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712"/>
  </p:normalViewPr>
  <p:slideViewPr>
    <p:cSldViewPr snapToGrid="0" snapToObjects="1">
      <p:cViewPr varScale="1">
        <p:scale>
          <a:sx n="94" d="100"/>
          <a:sy n="94" d="100"/>
        </p:scale>
        <p:origin x="2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1197360" y="165456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34" name="PlaceHolder 3"/>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37"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38"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39" name="PlaceHolder 5"/>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42" name="PlaceHolder 3"/>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pic>
        <p:nvPicPr>
          <p:cNvPr id="43" name="Picture 42"/>
          <p:cNvPicPr/>
          <p:nvPr/>
        </p:nvPicPr>
        <p:blipFill>
          <a:blip r:embed="rId2"/>
          <a:stretch/>
        </p:blipFill>
        <p:spPr>
          <a:xfrm>
            <a:off x="2772360" y="1654560"/>
            <a:ext cx="6647040" cy="5303520"/>
          </a:xfrm>
          <a:prstGeom prst="rect">
            <a:avLst/>
          </a:prstGeom>
          <a:ln>
            <a:noFill/>
          </a:ln>
        </p:spPr>
      </p:pic>
      <p:pic>
        <p:nvPicPr>
          <p:cNvPr id="44" name="Picture 43"/>
          <p:cNvPicPr/>
          <p:nvPr/>
        </p:nvPicPr>
        <p:blipFill>
          <a:blip r:embed="rId2"/>
          <a:stretch/>
        </p:blipFill>
        <p:spPr>
          <a:xfrm>
            <a:off x="2772360" y="1654560"/>
            <a:ext cx="6647040" cy="53035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56" name="PlaceHolder 2"/>
          <p:cNvSpPr>
            <a:spLocks noGrp="1"/>
          </p:cNvSpPr>
          <p:nvPr>
            <p:ph type="subTitle"/>
          </p:nvPr>
        </p:nvSpPr>
        <p:spPr>
          <a:xfrm>
            <a:off x="1197360" y="1654560"/>
            <a:ext cx="9797400" cy="530352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61" name="PlaceHolder 3"/>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179960" y="435240"/>
            <a:ext cx="3831840" cy="504756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66" name="PlaceHolder 3"/>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67" name="PlaceHolder 4"/>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2" name="PlaceHolder 2"/>
          <p:cNvSpPr>
            <a:spLocks noGrp="1"/>
          </p:cNvSpPr>
          <p:nvPr>
            <p:ph type="subTitle"/>
          </p:nvPr>
        </p:nvSpPr>
        <p:spPr>
          <a:xfrm>
            <a:off x="1197360" y="1654560"/>
            <a:ext cx="9797400" cy="530352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70"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71"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73"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74"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75" name="PlaceHolder 4"/>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1197360" y="165456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78" name="PlaceHolder 3"/>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80"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81"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82"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83" name="PlaceHolder 5"/>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85"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86" name="PlaceHolder 3"/>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pic>
        <p:nvPicPr>
          <p:cNvPr id="87" name="Picture 86"/>
          <p:cNvPicPr/>
          <p:nvPr/>
        </p:nvPicPr>
        <p:blipFill>
          <a:blip r:embed="rId2"/>
          <a:stretch/>
        </p:blipFill>
        <p:spPr>
          <a:xfrm>
            <a:off x="2772360" y="1654560"/>
            <a:ext cx="6647040" cy="5303520"/>
          </a:xfrm>
          <a:prstGeom prst="rect">
            <a:avLst/>
          </a:prstGeom>
          <a:ln>
            <a:noFill/>
          </a:ln>
        </p:spPr>
      </p:pic>
      <p:pic>
        <p:nvPicPr>
          <p:cNvPr id="88" name="Picture 87"/>
          <p:cNvPicPr/>
          <p:nvPr/>
        </p:nvPicPr>
        <p:blipFill>
          <a:blip r:embed="rId2"/>
          <a:stretch/>
        </p:blipFill>
        <p:spPr>
          <a:xfrm>
            <a:off x="2772360" y="1654560"/>
            <a:ext cx="6647040" cy="53035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01" name="PlaceHolder 2"/>
          <p:cNvSpPr>
            <a:spLocks noGrp="1"/>
          </p:cNvSpPr>
          <p:nvPr>
            <p:ph type="subTitle"/>
          </p:nvPr>
        </p:nvSpPr>
        <p:spPr>
          <a:xfrm>
            <a:off x="1197360" y="1654560"/>
            <a:ext cx="9797400" cy="530352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03"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05"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06" name="PlaceHolder 3"/>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179960" y="435240"/>
            <a:ext cx="3831840" cy="504756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10"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11" name="PlaceHolder 3"/>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12" name="PlaceHolder 4"/>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14"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15"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16"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18"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19"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20" name="PlaceHolder 4"/>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22" name="PlaceHolder 2"/>
          <p:cNvSpPr>
            <a:spLocks noGrp="1"/>
          </p:cNvSpPr>
          <p:nvPr>
            <p:ph type="body"/>
          </p:nvPr>
        </p:nvSpPr>
        <p:spPr>
          <a:xfrm>
            <a:off x="1197360" y="165456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23" name="PlaceHolder 3"/>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26"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27"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28" name="PlaceHolder 5"/>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30"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31" name="PlaceHolder 3"/>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pic>
        <p:nvPicPr>
          <p:cNvPr id="132" name="Picture 131"/>
          <p:cNvPicPr/>
          <p:nvPr/>
        </p:nvPicPr>
        <p:blipFill>
          <a:blip r:embed="rId2"/>
          <a:stretch/>
        </p:blipFill>
        <p:spPr>
          <a:xfrm>
            <a:off x="2772360" y="1654560"/>
            <a:ext cx="6647040" cy="5303520"/>
          </a:xfrm>
          <a:prstGeom prst="rect">
            <a:avLst/>
          </a:prstGeom>
          <a:ln>
            <a:noFill/>
          </a:ln>
        </p:spPr>
      </p:pic>
      <p:pic>
        <p:nvPicPr>
          <p:cNvPr id="133" name="Picture 132"/>
          <p:cNvPicPr/>
          <p:nvPr/>
        </p:nvPicPr>
        <p:blipFill>
          <a:blip r:embed="rId2"/>
          <a:stretch/>
        </p:blipFill>
        <p:spPr>
          <a:xfrm>
            <a:off x="2772360" y="1654560"/>
            <a:ext cx="6647040" cy="53035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44" name="PlaceHolder 2"/>
          <p:cNvSpPr>
            <a:spLocks noGrp="1"/>
          </p:cNvSpPr>
          <p:nvPr>
            <p:ph type="subTitle"/>
          </p:nvPr>
        </p:nvSpPr>
        <p:spPr>
          <a:xfrm>
            <a:off x="1197360" y="1654560"/>
            <a:ext cx="9797400" cy="530352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46"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7" name="PlaceHolder 3"/>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48"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49" name="PlaceHolder 3"/>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4179960" y="435240"/>
            <a:ext cx="3831840" cy="504756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53"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54" name="PlaceHolder 3"/>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55" name="PlaceHolder 4"/>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57"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58"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59"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61"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62"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63" name="PlaceHolder 4"/>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65" name="PlaceHolder 2"/>
          <p:cNvSpPr>
            <a:spLocks noGrp="1"/>
          </p:cNvSpPr>
          <p:nvPr>
            <p:ph type="body"/>
          </p:nvPr>
        </p:nvSpPr>
        <p:spPr>
          <a:xfrm>
            <a:off x="1197360" y="165456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66" name="PlaceHolder 3"/>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69"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70"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71" name="PlaceHolder 5"/>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73"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74" name="PlaceHolder 3"/>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pic>
        <p:nvPicPr>
          <p:cNvPr id="175" name="Picture 174"/>
          <p:cNvPicPr/>
          <p:nvPr/>
        </p:nvPicPr>
        <p:blipFill>
          <a:blip r:embed="rId2"/>
          <a:stretch/>
        </p:blipFill>
        <p:spPr>
          <a:xfrm>
            <a:off x="2772360" y="1654560"/>
            <a:ext cx="6647040" cy="5303520"/>
          </a:xfrm>
          <a:prstGeom prst="rect">
            <a:avLst/>
          </a:prstGeom>
          <a:ln>
            <a:noFill/>
          </a:ln>
        </p:spPr>
      </p:pic>
      <p:pic>
        <p:nvPicPr>
          <p:cNvPr id="176" name="Picture 175"/>
          <p:cNvPicPr/>
          <p:nvPr/>
        </p:nvPicPr>
        <p:blipFill>
          <a:blip r:embed="rId2"/>
          <a:stretch/>
        </p:blipFill>
        <p:spPr>
          <a:xfrm>
            <a:off x="2772360" y="1654560"/>
            <a:ext cx="6647040" cy="530352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84" name="PlaceHolder 2"/>
          <p:cNvSpPr>
            <a:spLocks noGrp="1"/>
          </p:cNvSpPr>
          <p:nvPr>
            <p:ph type="subTitle"/>
          </p:nvPr>
        </p:nvSpPr>
        <p:spPr>
          <a:xfrm>
            <a:off x="1197360" y="1654560"/>
            <a:ext cx="9797400" cy="530352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86"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88"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89" name="PlaceHolder 3"/>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4179960" y="435240"/>
            <a:ext cx="3831840" cy="504756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93"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94" name="PlaceHolder 3"/>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95" name="PlaceHolder 4"/>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197"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98"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199"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01"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02"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03" name="PlaceHolder 4"/>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05" name="PlaceHolder 2"/>
          <p:cNvSpPr>
            <a:spLocks noGrp="1"/>
          </p:cNvSpPr>
          <p:nvPr>
            <p:ph type="body"/>
          </p:nvPr>
        </p:nvSpPr>
        <p:spPr>
          <a:xfrm>
            <a:off x="1197360" y="165456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06" name="PlaceHolder 3"/>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08"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09"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10"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11" name="PlaceHolder 5"/>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179960" y="435240"/>
            <a:ext cx="3831840" cy="5047560"/>
          </a:xfrm>
          <a:prstGeom prst="rect">
            <a:avLst/>
          </a:prstGeom>
        </p:spPr>
        <p:txBody>
          <a:bodyPr lIns="0" tIns="0" rIns="0" bIns="0" anchor="ctr"/>
          <a:lstStyle/>
          <a:p>
            <a:pPr algn="ctr" rtl="1"/>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13" name="PlaceHolder 2"/>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14" name="PlaceHolder 3"/>
          <p:cNvSpPr>
            <a:spLocks noGrp="1"/>
          </p:cNvSpPr>
          <p:nvPr>
            <p:ph type="body"/>
          </p:nvPr>
        </p:nvSpPr>
        <p:spPr>
          <a:xfrm>
            <a:off x="1197360" y="1654560"/>
            <a:ext cx="97974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pic>
        <p:nvPicPr>
          <p:cNvPr id="215" name="Picture 214"/>
          <p:cNvPicPr/>
          <p:nvPr/>
        </p:nvPicPr>
        <p:blipFill>
          <a:blip r:embed="rId2"/>
          <a:stretch/>
        </p:blipFill>
        <p:spPr>
          <a:xfrm>
            <a:off x="2772360" y="1654560"/>
            <a:ext cx="6647040" cy="5303520"/>
          </a:xfrm>
          <a:prstGeom prst="rect">
            <a:avLst/>
          </a:prstGeom>
          <a:ln>
            <a:noFill/>
          </a:ln>
        </p:spPr>
      </p:pic>
      <p:pic>
        <p:nvPicPr>
          <p:cNvPr id="216" name="Picture 215"/>
          <p:cNvPicPr/>
          <p:nvPr/>
        </p:nvPicPr>
        <p:blipFill>
          <a:blip r:embed="rId2"/>
          <a:stretch/>
        </p:blipFill>
        <p:spPr>
          <a:xfrm>
            <a:off x="2772360" y="1654560"/>
            <a:ext cx="6647040" cy="530352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2" name="PlaceHolder 3"/>
          <p:cNvSpPr>
            <a:spLocks noGrp="1"/>
          </p:cNvSpPr>
          <p:nvPr>
            <p:ph type="body"/>
          </p:nvPr>
        </p:nvSpPr>
        <p:spPr>
          <a:xfrm>
            <a:off x="11973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3" name="PlaceHolder 4"/>
          <p:cNvSpPr>
            <a:spLocks noGrp="1"/>
          </p:cNvSpPr>
          <p:nvPr>
            <p:ph type="body"/>
          </p:nvPr>
        </p:nvSpPr>
        <p:spPr>
          <a:xfrm>
            <a:off x="62175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1197360" y="1654560"/>
            <a:ext cx="4780800" cy="53035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6"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27" name="PlaceHolder 4"/>
          <p:cNvSpPr>
            <a:spLocks noGrp="1"/>
          </p:cNvSpPr>
          <p:nvPr>
            <p:ph type="body"/>
          </p:nvPr>
        </p:nvSpPr>
        <p:spPr>
          <a:xfrm>
            <a:off x="6217560" y="442512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179960" y="435240"/>
            <a:ext cx="3831840" cy="1088640"/>
          </a:xfrm>
          <a:prstGeom prst="rect">
            <a:avLst/>
          </a:prstGeom>
        </p:spPr>
        <p:txBody>
          <a:bodyPr lIns="0" tIns="0" rIns="0" bIns="0" anchor="ctr"/>
          <a:lstStyle/>
          <a:p>
            <a:pPr algn="ctr" rtl="1"/>
            <a:endParaRPr lang="en-US" sz="399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11973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30" name="PlaceHolder 3"/>
          <p:cNvSpPr>
            <a:spLocks noGrp="1"/>
          </p:cNvSpPr>
          <p:nvPr>
            <p:ph type="body"/>
          </p:nvPr>
        </p:nvSpPr>
        <p:spPr>
          <a:xfrm>
            <a:off x="6217560" y="1654560"/>
            <a:ext cx="47808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
        <p:nvSpPr>
          <p:cNvPr id="31" name="PlaceHolder 4"/>
          <p:cNvSpPr>
            <a:spLocks noGrp="1"/>
          </p:cNvSpPr>
          <p:nvPr>
            <p:ph type="body"/>
          </p:nvPr>
        </p:nvSpPr>
        <p:spPr>
          <a:xfrm>
            <a:off x="1197360" y="4425120"/>
            <a:ext cx="9797400" cy="2529720"/>
          </a:xfrm>
          <a:prstGeom prst="rect">
            <a:avLst/>
          </a:prstGeom>
        </p:spPr>
        <p:txBody>
          <a:bodyPr lIns="0" tIns="0" rIns="0" bIns="0"/>
          <a:lstStyle/>
          <a:p>
            <a:pPr algn="r" rtl="1"/>
            <a:endParaRPr lang="en-US" sz="291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2.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2" name="CustomShape 2" hidden="1"/>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193400" y="1737720"/>
            <a:ext cx="996696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6"/>
          <p:cNvSpPr>
            <a:spLocks noGrp="1"/>
          </p:cNvSpPr>
          <p:nvPr>
            <p:ph type="title"/>
          </p:nvPr>
        </p:nvSpPr>
        <p:spPr>
          <a:xfrm>
            <a:off x="1097280" y="758880"/>
            <a:ext cx="10058040" cy="3565800"/>
          </a:xfrm>
          <a:prstGeom prst="rect">
            <a:avLst/>
          </a:prstGeom>
        </p:spPr>
        <p:txBody>
          <a:bodyPr anchor="b"/>
          <a:lstStyle/>
          <a:p>
            <a:pPr>
              <a:lnSpc>
                <a:spcPct val="85000"/>
              </a:lnSpc>
            </a:pPr>
            <a:r>
              <a:rPr lang="en-US" sz="8000" b="0" strike="noStrike" spc="-49">
                <a:solidFill>
                  <a:srgbClr val="262626"/>
                </a:solidFill>
                <a:uFill>
                  <a:solidFill>
                    <a:srgbClr val="FFFFFF"/>
                  </a:solidFill>
                </a:uFill>
                <a:latin typeface="Calibri Light"/>
              </a:rPr>
              <a:t>Click to edit Master title style</a:t>
            </a:r>
            <a:endParaRPr lang="en-US" sz="1800" b="0" strike="noStrike" spc="-1">
              <a:solidFill>
                <a:srgbClr val="000000"/>
              </a:solidFill>
              <a:uFill>
                <a:solidFill>
                  <a:srgbClr val="FFFFFF"/>
                </a:solidFill>
              </a:uFill>
              <a:latin typeface="Calibri"/>
            </a:endParaRPr>
          </a:p>
        </p:txBody>
      </p:sp>
      <p:sp>
        <p:nvSpPr>
          <p:cNvPr id="6" name="PlaceHolder 7"/>
          <p:cNvSpPr>
            <a:spLocks noGrp="1"/>
          </p:cNvSpPr>
          <p:nvPr>
            <p:ph type="dt"/>
          </p:nvPr>
        </p:nvSpPr>
        <p:spPr>
          <a:xfrm>
            <a:off x="1097280" y="6459840"/>
            <a:ext cx="2471760" cy="364680"/>
          </a:xfrm>
          <a:prstGeom prst="rect">
            <a:avLst/>
          </a:prstGeom>
        </p:spPr>
        <p:txBody>
          <a:bodyPr anchor="ctr"/>
          <a:lstStyle/>
          <a:p>
            <a:pPr>
              <a:lnSpc>
                <a:spcPct val="100000"/>
              </a:lnSpc>
            </a:pPr>
            <a:fld id="{F594487A-35C3-450A-8B37-CA5465086617}" type="datetime">
              <a:rPr lang="en-US" sz="900" b="0" strike="noStrike" spc="-1">
                <a:solidFill>
                  <a:srgbClr val="FFFFFF"/>
                </a:solidFill>
                <a:uFill>
                  <a:solidFill>
                    <a:srgbClr val="FFFFFF"/>
                  </a:solidFill>
                </a:uFill>
                <a:latin typeface="Calibri"/>
              </a:rPr>
              <a:t>12/18/16</a:t>
            </a:fld>
            <a:endParaRPr lang="en-US" sz="1400" b="0" strike="noStrike" spc="-1">
              <a:solidFill>
                <a:srgbClr val="000000"/>
              </a:solidFill>
              <a:uFill>
                <a:solidFill>
                  <a:srgbClr val="FFFFFF"/>
                </a:solidFill>
              </a:uFill>
              <a:latin typeface="Times New Roman"/>
            </a:endParaRPr>
          </a:p>
        </p:txBody>
      </p:sp>
      <p:sp>
        <p:nvSpPr>
          <p:cNvPr id="7" name="PlaceHolder 8"/>
          <p:cNvSpPr>
            <a:spLocks noGrp="1"/>
          </p:cNvSpPr>
          <p:nvPr>
            <p:ph type="ftr"/>
          </p:nvPr>
        </p:nvSpPr>
        <p:spPr>
          <a:xfrm>
            <a:off x="3686040" y="6459840"/>
            <a:ext cx="4822560" cy="364680"/>
          </a:xfrm>
          <a:prstGeom prst="rect">
            <a:avLst/>
          </a:prstGeom>
        </p:spPr>
        <p:txBody>
          <a:bodyPr anchor="ctr"/>
          <a:lstStyle/>
          <a:p>
            <a:pPr algn="r" rtl="1"/>
            <a:endParaRPr lang="en-US" sz="2400" b="0" strike="noStrike" spc="-1">
              <a:solidFill>
                <a:srgbClr val="000000"/>
              </a:solidFill>
              <a:uFill>
                <a:solidFill>
                  <a:srgbClr val="FFFFFF"/>
                </a:solidFill>
              </a:uFill>
              <a:latin typeface="Times New Roman"/>
            </a:endParaRPr>
          </a:p>
        </p:txBody>
      </p:sp>
      <p:sp>
        <p:nvSpPr>
          <p:cNvPr id="8" name="PlaceHolder 9"/>
          <p:cNvSpPr>
            <a:spLocks noGrp="1"/>
          </p:cNvSpPr>
          <p:nvPr>
            <p:ph type="sldNum"/>
          </p:nvPr>
        </p:nvSpPr>
        <p:spPr>
          <a:xfrm>
            <a:off x="9900360" y="6459840"/>
            <a:ext cx="1311840" cy="364680"/>
          </a:xfrm>
          <a:prstGeom prst="rect">
            <a:avLst/>
          </a:prstGeom>
        </p:spPr>
        <p:txBody>
          <a:bodyPr anchor="ctr"/>
          <a:lstStyle/>
          <a:p>
            <a:pPr algn="r">
              <a:lnSpc>
                <a:spcPct val="100000"/>
              </a:lnSpc>
            </a:pPr>
            <a:fld id="{9E37DFCD-661A-4118-9F58-8B956FF87E70}" type="slidenum">
              <a:rPr lang="en-US" sz="1050" b="0" strike="noStrike" spc="-1">
                <a:solidFill>
                  <a:srgbClr val="FFFFFF"/>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
        <p:nvSpPr>
          <p:cNvPr id="9" name="Line 10"/>
          <p:cNvSpPr/>
          <p:nvPr/>
        </p:nvSpPr>
        <p:spPr>
          <a:xfrm>
            <a:off x="1207440" y="4343400"/>
            <a:ext cx="987552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10" name="PlaceHolder 11"/>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1400" b="0" strike="noStrike" spc="-1">
                <a:solidFill>
                  <a:srgbClr val="40404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1400" b="0" strike="noStrike" spc="-1">
                <a:solidFill>
                  <a:srgbClr val="40404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1400" b="0" strike="noStrike" spc="-1">
                <a:solidFill>
                  <a:srgbClr val="40404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7" name="Line 3"/>
          <p:cNvSpPr/>
          <p:nvPr/>
        </p:nvSpPr>
        <p:spPr>
          <a:xfrm>
            <a:off x="1193400" y="1737720"/>
            <a:ext cx="996696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48"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9"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0" name="PlaceHolder 6"/>
          <p:cNvSpPr>
            <a:spLocks noGrp="1"/>
          </p:cNvSpPr>
          <p:nvPr>
            <p:ph type="dt"/>
          </p:nvPr>
        </p:nvSpPr>
        <p:spPr>
          <a:xfrm>
            <a:off x="1097280" y="6459840"/>
            <a:ext cx="2471760" cy="364680"/>
          </a:xfrm>
          <a:prstGeom prst="rect">
            <a:avLst/>
          </a:prstGeom>
        </p:spPr>
        <p:txBody>
          <a:bodyPr anchor="ctr"/>
          <a:lstStyle/>
          <a:p>
            <a:pPr>
              <a:lnSpc>
                <a:spcPct val="100000"/>
              </a:lnSpc>
            </a:pPr>
            <a:fld id="{2BB5C9A4-5069-48D0-936F-8207DBF6F030}" type="datetime">
              <a:rPr lang="en-US" sz="900" b="0" strike="noStrike" spc="-1">
                <a:solidFill>
                  <a:srgbClr val="FFFFFF"/>
                </a:solidFill>
                <a:uFill>
                  <a:solidFill>
                    <a:srgbClr val="FFFFFF"/>
                  </a:solidFill>
                </a:uFill>
                <a:latin typeface="Calibri"/>
              </a:rPr>
              <a:t>12/18/16</a:t>
            </a:fld>
            <a:endParaRPr lang="en-US" sz="1400" b="0" strike="noStrike" spc="-1">
              <a:solidFill>
                <a:srgbClr val="000000"/>
              </a:solidFill>
              <a:uFill>
                <a:solidFill>
                  <a:srgbClr val="FFFFFF"/>
                </a:solidFill>
              </a:uFill>
              <a:latin typeface="Times New Roman"/>
            </a:endParaRPr>
          </a:p>
        </p:txBody>
      </p:sp>
      <p:sp>
        <p:nvSpPr>
          <p:cNvPr id="51" name="PlaceHolder 7"/>
          <p:cNvSpPr>
            <a:spLocks noGrp="1"/>
          </p:cNvSpPr>
          <p:nvPr>
            <p:ph type="ftr"/>
          </p:nvPr>
        </p:nvSpPr>
        <p:spPr>
          <a:xfrm>
            <a:off x="3686040" y="6459840"/>
            <a:ext cx="4822560" cy="364680"/>
          </a:xfrm>
          <a:prstGeom prst="rect">
            <a:avLst/>
          </a:prstGeom>
        </p:spPr>
        <p:txBody>
          <a:bodyPr anchor="ctr"/>
          <a:lstStyle/>
          <a:p>
            <a:pPr algn="r" rtl="1"/>
            <a:endParaRPr lang="en-US" sz="2400" b="0" strike="noStrike" spc="-1">
              <a:solidFill>
                <a:srgbClr val="000000"/>
              </a:solidFill>
              <a:uFill>
                <a:solidFill>
                  <a:srgbClr val="FFFFFF"/>
                </a:solidFill>
              </a:uFill>
              <a:latin typeface="Times New Roman"/>
            </a:endParaRPr>
          </a:p>
        </p:txBody>
      </p:sp>
      <p:sp>
        <p:nvSpPr>
          <p:cNvPr id="52" name="PlaceHolder 8"/>
          <p:cNvSpPr>
            <a:spLocks noGrp="1"/>
          </p:cNvSpPr>
          <p:nvPr>
            <p:ph type="sldNum"/>
          </p:nvPr>
        </p:nvSpPr>
        <p:spPr>
          <a:xfrm>
            <a:off x="9900360" y="6459840"/>
            <a:ext cx="1311840" cy="364680"/>
          </a:xfrm>
          <a:prstGeom prst="rect">
            <a:avLst/>
          </a:prstGeom>
        </p:spPr>
        <p:txBody>
          <a:bodyPr anchor="ctr"/>
          <a:lstStyle/>
          <a:p>
            <a:pPr algn="r">
              <a:lnSpc>
                <a:spcPct val="100000"/>
              </a:lnSpc>
            </a:pPr>
            <a:fld id="{157B2BA3-12DC-4D04-A69B-4D313F205A67}" type="slidenum">
              <a:rPr lang="en-US" sz="1050" b="0" strike="noStrike" spc="-1">
                <a:solidFill>
                  <a:srgbClr val="FFFFFF"/>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
        <p:nvSpPr>
          <p:cNvPr id="53" name="PlaceHolder 9"/>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54" name="PlaceHolder 10"/>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1400" b="0" strike="noStrike" spc="-1">
                <a:solidFill>
                  <a:srgbClr val="40404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1400" b="0" strike="noStrike" spc="-1">
                <a:solidFill>
                  <a:srgbClr val="40404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1400" b="0" strike="noStrike" spc="-1">
                <a:solidFill>
                  <a:srgbClr val="40404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0" name="CustomShape 2" hidden="1"/>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1" name="Line 3"/>
          <p:cNvSpPr/>
          <p:nvPr/>
        </p:nvSpPr>
        <p:spPr>
          <a:xfrm>
            <a:off x="1193400" y="1737720"/>
            <a:ext cx="996696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92" name="CustomShape 4"/>
          <p:cNvSpPr/>
          <p:nvPr/>
        </p:nvSpPr>
        <p:spPr>
          <a:xfrm>
            <a:off x="0" y="0"/>
            <a:ext cx="4050360" cy="685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3" name="CustomShape 5"/>
          <p:cNvSpPr/>
          <p:nvPr/>
        </p:nvSpPr>
        <p:spPr>
          <a:xfrm>
            <a:off x="4039920" y="0"/>
            <a:ext cx="6372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4" name="PlaceHolder 6"/>
          <p:cNvSpPr>
            <a:spLocks noGrp="1"/>
          </p:cNvSpPr>
          <p:nvPr>
            <p:ph type="title"/>
          </p:nvPr>
        </p:nvSpPr>
        <p:spPr>
          <a:xfrm>
            <a:off x="457200" y="594360"/>
            <a:ext cx="3200040" cy="2285640"/>
          </a:xfrm>
          <a:prstGeom prst="rect">
            <a:avLst/>
          </a:prstGeom>
        </p:spPr>
        <p:txBody>
          <a:bodyPr anchor="b"/>
          <a:lstStyle/>
          <a:p>
            <a:pPr>
              <a:lnSpc>
                <a:spcPct val="100000"/>
              </a:lnSpc>
            </a:pPr>
            <a:r>
              <a:rPr lang="en-US" sz="3600" b="0" strike="noStrike" spc="-49">
                <a:solidFill>
                  <a:srgbClr val="FFFFFF"/>
                </a:solidFill>
                <a:uFill>
                  <a:solidFill>
                    <a:srgbClr val="FFFFFF"/>
                  </a:solidFill>
                </a:uFill>
                <a:latin typeface="Calibri Light"/>
              </a:rPr>
              <a:t>Click to edit Master title style</a:t>
            </a:r>
            <a:endParaRPr lang="en-US" sz="1800" b="0" strike="noStrike" spc="-1">
              <a:solidFill>
                <a:srgbClr val="000000"/>
              </a:solidFill>
              <a:uFill>
                <a:solidFill>
                  <a:srgbClr val="FFFFFF"/>
                </a:solidFill>
              </a:uFill>
              <a:latin typeface="Calibri"/>
            </a:endParaRPr>
          </a:p>
        </p:txBody>
      </p:sp>
      <p:sp>
        <p:nvSpPr>
          <p:cNvPr id="95" name="PlaceHolder 7"/>
          <p:cNvSpPr>
            <a:spLocks noGrp="1"/>
          </p:cNvSpPr>
          <p:nvPr>
            <p:ph type="body"/>
          </p:nvPr>
        </p:nvSpPr>
        <p:spPr>
          <a:xfrm>
            <a:off x="4800600" y="731520"/>
            <a:ext cx="6491880" cy="5257440"/>
          </a:xfrm>
          <a:prstGeom prst="rect">
            <a:avLst/>
          </a:prstGeom>
        </p:spPr>
        <p:txBody>
          <a:bodyPr lIns="0" rIns="0"/>
          <a:lstStyle/>
          <a:p>
            <a:pPr marL="432000" indent="-324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000" b="0" strike="noStrike" spc="-1">
                <a:solidFill>
                  <a:srgbClr val="40404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40404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Sixth Outline Level</a:t>
            </a:r>
          </a:p>
          <a:p>
            <a:pPr marL="91440" indent="-91080">
              <a:lnSpc>
                <a:spcPct val="100000"/>
              </a:lnSpc>
              <a:buClr>
                <a:srgbClr val="E48312"/>
              </a:buClr>
              <a:buFont typeface="Calibri"/>
              <a:buChar char=" "/>
            </a:pPr>
            <a:r>
              <a:rPr lang="en-US" sz="2000" b="0" strike="noStrike" spc="-1">
                <a:solidFill>
                  <a:srgbClr val="404040"/>
                </a:solidFill>
                <a:uFill>
                  <a:solidFill>
                    <a:srgbClr val="FFFFFF"/>
                  </a:solidFill>
                </a:uFill>
                <a:latin typeface="Calibri"/>
              </a:rPr>
              <a:t>Seventh Outline LevelEdit Master text styles</a:t>
            </a:r>
          </a:p>
          <a:p>
            <a:pPr marL="384120" lvl="1" indent="-182520">
              <a:lnSpc>
                <a:spcPct val="100000"/>
              </a:lnSpc>
              <a:buClr>
                <a:srgbClr val="E48312"/>
              </a:buClr>
              <a:buFont typeface="Calibri"/>
              <a:buChar char="◦"/>
            </a:pPr>
            <a:r>
              <a:rPr lang="en-US" sz="1800" b="0" strike="noStrike" spc="-1">
                <a:solidFill>
                  <a:srgbClr val="404040"/>
                </a:solidFill>
                <a:uFill>
                  <a:solidFill>
                    <a:srgbClr val="FFFFFF"/>
                  </a:solidFill>
                </a:uFill>
                <a:latin typeface="Calibri"/>
              </a:rPr>
              <a:t>Second level</a:t>
            </a:r>
            <a:endParaRPr lang="en-US" sz="2000" b="0" strike="noStrike" spc="-1">
              <a:solidFill>
                <a:srgbClr val="404040"/>
              </a:solidFill>
              <a:uFill>
                <a:solidFill>
                  <a:srgbClr val="FFFFFF"/>
                </a:solidFill>
              </a:uFill>
              <a:latin typeface="Calibri"/>
            </a:endParaRPr>
          </a:p>
          <a:p>
            <a:pPr marL="567000" lvl="2"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Third level</a:t>
            </a:r>
            <a:endParaRPr lang="en-US" sz="2000" b="0" strike="noStrike" spc="-1">
              <a:solidFill>
                <a:srgbClr val="404040"/>
              </a:solidFill>
              <a:uFill>
                <a:solidFill>
                  <a:srgbClr val="FFFFFF"/>
                </a:solidFill>
              </a:uFill>
              <a:latin typeface="Calibri"/>
            </a:endParaRPr>
          </a:p>
          <a:p>
            <a:pPr marL="749880" lvl="3"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Fourth level</a:t>
            </a:r>
            <a:endParaRPr lang="en-US" sz="2000" b="0" strike="noStrike" spc="-1">
              <a:solidFill>
                <a:srgbClr val="404040"/>
              </a:solidFill>
              <a:uFill>
                <a:solidFill>
                  <a:srgbClr val="FFFFFF"/>
                </a:solidFill>
              </a:uFill>
              <a:latin typeface="Calibri"/>
            </a:endParaRPr>
          </a:p>
          <a:p>
            <a:pPr marL="932760" lvl="4"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Fifth level</a:t>
            </a:r>
            <a:endParaRPr lang="en-US" sz="2000" b="0" strike="noStrike" spc="-1">
              <a:solidFill>
                <a:srgbClr val="404040"/>
              </a:solidFill>
              <a:uFill>
                <a:solidFill>
                  <a:srgbClr val="FFFFFF"/>
                </a:solidFill>
              </a:uFill>
              <a:latin typeface="Calibri"/>
            </a:endParaRPr>
          </a:p>
        </p:txBody>
      </p:sp>
      <p:sp>
        <p:nvSpPr>
          <p:cNvPr id="96" name="PlaceHolder 8"/>
          <p:cNvSpPr>
            <a:spLocks noGrp="1"/>
          </p:cNvSpPr>
          <p:nvPr>
            <p:ph type="body"/>
          </p:nvPr>
        </p:nvSpPr>
        <p:spPr>
          <a:xfrm>
            <a:off x="457200" y="2926080"/>
            <a:ext cx="3200040" cy="3378600"/>
          </a:xfrm>
          <a:prstGeom prst="rect">
            <a:avLst/>
          </a:prstGeom>
        </p:spPr>
        <p:txBody>
          <a:bodyPr/>
          <a:lstStyle/>
          <a:p>
            <a:pPr marL="432000" indent="-324000">
              <a:buClr>
                <a:srgbClr val="000000"/>
              </a:buClr>
              <a:buSzPct val="45000"/>
              <a:buFont typeface="Wingdings" charset="2"/>
              <a:buChar char=""/>
            </a:pPr>
            <a:r>
              <a:rPr lang="en-US" sz="1500" b="0" strike="noStrike" spc="-1">
                <a:solidFill>
                  <a:srgbClr val="FFFFFF"/>
                </a:solidFill>
                <a:uFill>
                  <a:solidFill>
                    <a:srgbClr val="FFFFFF"/>
                  </a:solidFill>
                </a:uFill>
                <a:latin typeface="Calibri"/>
              </a:rPr>
              <a:t>Click to edit the outline text format</a:t>
            </a:r>
            <a:endParaRPr lang="en-US" sz="1500" b="0" strike="noStrike" spc="-1">
              <a:solidFill>
                <a:srgbClr val="404040"/>
              </a:solidFill>
              <a:uFill>
                <a:solidFill>
                  <a:srgbClr val="FFFFFF"/>
                </a:solidFill>
              </a:uFill>
              <a:latin typeface="Calibri"/>
            </a:endParaRPr>
          </a:p>
          <a:p>
            <a:pPr marL="864000" lvl="1" indent="-324000">
              <a:buClr>
                <a:srgbClr val="000000"/>
              </a:buClr>
              <a:buSzPct val="75000"/>
              <a:buFont typeface="Symbol" charset="2"/>
              <a:buChar char=""/>
            </a:pPr>
            <a:r>
              <a:rPr lang="en-US" sz="1500" b="0" strike="noStrike" spc="-1">
                <a:solidFill>
                  <a:srgbClr val="FFFFFF"/>
                </a:solidFill>
                <a:uFill>
                  <a:solidFill>
                    <a:srgbClr val="FFFFFF"/>
                  </a:solidFill>
                </a:uFill>
                <a:latin typeface="Calibri"/>
              </a:rPr>
              <a:t>Second Outline Level</a:t>
            </a:r>
            <a:endParaRPr lang="en-US" sz="1500" b="0" strike="noStrike" spc="-1">
              <a:solidFill>
                <a:srgbClr val="404040"/>
              </a:solidFill>
              <a:uFill>
                <a:solidFill>
                  <a:srgbClr val="FFFFFF"/>
                </a:solidFill>
              </a:uFill>
              <a:latin typeface="Calibri"/>
            </a:endParaRPr>
          </a:p>
          <a:p>
            <a:pPr marL="1296000" lvl="2" indent="-288000">
              <a:buClr>
                <a:srgbClr val="000000"/>
              </a:buClr>
              <a:buSzPct val="45000"/>
              <a:buFont typeface="Wingdings" charset="2"/>
              <a:buChar char=""/>
            </a:pPr>
            <a:r>
              <a:rPr lang="en-US" sz="1500" b="0" strike="noStrike" spc="-1">
                <a:solidFill>
                  <a:srgbClr val="FFFFFF"/>
                </a:solidFill>
                <a:uFill>
                  <a:solidFill>
                    <a:srgbClr val="FFFFFF"/>
                  </a:solidFill>
                </a:uFill>
                <a:latin typeface="Calibri"/>
              </a:rPr>
              <a:t>Third Outline Level</a:t>
            </a:r>
            <a:endParaRPr lang="en-US" sz="1500" b="0" strike="noStrike" spc="-1">
              <a:solidFill>
                <a:srgbClr val="404040"/>
              </a:solidFill>
              <a:uFill>
                <a:solidFill>
                  <a:srgbClr val="FFFFFF"/>
                </a:solidFill>
              </a:uFill>
              <a:latin typeface="Calibri"/>
            </a:endParaRPr>
          </a:p>
          <a:p>
            <a:pPr marL="1728000" lvl="3" indent="-216000">
              <a:buClr>
                <a:srgbClr val="000000"/>
              </a:buClr>
              <a:buSzPct val="75000"/>
              <a:buFont typeface="Symbol" charset="2"/>
              <a:buChar char=""/>
            </a:pPr>
            <a:r>
              <a:rPr lang="en-US" sz="1500" b="0" strike="noStrike" spc="-1">
                <a:solidFill>
                  <a:srgbClr val="FFFFFF"/>
                </a:solidFill>
                <a:uFill>
                  <a:solidFill>
                    <a:srgbClr val="FFFFFF"/>
                  </a:solidFill>
                </a:uFill>
                <a:latin typeface="Calibri"/>
              </a:rPr>
              <a:t>Fourth Outline Level</a:t>
            </a:r>
            <a:endParaRPr lang="en-US" sz="1500" b="0" strike="noStrike" spc="-1">
              <a:solidFill>
                <a:srgbClr val="404040"/>
              </a:solidFill>
              <a:uFill>
                <a:solidFill>
                  <a:srgbClr val="FFFFFF"/>
                </a:solidFill>
              </a:uFill>
              <a:latin typeface="Calibri"/>
            </a:endParaRPr>
          </a:p>
          <a:p>
            <a:pPr marL="2160000" lvl="4" indent="-216000">
              <a:buClr>
                <a:srgbClr val="000000"/>
              </a:buClr>
              <a:buSzPct val="45000"/>
              <a:buFont typeface="Wingdings" charset="2"/>
              <a:buChar char=""/>
            </a:pPr>
            <a:r>
              <a:rPr lang="en-US" sz="1500" b="0" strike="noStrike" spc="-1">
                <a:solidFill>
                  <a:srgbClr val="FFFFFF"/>
                </a:solidFill>
                <a:uFill>
                  <a:solidFill>
                    <a:srgbClr val="FFFFFF"/>
                  </a:solidFill>
                </a:uFill>
                <a:latin typeface="Calibri"/>
              </a:rPr>
              <a:t>Fifth Outline Level</a:t>
            </a:r>
            <a:endParaRPr lang="en-US" sz="1500" b="0" strike="noStrike" spc="-1">
              <a:solidFill>
                <a:srgbClr val="404040"/>
              </a:solidFill>
              <a:uFill>
                <a:solidFill>
                  <a:srgbClr val="FFFFFF"/>
                </a:solidFill>
              </a:uFill>
              <a:latin typeface="Calibri"/>
            </a:endParaRPr>
          </a:p>
          <a:p>
            <a:pPr marL="2592000" lvl="5" indent="-216000">
              <a:buClr>
                <a:srgbClr val="000000"/>
              </a:buClr>
              <a:buSzPct val="45000"/>
              <a:buFont typeface="Wingdings" charset="2"/>
              <a:buChar char=""/>
            </a:pPr>
            <a:r>
              <a:rPr lang="en-US" sz="1500" b="0" strike="noStrike" spc="-1">
                <a:solidFill>
                  <a:srgbClr val="FFFFFF"/>
                </a:solidFill>
                <a:uFill>
                  <a:solidFill>
                    <a:srgbClr val="FFFFFF"/>
                  </a:solidFill>
                </a:uFill>
                <a:latin typeface="Calibri"/>
              </a:rPr>
              <a:t>Sixth Outline Level</a:t>
            </a:r>
            <a:endParaRPr lang="en-US" sz="1500" b="0" strike="noStrike" spc="-1">
              <a:solidFill>
                <a:srgbClr val="404040"/>
              </a:solidFill>
              <a:uFill>
                <a:solidFill>
                  <a:srgbClr val="FFFFFF"/>
                </a:solidFill>
              </a:uFill>
              <a:latin typeface="Calibri"/>
            </a:endParaRPr>
          </a:p>
          <a:p>
            <a:pPr>
              <a:lnSpc>
                <a:spcPct val="100000"/>
              </a:lnSpc>
            </a:pPr>
            <a:r>
              <a:rPr lang="en-US" sz="1500" b="0" strike="noStrike" spc="-1">
                <a:solidFill>
                  <a:srgbClr val="FFFFFF"/>
                </a:solidFill>
                <a:uFill>
                  <a:solidFill>
                    <a:srgbClr val="FFFFFF"/>
                  </a:solidFill>
                </a:uFill>
                <a:latin typeface="Calibri"/>
              </a:rPr>
              <a:t>Seventh Outline LevelEdit Master text styles</a:t>
            </a:r>
            <a:endParaRPr lang="en-US" sz="1500" b="0" strike="noStrike" spc="-1">
              <a:solidFill>
                <a:srgbClr val="404040"/>
              </a:solidFill>
              <a:uFill>
                <a:solidFill>
                  <a:srgbClr val="FFFFFF"/>
                </a:solidFill>
              </a:uFill>
              <a:latin typeface="Calibri"/>
            </a:endParaRPr>
          </a:p>
        </p:txBody>
      </p:sp>
      <p:sp>
        <p:nvSpPr>
          <p:cNvPr id="97" name="PlaceHolder 9"/>
          <p:cNvSpPr>
            <a:spLocks noGrp="1"/>
          </p:cNvSpPr>
          <p:nvPr>
            <p:ph type="dt"/>
          </p:nvPr>
        </p:nvSpPr>
        <p:spPr>
          <a:xfrm>
            <a:off x="465480" y="6459840"/>
            <a:ext cx="2618280" cy="364680"/>
          </a:xfrm>
          <a:prstGeom prst="rect">
            <a:avLst/>
          </a:prstGeom>
        </p:spPr>
        <p:txBody>
          <a:bodyPr anchor="ctr"/>
          <a:lstStyle/>
          <a:p>
            <a:pPr>
              <a:lnSpc>
                <a:spcPct val="100000"/>
              </a:lnSpc>
            </a:pPr>
            <a:fld id="{F29A8CC0-C35B-468D-8A88-A7E4ABCFC2F1}" type="datetime">
              <a:rPr lang="en-US" sz="900" b="0" strike="noStrike" spc="-1">
                <a:solidFill>
                  <a:srgbClr val="FFFFFF"/>
                </a:solidFill>
                <a:uFill>
                  <a:solidFill>
                    <a:srgbClr val="FFFFFF"/>
                  </a:solidFill>
                </a:uFill>
                <a:latin typeface="Calibri"/>
              </a:rPr>
              <a:t>12/18/16</a:t>
            </a:fld>
            <a:endParaRPr lang="en-US" sz="1400" b="0" strike="noStrike" spc="-1">
              <a:solidFill>
                <a:srgbClr val="000000"/>
              </a:solidFill>
              <a:uFill>
                <a:solidFill>
                  <a:srgbClr val="FFFFFF"/>
                </a:solidFill>
              </a:uFill>
              <a:latin typeface="Times New Roman"/>
            </a:endParaRPr>
          </a:p>
        </p:txBody>
      </p:sp>
      <p:sp>
        <p:nvSpPr>
          <p:cNvPr id="98" name="PlaceHolder 10"/>
          <p:cNvSpPr>
            <a:spLocks noGrp="1"/>
          </p:cNvSpPr>
          <p:nvPr>
            <p:ph type="ftr"/>
          </p:nvPr>
        </p:nvSpPr>
        <p:spPr>
          <a:xfrm>
            <a:off x="4800600" y="6459840"/>
            <a:ext cx="4647960" cy="364680"/>
          </a:xfrm>
          <a:prstGeom prst="rect">
            <a:avLst/>
          </a:prstGeom>
        </p:spPr>
        <p:txBody>
          <a:bodyPr anchor="ctr"/>
          <a:lstStyle/>
          <a:p>
            <a:pPr algn="r" rtl="1"/>
            <a:endParaRPr lang="en-US" sz="2400" b="0" strike="noStrike" spc="-1">
              <a:solidFill>
                <a:srgbClr val="000000"/>
              </a:solidFill>
              <a:uFill>
                <a:solidFill>
                  <a:srgbClr val="FFFFFF"/>
                </a:solidFill>
              </a:uFill>
              <a:latin typeface="Times New Roman"/>
            </a:endParaRPr>
          </a:p>
        </p:txBody>
      </p:sp>
      <p:sp>
        <p:nvSpPr>
          <p:cNvPr id="99" name="PlaceHolder 11"/>
          <p:cNvSpPr>
            <a:spLocks noGrp="1"/>
          </p:cNvSpPr>
          <p:nvPr>
            <p:ph type="sldNum"/>
          </p:nvPr>
        </p:nvSpPr>
        <p:spPr>
          <a:xfrm>
            <a:off x="9900360" y="6459840"/>
            <a:ext cx="1311840" cy="364680"/>
          </a:xfrm>
          <a:prstGeom prst="rect">
            <a:avLst/>
          </a:prstGeom>
        </p:spPr>
        <p:txBody>
          <a:bodyPr anchor="ctr"/>
          <a:lstStyle/>
          <a:p>
            <a:pPr algn="r">
              <a:lnSpc>
                <a:spcPct val="100000"/>
              </a:lnSpc>
            </a:pPr>
            <a:fld id="{47C5F390-CCCD-4FBB-8C2B-5D0AE9844F30}" type="slidenum">
              <a:rPr lang="en-US" sz="1050" b="0" strike="noStrike" spc="-1">
                <a:solidFill>
                  <a:srgbClr val="637052"/>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5" name="CustomShape 2"/>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6" name="Line 3"/>
          <p:cNvSpPr/>
          <p:nvPr/>
        </p:nvSpPr>
        <p:spPr>
          <a:xfrm>
            <a:off x="1193400" y="1737720"/>
            <a:ext cx="9966960" cy="36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137" name="PlaceHolder 4"/>
          <p:cNvSpPr>
            <a:spLocks noGrp="1"/>
          </p:cNvSpPr>
          <p:nvPr>
            <p:ph type="title"/>
          </p:nvPr>
        </p:nvSpPr>
        <p:spPr>
          <a:xfrm>
            <a:off x="1097280" y="286560"/>
            <a:ext cx="10058040" cy="1450440"/>
          </a:xfrm>
          <a:prstGeom prst="rect">
            <a:avLst/>
          </a:prstGeom>
        </p:spPr>
        <p:txBody>
          <a:bodyPr anchor="b"/>
          <a:lstStyle/>
          <a:p>
            <a:pPr>
              <a:lnSpc>
                <a:spcPct val="85000"/>
              </a:lnSpc>
            </a:pPr>
            <a:r>
              <a:rPr lang="en-US" sz="4800" b="0" strike="noStrike" spc="-49">
                <a:solidFill>
                  <a:srgbClr val="404040"/>
                </a:solidFill>
                <a:uFill>
                  <a:solidFill>
                    <a:srgbClr val="FFFFFF"/>
                  </a:solidFill>
                </a:uFill>
                <a:latin typeface="Calibri Light"/>
              </a:rPr>
              <a:t>Click to edit Master title style</a:t>
            </a:r>
            <a:endParaRPr lang="en-US" sz="1800" b="0" strike="noStrike" spc="-1">
              <a:solidFill>
                <a:srgbClr val="000000"/>
              </a:solidFill>
              <a:uFill>
                <a:solidFill>
                  <a:srgbClr val="FFFFFF"/>
                </a:solidFill>
              </a:uFill>
              <a:latin typeface="Calibri"/>
            </a:endParaRPr>
          </a:p>
        </p:txBody>
      </p:sp>
      <p:sp>
        <p:nvSpPr>
          <p:cNvPr id="138" name="PlaceHolder 5"/>
          <p:cNvSpPr>
            <a:spLocks noGrp="1"/>
          </p:cNvSpPr>
          <p:nvPr>
            <p:ph type="body"/>
          </p:nvPr>
        </p:nvSpPr>
        <p:spPr>
          <a:xfrm>
            <a:off x="1097280" y="1845720"/>
            <a:ext cx="4937400" cy="4023000"/>
          </a:xfrm>
          <a:prstGeom prst="rect">
            <a:avLst/>
          </a:prstGeom>
        </p:spPr>
        <p:txBody>
          <a:bodyPr lIns="0" rIns="0"/>
          <a:lstStyle/>
          <a:p>
            <a:pPr marL="432000" indent="-324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000" b="0" strike="noStrike" spc="-1">
                <a:solidFill>
                  <a:srgbClr val="40404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40404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Sixth Outline Level</a:t>
            </a:r>
          </a:p>
          <a:p>
            <a:pPr marL="91440" indent="-91080">
              <a:lnSpc>
                <a:spcPct val="100000"/>
              </a:lnSpc>
              <a:buClr>
                <a:srgbClr val="E48312"/>
              </a:buClr>
              <a:buFont typeface="Calibri"/>
              <a:buChar char=" "/>
            </a:pPr>
            <a:r>
              <a:rPr lang="en-US" sz="2000" b="0" strike="noStrike" spc="-1">
                <a:solidFill>
                  <a:srgbClr val="404040"/>
                </a:solidFill>
                <a:uFill>
                  <a:solidFill>
                    <a:srgbClr val="FFFFFF"/>
                  </a:solidFill>
                </a:uFill>
                <a:latin typeface="Calibri"/>
              </a:rPr>
              <a:t>Seventh Outline LevelEdit Master text styles</a:t>
            </a:r>
          </a:p>
          <a:p>
            <a:pPr marL="384120" lvl="1" indent="-182520">
              <a:lnSpc>
                <a:spcPct val="100000"/>
              </a:lnSpc>
              <a:buClr>
                <a:srgbClr val="E48312"/>
              </a:buClr>
              <a:buFont typeface="Calibri"/>
              <a:buChar char="◦"/>
            </a:pPr>
            <a:r>
              <a:rPr lang="en-US" sz="1800" b="0" strike="noStrike" spc="-1">
                <a:solidFill>
                  <a:srgbClr val="404040"/>
                </a:solidFill>
                <a:uFill>
                  <a:solidFill>
                    <a:srgbClr val="FFFFFF"/>
                  </a:solidFill>
                </a:uFill>
                <a:latin typeface="Calibri"/>
              </a:rPr>
              <a:t>Second level</a:t>
            </a:r>
            <a:endParaRPr lang="en-US" sz="2000" b="0" strike="noStrike" spc="-1">
              <a:solidFill>
                <a:srgbClr val="404040"/>
              </a:solidFill>
              <a:uFill>
                <a:solidFill>
                  <a:srgbClr val="FFFFFF"/>
                </a:solidFill>
              </a:uFill>
              <a:latin typeface="Calibri"/>
            </a:endParaRPr>
          </a:p>
          <a:p>
            <a:pPr marL="567000" lvl="2"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Third level</a:t>
            </a:r>
            <a:endParaRPr lang="en-US" sz="2000" b="0" strike="noStrike" spc="-1">
              <a:solidFill>
                <a:srgbClr val="404040"/>
              </a:solidFill>
              <a:uFill>
                <a:solidFill>
                  <a:srgbClr val="FFFFFF"/>
                </a:solidFill>
              </a:uFill>
              <a:latin typeface="Calibri"/>
            </a:endParaRPr>
          </a:p>
          <a:p>
            <a:pPr marL="749880" lvl="3"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Fourth level</a:t>
            </a:r>
            <a:endParaRPr lang="en-US" sz="2000" b="0" strike="noStrike" spc="-1">
              <a:solidFill>
                <a:srgbClr val="404040"/>
              </a:solidFill>
              <a:uFill>
                <a:solidFill>
                  <a:srgbClr val="FFFFFF"/>
                </a:solidFill>
              </a:uFill>
              <a:latin typeface="Calibri"/>
            </a:endParaRPr>
          </a:p>
          <a:p>
            <a:pPr marL="932760" lvl="4"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Fifth level</a:t>
            </a:r>
            <a:endParaRPr lang="en-US" sz="2000" b="0" strike="noStrike" spc="-1">
              <a:solidFill>
                <a:srgbClr val="404040"/>
              </a:solidFill>
              <a:uFill>
                <a:solidFill>
                  <a:srgbClr val="FFFFFF"/>
                </a:solidFill>
              </a:uFill>
              <a:latin typeface="Calibri"/>
            </a:endParaRPr>
          </a:p>
        </p:txBody>
      </p:sp>
      <p:sp>
        <p:nvSpPr>
          <p:cNvPr id="139" name="PlaceHolder 6"/>
          <p:cNvSpPr>
            <a:spLocks noGrp="1"/>
          </p:cNvSpPr>
          <p:nvPr>
            <p:ph type="body"/>
          </p:nvPr>
        </p:nvSpPr>
        <p:spPr>
          <a:xfrm>
            <a:off x="6217920" y="1845720"/>
            <a:ext cx="4937400" cy="4023000"/>
          </a:xfrm>
          <a:prstGeom prst="rect">
            <a:avLst/>
          </a:prstGeom>
        </p:spPr>
        <p:txBody>
          <a:bodyPr lIns="0" rIns="0"/>
          <a:lstStyle/>
          <a:p>
            <a:pPr marL="432000" indent="-324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000" b="0" strike="noStrike" spc="-1">
                <a:solidFill>
                  <a:srgbClr val="40404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2000" b="0" strike="noStrike" spc="-1">
                <a:solidFill>
                  <a:srgbClr val="40404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404040"/>
                </a:solidFill>
                <a:uFill>
                  <a:solidFill>
                    <a:srgbClr val="FFFFFF"/>
                  </a:solidFill>
                </a:uFill>
                <a:latin typeface="Calibri"/>
              </a:rPr>
              <a:t>Sixth Outline Level</a:t>
            </a:r>
          </a:p>
          <a:p>
            <a:pPr marL="91440" indent="-91080">
              <a:lnSpc>
                <a:spcPct val="100000"/>
              </a:lnSpc>
              <a:buClr>
                <a:srgbClr val="E48312"/>
              </a:buClr>
              <a:buFont typeface="Calibri"/>
              <a:buChar char=" "/>
            </a:pPr>
            <a:r>
              <a:rPr lang="en-US" sz="2000" b="0" strike="noStrike" spc="-1">
                <a:solidFill>
                  <a:srgbClr val="404040"/>
                </a:solidFill>
                <a:uFill>
                  <a:solidFill>
                    <a:srgbClr val="FFFFFF"/>
                  </a:solidFill>
                </a:uFill>
                <a:latin typeface="Calibri"/>
              </a:rPr>
              <a:t>Seventh Outline LevelEdit Master text styles</a:t>
            </a:r>
          </a:p>
          <a:p>
            <a:pPr marL="384120" lvl="1" indent="-182520">
              <a:lnSpc>
                <a:spcPct val="100000"/>
              </a:lnSpc>
              <a:buClr>
                <a:srgbClr val="E48312"/>
              </a:buClr>
              <a:buFont typeface="Calibri"/>
              <a:buChar char="◦"/>
            </a:pPr>
            <a:r>
              <a:rPr lang="en-US" sz="1800" b="0" strike="noStrike" spc="-1">
                <a:solidFill>
                  <a:srgbClr val="404040"/>
                </a:solidFill>
                <a:uFill>
                  <a:solidFill>
                    <a:srgbClr val="FFFFFF"/>
                  </a:solidFill>
                </a:uFill>
                <a:latin typeface="Calibri"/>
              </a:rPr>
              <a:t>Second level</a:t>
            </a:r>
            <a:endParaRPr lang="en-US" sz="2000" b="0" strike="noStrike" spc="-1">
              <a:solidFill>
                <a:srgbClr val="404040"/>
              </a:solidFill>
              <a:uFill>
                <a:solidFill>
                  <a:srgbClr val="FFFFFF"/>
                </a:solidFill>
              </a:uFill>
              <a:latin typeface="Calibri"/>
            </a:endParaRPr>
          </a:p>
          <a:p>
            <a:pPr marL="567000" lvl="2"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Third level</a:t>
            </a:r>
            <a:endParaRPr lang="en-US" sz="2000" b="0" strike="noStrike" spc="-1">
              <a:solidFill>
                <a:srgbClr val="404040"/>
              </a:solidFill>
              <a:uFill>
                <a:solidFill>
                  <a:srgbClr val="FFFFFF"/>
                </a:solidFill>
              </a:uFill>
              <a:latin typeface="Calibri"/>
            </a:endParaRPr>
          </a:p>
          <a:p>
            <a:pPr marL="749880" lvl="3"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Fourth level</a:t>
            </a:r>
            <a:endParaRPr lang="en-US" sz="2000" b="0" strike="noStrike" spc="-1">
              <a:solidFill>
                <a:srgbClr val="404040"/>
              </a:solidFill>
              <a:uFill>
                <a:solidFill>
                  <a:srgbClr val="FFFFFF"/>
                </a:solidFill>
              </a:uFill>
              <a:latin typeface="Calibri"/>
            </a:endParaRPr>
          </a:p>
          <a:p>
            <a:pPr marL="932760" lvl="4" indent="-182520">
              <a:lnSpc>
                <a:spcPct val="100000"/>
              </a:lnSpc>
              <a:buClr>
                <a:srgbClr val="E48312"/>
              </a:buClr>
              <a:buFont typeface="Calibri"/>
              <a:buChar char="◦"/>
            </a:pPr>
            <a:r>
              <a:rPr lang="en-US" sz="1400" b="0" strike="noStrike" spc="-1">
                <a:solidFill>
                  <a:srgbClr val="404040"/>
                </a:solidFill>
                <a:uFill>
                  <a:solidFill>
                    <a:srgbClr val="FFFFFF"/>
                  </a:solidFill>
                </a:uFill>
                <a:latin typeface="Calibri"/>
              </a:rPr>
              <a:t>Fifth level</a:t>
            </a:r>
            <a:endParaRPr lang="en-US" sz="2000" b="0" strike="noStrike" spc="-1">
              <a:solidFill>
                <a:srgbClr val="404040"/>
              </a:solidFill>
              <a:uFill>
                <a:solidFill>
                  <a:srgbClr val="FFFFFF"/>
                </a:solidFill>
              </a:uFill>
              <a:latin typeface="Calibri"/>
            </a:endParaRPr>
          </a:p>
        </p:txBody>
      </p:sp>
      <p:sp>
        <p:nvSpPr>
          <p:cNvPr id="140" name="PlaceHolder 7"/>
          <p:cNvSpPr>
            <a:spLocks noGrp="1"/>
          </p:cNvSpPr>
          <p:nvPr>
            <p:ph type="dt"/>
          </p:nvPr>
        </p:nvSpPr>
        <p:spPr>
          <a:xfrm>
            <a:off x="1097280" y="6459840"/>
            <a:ext cx="2471760" cy="364680"/>
          </a:xfrm>
          <a:prstGeom prst="rect">
            <a:avLst/>
          </a:prstGeom>
        </p:spPr>
        <p:txBody>
          <a:bodyPr anchor="ctr"/>
          <a:lstStyle/>
          <a:p>
            <a:pPr>
              <a:lnSpc>
                <a:spcPct val="100000"/>
              </a:lnSpc>
            </a:pPr>
            <a:fld id="{BD96460F-83F5-432E-8A3F-00C53DAE7983}" type="datetime">
              <a:rPr lang="en-US" sz="900" b="0" strike="noStrike" spc="-1">
                <a:solidFill>
                  <a:srgbClr val="FFFFFF"/>
                </a:solidFill>
                <a:uFill>
                  <a:solidFill>
                    <a:srgbClr val="FFFFFF"/>
                  </a:solidFill>
                </a:uFill>
                <a:latin typeface="Calibri"/>
              </a:rPr>
              <a:t>12/18/16</a:t>
            </a:fld>
            <a:endParaRPr lang="en-US" sz="1400" b="0" strike="noStrike" spc="-1">
              <a:solidFill>
                <a:srgbClr val="000000"/>
              </a:solidFill>
              <a:uFill>
                <a:solidFill>
                  <a:srgbClr val="FFFFFF"/>
                </a:solidFill>
              </a:uFill>
              <a:latin typeface="Times New Roman"/>
            </a:endParaRPr>
          </a:p>
        </p:txBody>
      </p:sp>
      <p:sp>
        <p:nvSpPr>
          <p:cNvPr id="141" name="PlaceHolder 8"/>
          <p:cNvSpPr>
            <a:spLocks noGrp="1"/>
          </p:cNvSpPr>
          <p:nvPr>
            <p:ph type="ftr"/>
          </p:nvPr>
        </p:nvSpPr>
        <p:spPr>
          <a:xfrm>
            <a:off x="3686040" y="6459840"/>
            <a:ext cx="4822560" cy="364680"/>
          </a:xfrm>
          <a:prstGeom prst="rect">
            <a:avLst/>
          </a:prstGeom>
        </p:spPr>
        <p:txBody>
          <a:bodyPr anchor="ctr"/>
          <a:lstStyle/>
          <a:p>
            <a:pPr algn="r" rtl="1"/>
            <a:endParaRPr lang="en-US" sz="2400" b="0" strike="noStrike" spc="-1">
              <a:solidFill>
                <a:srgbClr val="000000"/>
              </a:solidFill>
              <a:uFill>
                <a:solidFill>
                  <a:srgbClr val="FFFFFF"/>
                </a:solidFill>
              </a:uFill>
              <a:latin typeface="Times New Roman"/>
            </a:endParaRPr>
          </a:p>
        </p:txBody>
      </p:sp>
      <p:sp>
        <p:nvSpPr>
          <p:cNvPr id="142" name="PlaceHolder 9"/>
          <p:cNvSpPr>
            <a:spLocks noGrp="1"/>
          </p:cNvSpPr>
          <p:nvPr>
            <p:ph type="sldNum"/>
          </p:nvPr>
        </p:nvSpPr>
        <p:spPr>
          <a:xfrm>
            <a:off x="9900360" y="6459840"/>
            <a:ext cx="1311840" cy="364680"/>
          </a:xfrm>
          <a:prstGeom prst="rect">
            <a:avLst/>
          </a:prstGeom>
        </p:spPr>
        <p:txBody>
          <a:bodyPr anchor="ctr"/>
          <a:lstStyle/>
          <a:p>
            <a:pPr algn="r">
              <a:lnSpc>
                <a:spcPct val="100000"/>
              </a:lnSpc>
            </a:pPr>
            <a:fld id="{1BD83185-3E44-4A7C-83DB-1BEC494B858C}" type="slidenum">
              <a:rPr lang="en-US" sz="1050" b="0" strike="noStrike" spc="-1">
                <a:solidFill>
                  <a:srgbClr val="FFFFFF"/>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7" name="Picture 176"/>
          <p:cNvPicPr/>
          <p:nvPr/>
        </p:nvPicPr>
        <p:blipFill>
          <a:blip r:embed="rId14"/>
          <a:stretch/>
        </p:blipFill>
        <p:spPr>
          <a:xfrm>
            <a:off x="0" y="3600"/>
            <a:ext cx="12191760" cy="6854040"/>
          </a:xfrm>
          <a:prstGeom prst="rect">
            <a:avLst/>
          </a:prstGeom>
          <a:ln>
            <a:noFill/>
          </a:ln>
        </p:spPr>
      </p:pic>
      <p:sp>
        <p:nvSpPr>
          <p:cNvPr id="178" name="PlaceHolder 1"/>
          <p:cNvSpPr>
            <a:spLocks noGrp="1"/>
          </p:cNvSpPr>
          <p:nvPr>
            <p:ph type="title"/>
          </p:nvPr>
        </p:nvSpPr>
        <p:spPr>
          <a:xfrm>
            <a:off x="4179960" y="435240"/>
            <a:ext cx="3831840" cy="1088640"/>
          </a:xfrm>
          <a:prstGeom prst="rect">
            <a:avLst/>
          </a:prstGeom>
        </p:spPr>
        <p:txBody>
          <a:bodyPr lIns="0" tIns="0" rIns="0" bIns="0" anchor="ctr"/>
          <a:lstStyle/>
          <a:p>
            <a:pPr algn="ctr" rtl="1"/>
            <a:r>
              <a:rPr lang="en-US" sz="3990" b="0" strike="noStrike" spc="-1">
                <a:solidFill>
                  <a:srgbClr val="000000"/>
                </a:solidFill>
                <a:uFill>
                  <a:solidFill>
                    <a:srgbClr val="FFFFFF"/>
                  </a:solidFill>
                </a:uFill>
                <a:latin typeface="Arial"/>
              </a:rPr>
              <a:t>Click to edit the title text format</a:t>
            </a:r>
          </a:p>
        </p:txBody>
      </p:sp>
      <p:sp>
        <p:nvSpPr>
          <p:cNvPr id="179" name="PlaceHolder 2"/>
          <p:cNvSpPr>
            <a:spLocks noGrp="1"/>
          </p:cNvSpPr>
          <p:nvPr>
            <p:ph type="body"/>
          </p:nvPr>
        </p:nvSpPr>
        <p:spPr>
          <a:xfrm>
            <a:off x="1197360" y="1654560"/>
            <a:ext cx="9797400" cy="5303520"/>
          </a:xfrm>
          <a:prstGeom prst="rect">
            <a:avLst/>
          </a:prstGeom>
        </p:spPr>
        <p:txBody>
          <a:bodyPr lIns="0" tIns="0" rIns="0" bIns="0"/>
          <a:lstStyle/>
          <a:p>
            <a:pPr marL="432000" indent="-324000" algn="r" rtl="1">
              <a:buClr>
                <a:srgbClr val="FFFFFF"/>
              </a:buClr>
              <a:buSzPct val="45000"/>
              <a:buFont typeface="Wingdings" charset="2"/>
              <a:buChar char=""/>
            </a:pPr>
            <a:r>
              <a:rPr lang="en-US" sz="2910" b="0" strike="noStrike" spc="-1">
                <a:solidFill>
                  <a:srgbClr val="FFFFFF"/>
                </a:solidFill>
                <a:uFill>
                  <a:solidFill>
                    <a:srgbClr val="FFFFFF"/>
                  </a:solidFill>
                </a:uFill>
                <a:latin typeface="Arial"/>
              </a:rPr>
              <a:t>Click to edit the outline text format</a:t>
            </a:r>
          </a:p>
          <a:p>
            <a:pPr marL="864000" lvl="1" indent="-324000" algn="r" rtl="1">
              <a:buClr>
                <a:srgbClr val="FFFFFF"/>
              </a:buClr>
              <a:buSzPct val="75000"/>
              <a:buFont typeface="Symbol" charset="2"/>
              <a:buChar char=""/>
            </a:pPr>
            <a:r>
              <a:rPr lang="en-US" sz="2540" b="0" strike="noStrike" spc="-1">
                <a:solidFill>
                  <a:srgbClr val="FFFFFF"/>
                </a:solidFill>
                <a:uFill>
                  <a:solidFill>
                    <a:srgbClr val="FFFFFF"/>
                  </a:solidFill>
                </a:uFill>
                <a:latin typeface="Arial"/>
              </a:rPr>
              <a:t>Second Outline Level</a:t>
            </a:r>
          </a:p>
          <a:p>
            <a:pPr marL="1296000" lvl="2" indent="-288000" algn="r" rtl="1">
              <a:buClr>
                <a:srgbClr val="FFFFFF"/>
              </a:buClr>
              <a:buSzPct val="45000"/>
              <a:buFont typeface="Wingdings" charset="2"/>
              <a:buChar char=""/>
            </a:pPr>
            <a:r>
              <a:rPr lang="en-US" sz="2180" b="0" strike="noStrike" spc="-1">
                <a:solidFill>
                  <a:srgbClr val="FFFFFF"/>
                </a:solidFill>
                <a:uFill>
                  <a:solidFill>
                    <a:srgbClr val="FFFFFF"/>
                  </a:solidFill>
                </a:uFill>
                <a:latin typeface="Arial"/>
              </a:rPr>
              <a:t>Third Outline Level</a:t>
            </a:r>
          </a:p>
          <a:p>
            <a:pPr marL="1728000" lvl="3" indent="-216000" algn="r" rtl="1">
              <a:buClr>
                <a:srgbClr val="FFFFFF"/>
              </a:buClr>
              <a:buSzPct val="75000"/>
              <a:buFont typeface="Symbol" charset="2"/>
              <a:buChar char=""/>
            </a:pPr>
            <a:r>
              <a:rPr lang="en-US" sz="1810" b="0" strike="noStrike" spc="-1">
                <a:solidFill>
                  <a:srgbClr val="FFFFFF"/>
                </a:solidFill>
                <a:uFill>
                  <a:solidFill>
                    <a:srgbClr val="FFFFFF"/>
                  </a:solidFill>
                </a:uFill>
                <a:latin typeface="Arial"/>
              </a:rPr>
              <a:t>Fourth Outline Level</a:t>
            </a:r>
          </a:p>
          <a:p>
            <a:pPr marL="2160000" lvl="4" indent="-216000" algn="r" rtl="1">
              <a:buClr>
                <a:srgbClr val="FFFFFF"/>
              </a:buClr>
              <a:buSzPct val="45000"/>
              <a:buFont typeface="Wingdings" charset="2"/>
              <a:buChar char=""/>
            </a:pPr>
            <a:r>
              <a:rPr lang="en-US" sz="1810" b="0" strike="noStrike" spc="-1">
                <a:solidFill>
                  <a:srgbClr val="FFFFFF"/>
                </a:solidFill>
                <a:uFill>
                  <a:solidFill>
                    <a:srgbClr val="FFFFFF"/>
                  </a:solidFill>
                </a:uFill>
                <a:latin typeface="Arial"/>
              </a:rPr>
              <a:t>Fifth Outline Level</a:t>
            </a:r>
          </a:p>
          <a:p>
            <a:pPr marL="2592000" lvl="5" indent="-216000" algn="r" rtl="1">
              <a:buClr>
                <a:srgbClr val="FFFFFF"/>
              </a:buClr>
              <a:buSzPct val="45000"/>
              <a:buFont typeface="Wingdings" charset="2"/>
              <a:buChar char=""/>
            </a:pPr>
            <a:r>
              <a:rPr lang="en-US" sz="1810" b="0" strike="noStrike" spc="-1">
                <a:solidFill>
                  <a:srgbClr val="FFFFFF"/>
                </a:solidFill>
                <a:uFill>
                  <a:solidFill>
                    <a:srgbClr val="FFFFFF"/>
                  </a:solidFill>
                </a:uFill>
                <a:latin typeface="Arial"/>
              </a:rPr>
              <a:t>Sixth Outline Level</a:t>
            </a:r>
          </a:p>
          <a:p>
            <a:pPr marL="3024000" lvl="6" indent="-216000" algn="r" rtl="1">
              <a:buClr>
                <a:srgbClr val="FFFFFF"/>
              </a:buClr>
              <a:buSzPct val="45000"/>
              <a:buFont typeface="Wingdings" charset="2"/>
              <a:buChar char=""/>
            </a:pPr>
            <a:r>
              <a:rPr lang="en-US" sz="1810" b="0" strike="noStrike" spc="-1">
                <a:solidFill>
                  <a:srgbClr val="FFFFFF"/>
                </a:solidFill>
                <a:uFill>
                  <a:solidFill>
                    <a:srgbClr val="FFFFFF"/>
                  </a:solidFill>
                </a:uFill>
                <a:latin typeface="Arial"/>
              </a:rPr>
              <a:t>Seventh Outline Level</a:t>
            </a:r>
          </a:p>
        </p:txBody>
      </p:sp>
      <p:sp>
        <p:nvSpPr>
          <p:cNvPr id="180" name="PlaceHolder 3"/>
          <p:cNvSpPr>
            <a:spLocks noGrp="1"/>
          </p:cNvSpPr>
          <p:nvPr>
            <p:ph type="dt"/>
          </p:nvPr>
        </p:nvSpPr>
        <p:spPr>
          <a:xfrm>
            <a:off x="783720" y="6248160"/>
            <a:ext cx="2840400" cy="473040"/>
          </a:xfrm>
          <a:prstGeom prst="rect">
            <a:avLst/>
          </a:prstGeom>
        </p:spPr>
        <p:txBody>
          <a:bodyPr lIns="0" tIns="0" rIns="0" bIns="0"/>
          <a:lstStyle/>
          <a:p>
            <a:pPr algn="r" rtl="1"/>
            <a:r>
              <a:rPr lang="en-US" sz="1400" b="0" strike="noStrike" spc="-1">
                <a:solidFill>
                  <a:srgbClr val="000000"/>
                </a:solidFill>
                <a:uFill>
                  <a:solidFill>
                    <a:srgbClr val="FFFFFF"/>
                  </a:solidFill>
                </a:uFill>
                <a:latin typeface="Times New Roman"/>
              </a:rPr>
              <a:t>&lt;date/time&gt;</a:t>
            </a:r>
          </a:p>
        </p:txBody>
      </p:sp>
      <p:sp>
        <p:nvSpPr>
          <p:cNvPr id="181" name="PlaceHolder 4"/>
          <p:cNvSpPr>
            <a:spLocks noGrp="1"/>
          </p:cNvSpPr>
          <p:nvPr>
            <p:ph type="ftr"/>
          </p:nvPr>
        </p:nvSpPr>
        <p:spPr>
          <a:xfrm>
            <a:off x="4169520" y="6247440"/>
            <a:ext cx="3864600" cy="473040"/>
          </a:xfrm>
          <a:prstGeom prst="rect">
            <a:avLst/>
          </a:prstGeom>
        </p:spPr>
        <p:txBody>
          <a:bodyPr lIns="0" tIns="0" rIns="0" bIns="0"/>
          <a:lstStyle/>
          <a:p>
            <a:pPr algn="ctr" rtl="1"/>
            <a:r>
              <a:rPr lang="en-US" sz="1400" b="0" strike="noStrike" spc="-1">
                <a:solidFill>
                  <a:srgbClr val="000000"/>
                </a:solidFill>
                <a:uFill>
                  <a:solidFill>
                    <a:srgbClr val="FFFFFF"/>
                  </a:solidFill>
                </a:uFill>
                <a:latin typeface="Times New Roman"/>
              </a:rPr>
              <a:t>&lt;footer&gt;</a:t>
            </a:r>
          </a:p>
        </p:txBody>
      </p:sp>
      <p:sp>
        <p:nvSpPr>
          <p:cNvPr id="182" name="PlaceHolder 5"/>
          <p:cNvSpPr>
            <a:spLocks noGrp="1"/>
          </p:cNvSpPr>
          <p:nvPr>
            <p:ph type="sldNum"/>
          </p:nvPr>
        </p:nvSpPr>
        <p:spPr>
          <a:xfrm>
            <a:off x="8568000" y="6248160"/>
            <a:ext cx="2840400" cy="473040"/>
          </a:xfrm>
          <a:prstGeom prst="rect">
            <a:avLst/>
          </a:prstGeom>
        </p:spPr>
        <p:txBody>
          <a:bodyPr lIns="0" tIns="0" rIns="0" bIns="0"/>
          <a:lstStyle/>
          <a:p>
            <a:pPr algn="r" rtl="1"/>
            <a:fld id="{EA315184-0F3E-4E58-883C-6F037F9B50AC}"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cvlabwww.epfl.ch/data/multiview/" TargetMode="Externa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1097280" y="758880"/>
            <a:ext cx="10058040" cy="3565800"/>
          </a:xfrm>
          <a:prstGeom prst="rect">
            <a:avLst/>
          </a:prstGeom>
          <a:noFill/>
          <a:ln>
            <a:noFill/>
          </a:ln>
        </p:spPr>
        <p:txBody>
          <a:bodyPr anchor="b"/>
          <a:lstStyle/>
          <a:p>
            <a:pPr>
              <a:lnSpc>
                <a:spcPct val="85000"/>
              </a:lnSpc>
            </a:pPr>
            <a:r>
              <a:rPr lang="en-US" sz="8000" b="0" strike="noStrike" spc="-49">
                <a:solidFill>
                  <a:srgbClr val="262626"/>
                </a:solidFill>
                <a:uFill>
                  <a:solidFill>
                    <a:srgbClr val="FFFFFF"/>
                  </a:solidFill>
                </a:uFill>
                <a:latin typeface="Calibri Light"/>
              </a:rPr>
              <a:t>Learning to Compare Image Patches via Convolutional Neural Networks</a:t>
            </a:r>
            <a:endParaRPr lang="en-US" sz="3990" b="0" strike="noStrike" spc="-1">
              <a:solidFill>
                <a:srgbClr val="000000"/>
              </a:solidFill>
              <a:uFill>
                <a:solidFill>
                  <a:srgbClr val="FFFFFF"/>
                </a:solidFill>
              </a:uFill>
              <a:latin typeface="Arial"/>
            </a:endParaRPr>
          </a:p>
        </p:txBody>
      </p:sp>
      <p:sp>
        <p:nvSpPr>
          <p:cNvPr id="218" name="TextShape 2"/>
          <p:cNvSpPr txBox="1"/>
          <p:nvPr/>
        </p:nvSpPr>
        <p:spPr>
          <a:xfrm>
            <a:off x="1100160" y="4455720"/>
            <a:ext cx="10058040" cy="1142640"/>
          </a:xfrm>
          <a:prstGeom prst="rect">
            <a:avLst/>
          </a:prstGeom>
          <a:noFill/>
          <a:ln>
            <a:noFill/>
          </a:ln>
        </p:spPr>
        <p:txBody>
          <a:bodyPr/>
          <a:lstStyle/>
          <a:p>
            <a:pPr>
              <a:lnSpc>
                <a:spcPct val="100000"/>
              </a:lnSpc>
            </a:pPr>
            <a:r>
              <a:rPr lang="en-US" sz="2400" b="0" strike="noStrike" cap="all" spc="199">
                <a:solidFill>
                  <a:srgbClr val="637052"/>
                </a:solidFill>
                <a:uFill>
                  <a:solidFill>
                    <a:srgbClr val="FFFFFF"/>
                  </a:solidFill>
                </a:uFill>
                <a:latin typeface="Calibri Light"/>
              </a:rPr>
              <a:t>Sergey Zagoruyko &amp; Nikos Komodakis</a:t>
            </a:r>
            <a:endParaRPr lang="en-US" sz="3200" b="0" strike="noStrike" spc="-1">
              <a:solidFill>
                <a:srgbClr val="000000"/>
              </a:solidFill>
              <a:uFill>
                <a:solidFill>
                  <a:srgbClr val="FFFFFF"/>
                </a:solidFill>
              </a:uFill>
              <a:latin typeface="Arial"/>
            </a:endParaRPr>
          </a:p>
        </p:txBody>
      </p:sp>
      <p:sp>
        <p:nvSpPr>
          <p:cNvPr id="219" name="TextShape 3"/>
          <p:cNvSpPr txBox="1"/>
          <p:nvPr/>
        </p:nvSpPr>
        <p:spPr>
          <a:xfrm>
            <a:off x="2448000" y="5400000"/>
            <a:ext cx="5904000" cy="346320"/>
          </a:xfrm>
          <a:prstGeom prst="rect">
            <a:avLst/>
          </a:prstGeom>
          <a:noFill/>
          <a:ln>
            <a:noFill/>
          </a:ln>
        </p:spPr>
        <p:txBody>
          <a:bodyPr lIns="90000" tIns="45000" rIns="90000" bIns="45000"/>
          <a:lstStyle/>
          <a:p>
            <a:pPr algn="r" rtl="1"/>
            <a:r>
              <a:rPr lang="en-US" sz="1800" b="0" strike="noStrike" spc="-1">
                <a:solidFill>
                  <a:srgbClr val="000000"/>
                </a:solidFill>
                <a:uFill>
                  <a:solidFill>
                    <a:srgbClr val="FFFFFF"/>
                  </a:solidFill>
                </a:uFill>
                <a:latin typeface="Arial"/>
              </a:rPr>
              <a:t>Presented by Ilan Schvartzman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1"/>
          <p:cNvSpPr txBox="1"/>
          <p:nvPr/>
        </p:nvSpPr>
        <p:spPr>
          <a:xfrm>
            <a:off x="648000" y="75600"/>
            <a:ext cx="12672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Spatial Pyramid Pooling – SPP</a:t>
            </a:r>
            <a:endParaRPr lang="en-US" sz="3990" b="0" strike="noStrike" spc="-1">
              <a:solidFill>
                <a:srgbClr val="000000"/>
              </a:solidFill>
              <a:uFill>
                <a:solidFill>
                  <a:srgbClr val="FFFFFF"/>
                </a:solidFill>
              </a:uFill>
              <a:latin typeface="Arial"/>
            </a:endParaRPr>
          </a:p>
        </p:txBody>
      </p:sp>
      <p:sp>
        <p:nvSpPr>
          <p:cNvPr id="242" name="CustomShape 2"/>
          <p:cNvSpPr/>
          <p:nvPr/>
        </p:nvSpPr>
        <p:spPr>
          <a:xfrm>
            <a:off x="1285560" y="1444320"/>
            <a:ext cx="979308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The input patches can be of different size.</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The last layer’s pooling should be </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proportional to the patch’s size.</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457200">
              <a:lnSpc>
                <a:spcPct val="100000"/>
              </a:lnSpc>
            </a:pPr>
            <a:endParaRPr lang="en-US" sz="1800" b="0" strike="noStrike" spc="-1">
              <a:solidFill>
                <a:srgbClr val="000000"/>
              </a:solidFill>
              <a:uFill>
                <a:solidFill>
                  <a:srgbClr val="FFFFFF"/>
                </a:solidFill>
              </a:uFill>
              <a:latin typeface="Arial"/>
            </a:endParaRPr>
          </a:p>
        </p:txBody>
      </p:sp>
      <p:pic>
        <p:nvPicPr>
          <p:cNvPr id="243" name="Picture 242"/>
          <p:cNvPicPr/>
          <p:nvPr/>
        </p:nvPicPr>
        <p:blipFill>
          <a:blip r:embed="rId2"/>
          <a:stretch/>
        </p:blipFill>
        <p:spPr>
          <a:xfrm>
            <a:off x="7992000" y="1728000"/>
            <a:ext cx="3971520" cy="422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0" y="384480"/>
            <a:ext cx="517176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Learning
</a:t>
            </a:r>
            <a:endParaRPr lang="en-US" sz="3990" b="0" strike="noStrike" spc="-1">
              <a:solidFill>
                <a:srgbClr val="000000"/>
              </a:solidFill>
              <a:uFill>
                <a:solidFill>
                  <a:srgbClr val="FFFFFF"/>
                </a:solidFill>
              </a:uFill>
              <a:latin typeface="Arial"/>
            </a:endParaRPr>
          </a:p>
        </p:txBody>
      </p:sp>
      <p:sp>
        <p:nvSpPr>
          <p:cNvPr id="245" name="CustomShape 2"/>
          <p:cNvSpPr/>
          <p:nvPr/>
        </p:nvSpPr>
        <p:spPr>
          <a:xfrm>
            <a:off x="1285560" y="1444320"/>
            <a:ext cx="97930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400" b="0" strike="noStrike" spc="-1">
                <a:solidFill>
                  <a:srgbClr val="000000"/>
                </a:solidFill>
                <a:uFill>
                  <a:solidFill>
                    <a:srgbClr val="FFFFFF"/>
                  </a:solidFill>
                </a:uFill>
                <a:latin typeface="Calibri"/>
              </a:rPr>
              <a:t>All Models are trained in a strongly supervised manner using hinge-based loss term and squared l2-norm regularization.</a:t>
            </a:r>
            <a:endParaRPr lang="en-US" sz="1800" b="0" strike="noStrike" spc="-1">
              <a:solidFill>
                <a:srgbClr val="000000"/>
              </a:solidFill>
              <a:uFill>
                <a:solidFill>
                  <a:srgbClr val="FFFFFF"/>
                </a:solidFill>
              </a:uFill>
              <a:latin typeface="Arial"/>
            </a:endParaRPr>
          </a:p>
        </p:txBody>
      </p:sp>
      <p:pic>
        <p:nvPicPr>
          <p:cNvPr id="246" name="Picture 2"/>
          <p:cNvPicPr/>
          <p:nvPr/>
        </p:nvPicPr>
        <p:blipFill>
          <a:blip r:embed="rId2"/>
          <a:stretch/>
        </p:blipFill>
        <p:spPr>
          <a:xfrm>
            <a:off x="1285560" y="2644920"/>
            <a:ext cx="5447880" cy="1561680"/>
          </a:xfrm>
          <a:prstGeom prst="rect">
            <a:avLst/>
          </a:prstGeom>
          <a:ln>
            <a:noFill/>
          </a:ln>
        </p:spPr>
      </p:pic>
      <p:sp>
        <p:nvSpPr>
          <p:cNvPr id="247" name="CustomShape 3"/>
          <p:cNvSpPr/>
          <p:nvPr/>
        </p:nvSpPr>
        <p:spPr>
          <a:xfrm>
            <a:off x="1285560" y="4668480"/>
            <a:ext cx="10972440" cy="18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w are the weights of the neural network</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rPr>
              <a:t>O</a:t>
            </a:r>
            <a:r>
              <a:rPr lang="en-US" sz="1800" b="0" strike="noStrike" spc="-1" baseline="-25000">
                <a:solidFill>
                  <a:srgbClr val="000000"/>
                </a:solidFill>
                <a:uFill>
                  <a:solidFill>
                    <a:srgbClr val="FFFFFF"/>
                  </a:solidFill>
                </a:uFill>
                <a:latin typeface="Calibri"/>
              </a:rPr>
              <a:t>i</a:t>
            </a:r>
            <a:r>
              <a:rPr lang="en-US" sz="1800" b="0" strike="noStrike" spc="-1" baseline="30000">
                <a:solidFill>
                  <a:srgbClr val="000000"/>
                </a:solidFill>
                <a:uFill>
                  <a:solidFill>
                    <a:srgbClr val="FFFFFF"/>
                  </a:solidFill>
                </a:uFill>
                <a:latin typeface="Calibri"/>
              </a:rPr>
              <a:t>net  </a:t>
            </a:r>
            <a:r>
              <a:rPr lang="en-US" sz="1800" b="0" strike="noStrike" spc="-1">
                <a:solidFill>
                  <a:srgbClr val="000000"/>
                </a:solidFill>
                <a:uFill>
                  <a:solidFill>
                    <a:srgbClr val="FFFFFF"/>
                  </a:solidFill>
                </a:uFill>
                <a:latin typeface="Calibri"/>
              </a:rPr>
              <a:t>is the network output for the i-th training sample</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rPr>
              <a:t>Y</a:t>
            </a:r>
            <a:r>
              <a:rPr lang="en-US" sz="1800" b="0" strike="noStrike" spc="-1" baseline="-25000">
                <a:solidFill>
                  <a:srgbClr val="000000"/>
                </a:solidFill>
                <a:uFill>
                  <a:solidFill>
                    <a:srgbClr val="FFFFFF"/>
                  </a:solidFill>
                </a:uFill>
                <a:latin typeface="Calibri"/>
              </a:rPr>
              <a:t>i</a:t>
            </a:r>
            <a:r>
              <a:rPr lang="en-US" sz="1800" b="0" strike="noStrike" spc="-1">
                <a:solidFill>
                  <a:srgbClr val="000000"/>
                </a:solidFill>
                <a:uFill>
                  <a:solidFill>
                    <a:srgbClr val="FFFFFF"/>
                  </a:solidFill>
                </a:uFill>
                <a:latin typeface="Calibri"/>
              </a:rPr>
              <a:t> corresponds to {1,-1}</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rPr>
              <a:t>ASGD with constant learning rate 1.0, momentum 0.9 and weight decay  = 0:0005 is used to train the models.</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rPr>
              <a:t>Training is done in mini-batches of size 128.</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504000" y="3600"/>
            <a:ext cx="6984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Data Augmentation</a:t>
            </a:r>
            <a:endParaRPr lang="en-US" sz="3990" b="0" strike="noStrike" spc="-1">
              <a:solidFill>
                <a:srgbClr val="000000"/>
              </a:solidFill>
              <a:uFill>
                <a:solidFill>
                  <a:srgbClr val="FFFFFF"/>
                </a:solidFill>
              </a:uFill>
              <a:latin typeface="Arial"/>
            </a:endParaRPr>
          </a:p>
        </p:txBody>
      </p:sp>
      <p:sp>
        <p:nvSpPr>
          <p:cNvPr id="249" name="CustomShape 2"/>
          <p:cNvSpPr/>
          <p:nvPr/>
        </p:nvSpPr>
        <p:spPr>
          <a:xfrm>
            <a:off x="1285560" y="1368000"/>
            <a:ext cx="97930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400" b="0" strike="noStrike" spc="-1">
                <a:solidFill>
                  <a:srgbClr val="000000"/>
                </a:solidFill>
                <a:uFill>
                  <a:solidFill>
                    <a:srgbClr val="FFFFFF"/>
                  </a:solidFill>
                </a:uFill>
                <a:latin typeface="Calibri"/>
              </a:rPr>
              <a:t>In order to increase the training set the data was flipped vertically and horizontally, as well as rotated hence using 8 times each sample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0" y="384480"/>
            <a:ext cx="5171760" cy="128484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Experiments
</a:t>
            </a:r>
            <a:endParaRPr lang="en-US" sz="3990" b="0" strike="noStrike" spc="-1">
              <a:solidFill>
                <a:srgbClr val="000000"/>
              </a:solidFill>
              <a:uFill>
                <a:solidFill>
                  <a:srgbClr val="FFFFFF"/>
                </a:solidFill>
              </a:uFill>
              <a:latin typeface="Arial"/>
            </a:endParaRPr>
          </a:p>
        </p:txBody>
      </p:sp>
      <p:sp>
        <p:nvSpPr>
          <p:cNvPr id="251" name="CustomShape 2"/>
          <p:cNvSpPr/>
          <p:nvPr/>
        </p:nvSpPr>
        <p:spPr>
          <a:xfrm>
            <a:off x="777240" y="1245600"/>
            <a:ext cx="36885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Local image patches benchmark</a:t>
            </a:r>
            <a:endParaRPr lang="en-US" sz="1800" b="0" strike="noStrike" spc="-1">
              <a:solidFill>
                <a:srgbClr val="000000"/>
              </a:solidFill>
              <a:uFill>
                <a:solidFill>
                  <a:srgbClr val="FFFFFF"/>
                </a:solidFill>
              </a:uFill>
              <a:latin typeface="Arial"/>
            </a:endParaRPr>
          </a:p>
        </p:txBody>
      </p:sp>
      <p:sp>
        <p:nvSpPr>
          <p:cNvPr id="252" name="CustomShape 3"/>
          <p:cNvSpPr/>
          <p:nvPr/>
        </p:nvSpPr>
        <p:spPr>
          <a:xfrm>
            <a:off x="777240" y="1815480"/>
            <a:ext cx="99255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For obtaining the image patch benchmark, a standard benchmark dataset [Image descriptor data] that consists of three subsets, Yosemite, Notre Dame, and Liberty, each of which contains more than 450,000 image patches (64 x 64 pixels) sampled around Difference of Gaussians feature points is used .</a:t>
            </a:r>
            <a:endParaRPr lang="en-US" sz="1800" b="0" strike="noStrike" spc="-1">
              <a:solidFill>
                <a:srgbClr val="000000"/>
              </a:solidFill>
              <a:uFill>
                <a:solidFill>
                  <a:srgbClr val="FFFFFF"/>
                </a:solidFill>
              </a:uFill>
              <a:latin typeface="Arial"/>
            </a:endParaRPr>
          </a:p>
        </p:txBody>
      </p:sp>
      <p:pic>
        <p:nvPicPr>
          <p:cNvPr id="253" name="Picture 7"/>
          <p:cNvPicPr/>
          <p:nvPr/>
        </p:nvPicPr>
        <p:blipFill>
          <a:blip r:embed="rId2"/>
          <a:stretch/>
        </p:blipFill>
        <p:spPr>
          <a:xfrm>
            <a:off x="1006200" y="2738880"/>
            <a:ext cx="8800920" cy="3515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0" y="384480"/>
            <a:ext cx="5171760" cy="128484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Experiments
</a:t>
            </a:r>
            <a:endParaRPr lang="en-US" sz="3990" b="0" strike="noStrike" spc="-1">
              <a:solidFill>
                <a:srgbClr val="000000"/>
              </a:solidFill>
              <a:uFill>
                <a:solidFill>
                  <a:srgbClr val="FFFFFF"/>
                </a:solidFill>
              </a:uFill>
              <a:latin typeface="Arial"/>
            </a:endParaRPr>
          </a:p>
        </p:txBody>
      </p:sp>
      <p:sp>
        <p:nvSpPr>
          <p:cNvPr id="255" name="CustomShape 2"/>
          <p:cNvSpPr/>
          <p:nvPr/>
        </p:nvSpPr>
        <p:spPr>
          <a:xfrm>
            <a:off x="777240" y="1245600"/>
            <a:ext cx="36885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Local image patches benchmark</a:t>
            </a:r>
            <a:endParaRPr lang="en-US" sz="1800" b="0" strike="noStrike" spc="-1">
              <a:solidFill>
                <a:srgbClr val="000000"/>
              </a:solidFill>
              <a:uFill>
                <a:solidFill>
                  <a:srgbClr val="FFFFFF"/>
                </a:solidFill>
              </a:uFill>
              <a:latin typeface="Arial"/>
            </a:endParaRPr>
          </a:p>
        </p:txBody>
      </p:sp>
      <p:sp>
        <p:nvSpPr>
          <p:cNvPr id="256" name="CustomShape 3"/>
          <p:cNvSpPr/>
          <p:nvPr/>
        </p:nvSpPr>
        <p:spPr>
          <a:xfrm>
            <a:off x="777240" y="1815480"/>
            <a:ext cx="992556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gn="just">
              <a:lnSpc>
                <a:spcPct val="100000"/>
              </a:lnSpc>
              <a:buClr>
                <a:srgbClr val="000000"/>
              </a:buClr>
              <a:buFont typeface="Arial"/>
              <a:buChar char="•"/>
            </a:pPr>
            <a:r>
              <a:rPr lang="en-US" sz="1800" b="0" strike="noStrike" spc="-1">
                <a:solidFill>
                  <a:srgbClr val="000000"/>
                </a:solidFill>
                <a:uFill>
                  <a:solidFill>
                    <a:srgbClr val="FFFFFF"/>
                  </a:solidFill>
                </a:uFill>
                <a:latin typeface="Calibri"/>
              </a:rPr>
              <a:t>2-channel-based architectures (e.g., 2ch, 2ch-deep, 2ch-2stream) exhibit the best performance among all models. This indicates that it is important to jointly use information from both patches right from the first layer of the network.</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US" sz="1800" b="0" strike="noStrike" spc="-1">
                <a:solidFill>
                  <a:srgbClr val="000000"/>
                </a:solidFill>
                <a:uFill>
                  <a:solidFill>
                    <a:srgbClr val="FFFFFF"/>
                  </a:solidFill>
                </a:uFill>
                <a:latin typeface="Calibri"/>
              </a:rPr>
              <a:t>2ch-2stream managed to outperform the previous state-of-the-art model by a large margin. The difference with SIFT is also larger, with the current model giving 6.65 times better score in this case.</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US" sz="1800" b="0" strike="noStrike" spc="-1">
                <a:solidFill>
                  <a:srgbClr val="000000"/>
                </a:solidFill>
                <a:uFill>
                  <a:solidFill>
                    <a:srgbClr val="FFFFFF"/>
                  </a:solidFill>
                </a:uFill>
                <a:latin typeface="Calibri"/>
              </a:rPr>
              <a:t>Performance of Siamese models when their top decision layer is replaced with the L2 Euclidean distance of the two convolutional descriptors is analysed. In this case, prior to applying the Euclidean distance, the descriptors are L2-normalized. For pseudo-Siamese only one branch was used to extract descriptors. In this case the two-stream network (siam-2stream-L2) computes better distances than the Siamese network (siam-L2), which, in turn, computes better distances than the pseudo-Siamese model (pseudo-siam-L2).</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0" y="384480"/>
            <a:ext cx="5171760" cy="128484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Experiments
</a:t>
            </a:r>
            <a:endParaRPr lang="en-US" sz="3990" b="0" strike="noStrike" spc="-1">
              <a:solidFill>
                <a:srgbClr val="000000"/>
              </a:solidFill>
              <a:uFill>
                <a:solidFill>
                  <a:srgbClr val="FFFFFF"/>
                </a:solidFill>
              </a:uFill>
              <a:latin typeface="Arial"/>
            </a:endParaRPr>
          </a:p>
        </p:txBody>
      </p:sp>
      <p:sp>
        <p:nvSpPr>
          <p:cNvPr id="258" name="CustomShape 2"/>
          <p:cNvSpPr/>
          <p:nvPr/>
        </p:nvSpPr>
        <p:spPr>
          <a:xfrm>
            <a:off x="777240" y="1245600"/>
            <a:ext cx="36885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Local image patches benchmark</a:t>
            </a:r>
            <a:endParaRPr lang="en-US" sz="1800" b="0" strike="noStrike" spc="-1">
              <a:solidFill>
                <a:srgbClr val="000000"/>
              </a:solidFill>
              <a:uFill>
                <a:solidFill>
                  <a:srgbClr val="FFFFFF"/>
                </a:solidFill>
              </a:uFill>
              <a:latin typeface="Arial"/>
            </a:endParaRPr>
          </a:p>
        </p:txBody>
      </p:sp>
      <p:pic>
        <p:nvPicPr>
          <p:cNvPr id="259" name="Picture 258"/>
          <p:cNvPicPr/>
          <p:nvPr/>
        </p:nvPicPr>
        <p:blipFill>
          <a:blip r:embed="rId2"/>
          <a:stretch/>
        </p:blipFill>
        <p:spPr>
          <a:xfrm>
            <a:off x="6156000" y="1940040"/>
            <a:ext cx="5920200" cy="3218040"/>
          </a:xfrm>
          <a:prstGeom prst="rect">
            <a:avLst/>
          </a:prstGeom>
          <a:ln>
            <a:noFill/>
          </a:ln>
        </p:spPr>
      </p:pic>
      <p:pic>
        <p:nvPicPr>
          <p:cNvPr id="260" name="Picture 259"/>
          <p:cNvPicPr/>
          <p:nvPr/>
        </p:nvPicPr>
        <p:blipFill>
          <a:blip r:embed="rId3"/>
          <a:stretch/>
        </p:blipFill>
        <p:spPr>
          <a:xfrm>
            <a:off x="396000" y="3225960"/>
            <a:ext cx="5940000" cy="2500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0" y="384480"/>
            <a:ext cx="5171760" cy="128484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Experiments
</a:t>
            </a:r>
            <a:endParaRPr lang="en-US" sz="3990" b="0" strike="noStrike" spc="-1">
              <a:solidFill>
                <a:srgbClr val="000000"/>
              </a:solidFill>
              <a:uFill>
                <a:solidFill>
                  <a:srgbClr val="FFFFFF"/>
                </a:solidFill>
              </a:uFill>
              <a:latin typeface="Arial"/>
            </a:endParaRPr>
          </a:p>
        </p:txBody>
      </p:sp>
      <p:sp>
        <p:nvSpPr>
          <p:cNvPr id="262" name="CustomShape 2"/>
          <p:cNvSpPr/>
          <p:nvPr/>
        </p:nvSpPr>
        <p:spPr>
          <a:xfrm>
            <a:off x="741600" y="1269720"/>
            <a:ext cx="36885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Wide baseline stereo evaluation</a:t>
            </a:r>
            <a:endParaRPr lang="en-US" sz="1800" b="0" strike="noStrike" spc="-1">
              <a:solidFill>
                <a:srgbClr val="000000"/>
              </a:solidFill>
              <a:uFill>
                <a:solidFill>
                  <a:srgbClr val="FFFFFF"/>
                </a:solidFill>
              </a:uFill>
              <a:latin typeface="Arial"/>
            </a:endParaRPr>
          </a:p>
        </p:txBody>
      </p:sp>
      <p:sp>
        <p:nvSpPr>
          <p:cNvPr id="263" name="CustomShape 3"/>
          <p:cNvSpPr/>
          <p:nvPr/>
        </p:nvSpPr>
        <p:spPr>
          <a:xfrm>
            <a:off x="848160" y="1987920"/>
            <a:ext cx="10747080" cy="4054680"/>
          </a:xfrm>
          <a:prstGeom prst="rect">
            <a:avLst/>
          </a:prstGeom>
          <a:noFill/>
          <a:ln>
            <a:noFill/>
          </a:ln>
        </p:spPr>
        <p:style>
          <a:lnRef idx="0">
            <a:scrgbClr r="0" g="0" b="0"/>
          </a:lnRef>
          <a:fillRef idx="0">
            <a:scrgbClr r="0" g="0" b="0"/>
          </a:fillRef>
          <a:effectRef idx="0">
            <a:scrgbClr r="0" g="0" b="0"/>
          </a:effectRef>
          <a:fontRef idx="minor"/>
        </p:style>
      </p:sp>
      <p:sp>
        <p:nvSpPr>
          <p:cNvPr id="264" name="CustomShape 4"/>
          <p:cNvSpPr/>
          <p:nvPr/>
        </p:nvSpPr>
        <p:spPr>
          <a:xfrm>
            <a:off x="848160" y="1987920"/>
            <a:ext cx="1094580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For this evaluation, the “fountain “ dataset made by Strecha et al [</a:t>
            </a:r>
            <a:r>
              <a:rPr lang="en-US" sz="1800" b="0" u="sng" strike="noStrike" spc="-1">
                <a:solidFill>
                  <a:srgbClr val="2998E3"/>
                </a:solidFill>
                <a:uFill>
                  <a:solidFill>
                    <a:srgbClr val="FFFFFF"/>
                  </a:solidFill>
                </a:uFill>
                <a:latin typeface="Calibri"/>
                <a:hlinkClick r:id="rId2"/>
              </a:rPr>
              <a:t>Multi-view evaluation</a:t>
            </a:r>
            <a:r>
              <a:rPr lang="en-US" sz="1800" b="0" strike="noStrike" spc="-1">
                <a:solidFill>
                  <a:srgbClr val="000000"/>
                </a:solidFill>
                <a:uFill>
                  <a:solidFill>
                    <a:srgbClr val="FFFFFF"/>
                  </a:solidFill>
                </a:uFill>
                <a:latin typeface="Calibri"/>
              </a:rPr>
              <a:t>] is used. This contains several image sequences with ground truth homographies and laser-scanned depthmaps.</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The goal was to show that a photometric cost computed with neural network competes favourably against costs produced by a state-of-the-art hand-crafted feature descriptor, so we chose to compare with DAISY.</a:t>
            </a:r>
            <a:endParaRPr lang="en-US" sz="1800" b="0" strike="noStrike" spc="-1">
              <a:solidFill>
                <a:srgbClr val="000000"/>
              </a:solidFill>
              <a:uFill>
                <a:solidFill>
                  <a:srgbClr val="FFFFFF"/>
                </a:solidFill>
              </a:uFill>
              <a:latin typeface="Arial"/>
            </a:endParaRPr>
          </a:p>
        </p:txBody>
      </p:sp>
      <p:pic>
        <p:nvPicPr>
          <p:cNvPr id="265" name="Picture 5"/>
          <p:cNvPicPr/>
          <p:nvPr/>
        </p:nvPicPr>
        <p:blipFill>
          <a:blip r:embed="rId3"/>
          <a:stretch/>
        </p:blipFill>
        <p:spPr>
          <a:xfrm>
            <a:off x="1513440" y="4035240"/>
            <a:ext cx="8581680" cy="1875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0" y="384480"/>
            <a:ext cx="5171760" cy="1284840"/>
          </a:xfrm>
          <a:prstGeom prst="rect">
            <a:avLst/>
          </a:prstGeom>
          <a:noFill/>
          <a:ln>
            <a:noFill/>
          </a:ln>
        </p:spPr>
        <p:style>
          <a:lnRef idx="0">
            <a:scrgbClr r="0" g="0" b="0"/>
          </a:lnRef>
          <a:fillRef idx="0">
            <a:scrgbClr r="0" g="0" b="0"/>
          </a:fillRef>
          <a:effectRef idx="0">
            <a:scrgbClr r="0" g="0" b="0"/>
          </a:effectRef>
          <a:fontRef idx="minor"/>
        </p:style>
        <p:txBody>
          <a:bodyPr anchor="b"/>
          <a:lstStyle/>
          <a:p>
            <a:pPr>
              <a:lnSpc>
                <a:spcPct val="85000"/>
              </a:lnSpc>
            </a:pPr>
            <a:r>
              <a:rPr lang="en-US" sz="4800" b="0" strike="noStrike" spc="-49">
                <a:solidFill>
                  <a:srgbClr val="404040"/>
                </a:solidFill>
                <a:uFill>
                  <a:solidFill>
                    <a:srgbClr val="FFFFFF"/>
                  </a:solidFill>
                </a:uFill>
                <a:latin typeface="Calibri Light"/>
              </a:rPr>
              <a:t>     Conclusions
</a:t>
            </a:r>
            <a:endParaRPr lang="en-US" sz="4800" b="0" strike="noStrike" spc="-1">
              <a:solidFill>
                <a:srgbClr val="000000"/>
              </a:solidFill>
              <a:uFill>
                <a:solidFill>
                  <a:srgbClr val="FFFFFF"/>
                </a:solidFill>
              </a:uFill>
              <a:latin typeface="Arial"/>
            </a:endParaRPr>
          </a:p>
        </p:txBody>
      </p:sp>
      <p:sp>
        <p:nvSpPr>
          <p:cNvPr id="267" name="CustomShape 2"/>
          <p:cNvSpPr/>
          <p:nvPr/>
        </p:nvSpPr>
        <p:spPr>
          <a:xfrm>
            <a:off x="755280" y="1669680"/>
            <a:ext cx="10879560" cy="31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This article explains several ways of comparing patches using CNN. Most of the architectures described in the article show improved results comparing to a non-neural networks algorithms.</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It can be noted that 2-channel-based ones were clearly the superior in terms of results. It is, therefore, worth investigating how to further accelerate the evaluation of these networks in the future.</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Regarding Siamese-based architectures, 2-stream multi-resolution models turned out to be extremely strong, providing always a significant boost in performance and verifying the importance of multi-resolution information when comparing patches.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4333320" y="2067480"/>
            <a:ext cx="5171760" cy="1284840"/>
          </a:xfrm>
          <a:prstGeom prst="rect">
            <a:avLst/>
          </a:prstGeom>
          <a:noFill/>
          <a:ln>
            <a:noFill/>
          </a:ln>
        </p:spPr>
        <p:style>
          <a:lnRef idx="0">
            <a:scrgbClr r="0" g="0" b="0"/>
          </a:lnRef>
          <a:fillRef idx="0">
            <a:scrgbClr r="0" g="0" b="0"/>
          </a:fillRef>
          <a:effectRef idx="0">
            <a:scrgbClr r="0" g="0" b="0"/>
          </a:effectRef>
          <a:fontRef idx="minor"/>
        </p:style>
      </p:sp>
      <p:pic>
        <p:nvPicPr>
          <p:cNvPr id="269" name="Picture 268"/>
          <p:cNvPicPr/>
          <p:nvPr/>
        </p:nvPicPr>
        <p:blipFill>
          <a:blip r:embed="rId2"/>
          <a:stretch/>
        </p:blipFill>
        <p:spPr>
          <a:xfrm>
            <a:off x="3960000" y="1872000"/>
            <a:ext cx="3809520" cy="285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576000" y="384480"/>
            <a:ext cx="8640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Problem description
</a:t>
            </a:r>
            <a:endParaRPr lang="en-US" sz="3990" b="0" strike="noStrike" spc="-1">
              <a:solidFill>
                <a:srgbClr val="000000"/>
              </a:solidFill>
              <a:uFill>
                <a:solidFill>
                  <a:srgbClr val="FFFFFF"/>
                </a:solidFill>
              </a:uFill>
              <a:latin typeface="Arial"/>
            </a:endParaRPr>
          </a:p>
        </p:txBody>
      </p:sp>
      <p:sp>
        <p:nvSpPr>
          <p:cNvPr id="221" name="CustomShape 2"/>
          <p:cNvSpPr/>
          <p:nvPr/>
        </p:nvSpPr>
        <p:spPr>
          <a:xfrm>
            <a:off x="1285560" y="1444320"/>
            <a:ext cx="9793080" cy="411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400" b="0" strike="noStrike" spc="-1">
                <a:solidFill>
                  <a:srgbClr val="000000"/>
                </a:solidFill>
                <a:uFill>
                  <a:solidFill>
                    <a:srgbClr val="FFFFFF"/>
                  </a:solidFill>
                </a:uFill>
                <a:latin typeface="Calibri"/>
              </a:rPr>
              <a:t>- Matching two patches in the general case (where occlusions, difference in illumination, shading etc.) is a non trivial task.</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2400" b="0" strike="noStrike" spc="-1">
                <a:solidFill>
                  <a:srgbClr val="000000"/>
                </a:solidFill>
                <a:uFill>
                  <a:solidFill>
                    <a:srgbClr val="FFFFFF"/>
                  </a:solidFill>
                </a:uFill>
                <a:latin typeface="Calibri"/>
              </a:rPr>
              <a:t>- A wide range of applications such as, stereo matching, registration and in many cases an essential preprocess step</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2400" b="0" strike="noStrike" spc="-1">
                <a:solidFill>
                  <a:srgbClr val="000000"/>
                </a:solidFill>
                <a:uFill>
                  <a:solidFill>
                    <a:srgbClr val="FFFFFF"/>
                  </a:solidFill>
                </a:uFill>
                <a:latin typeface="Calibri"/>
              </a:rPr>
              <a:t>- Up until now the problem was solved using descriptors such as Scale-Invariant-Feature-Transform</a:t>
            </a: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1440000" y="-68400"/>
            <a:ext cx="8640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SIFT</a:t>
            </a:r>
            <a:endParaRPr lang="en-US" sz="3990" b="0" strike="noStrike" spc="-1">
              <a:solidFill>
                <a:srgbClr val="000000"/>
              </a:solidFill>
              <a:uFill>
                <a:solidFill>
                  <a:srgbClr val="FFFFFF"/>
                </a:solidFill>
              </a:uFill>
              <a:latin typeface="Arial"/>
            </a:endParaRPr>
          </a:p>
        </p:txBody>
      </p:sp>
      <p:sp>
        <p:nvSpPr>
          <p:cNvPr id="223" name="CustomShape 2"/>
          <p:cNvSpPr/>
          <p:nvPr/>
        </p:nvSpPr>
        <p:spPr>
          <a:xfrm>
            <a:off x="1285560" y="1444320"/>
            <a:ext cx="97930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pic>
        <p:nvPicPr>
          <p:cNvPr id="224" name="Picture 223"/>
          <p:cNvPicPr/>
          <p:nvPr/>
        </p:nvPicPr>
        <p:blipFill>
          <a:blip r:embed="rId2"/>
          <a:stretch/>
        </p:blipFill>
        <p:spPr>
          <a:xfrm>
            <a:off x="8496000" y="1080000"/>
            <a:ext cx="3201120" cy="5642280"/>
          </a:xfrm>
          <a:prstGeom prst="rect">
            <a:avLst/>
          </a:prstGeom>
          <a:ln>
            <a:noFill/>
          </a:ln>
        </p:spPr>
      </p:pic>
      <p:sp>
        <p:nvSpPr>
          <p:cNvPr id="225" name="TextShape 3"/>
          <p:cNvSpPr txBox="1"/>
          <p:nvPr/>
        </p:nvSpPr>
        <p:spPr>
          <a:xfrm>
            <a:off x="1584000" y="1368000"/>
            <a:ext cx="6264000" cy="138888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Seeking interesting points, easy to distinguish</a:t>
            </a:r>
          </a:p>
          <a:p>
            <a:pPr marL="216000" indent="-216000">
              <a:buClr>
                <a:srgbClr val="000000"/>
              </a:buClr>
              <a:buSzPct val="45000"/>
              <a:buFont typeface="Wingdings" charset="2"/>
              <a:buChar char=""/>
            </a:pPr>
            <a:endParaRPr lang="en-US" sz="1800" b="0" strike="noStrike" spc="-1">
              <a:solidFill>
                <a:srgbClr val="000000"/>
              </a:solidFill>
              <a:uFill>
                <a:solidFill>
                  <a:srgbClr val="FFFFFF"/>
                </a:solidFill>
              </a:uFill>
              <a:latin typeface="Arial"/>
            </a:endParaRPr>
          </a:p>
          <a:p>
            <a:pPr marL="216000"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Creating a local descriptor for the point, that remains invariant to scaling, rotation and translation.</a:t>
            </a:r>
          </a:p>
          <a:p>
            <a:pPr marL="216000" indent="-216000">
              <a:buClr>
                <a:srgbClr val="000000"/>
              </a:buClr>
              <a:buSzPct val="45000"/>
              <a:buFont typeface="Wingdings" charset="2"/>
              <a:buChar char=""/>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504000" y="79920"/>
            <a:ext cx="7920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The goal of the article</a:t>
            </a:r>
            <a:endParaRPr lang="en-US" sz="3990" b="0" strike="noStrike" spc="-1">
              <a:solidFill>
                <a:srgbClr val="000000"/>
              </a:solidFill>
              <a:uFill>
                <a:solidFill>
                  <a:srgbClr val="FFFFFF"/>
                </a:solidFill>
              </a:uFill>
              <a:latin typeface="Arial"/>
            </a:endParaRPr>
          </a:p>
        </p:txBody>
      </p:sp>
      <p:sp>
        <p:nvSpPr>
          <p:cNvPr id="227" name="CustomShape 2"/>
          <p:cNvSpPr/>
          <p:nvPr/>
        </p:nvSpPr>
        <p:spPr>
          <a:xfrm>
            <a:off x="1285560" y="1444320"/>
            <a:ext cx="979308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gn="just">
              <a:lnSpc>
                <a:spcPct val="100000"/>
              </a:lnSpc>
              <a:buClr>
                <a:srgbClr val="000000"/>
              </a:buClr>
              <a:buFont typeface="Arial"/>
              <a:buChar char="•"/>
            </a:pPr>
            <a:r>
              <a:rPr lang="en-US" sz="2400" b="0" strike="noStrike" spc="-1">
                <a:solidFill>
                  <a:srgbClr val="000000"/>
                </a:solidFill>
                <a:uFill>
                  <a:solidFill>
                    <a:srgbClr val="FFFFFF"/>
                  </a:solidFill>
                </a:uFill>
                <a:latin typeface="Calibri"/>
              </a:rPr>
              <a:t>Generating a patch similarity function without attempting to use any manually designed features, but directly learn it.</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504000" y="79920"/>
            <a:ext cx="7920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Preliminary assumptions</a:t>
            </a:r>
            <a:endParaRPr lang="en-US" sz="3990" b="0" strike="noStrike" spc="-1">
              <a:solidFill>
                <a:srgbClr val="000000"/>
              </a:solidFill>
              <a:uFill>
                <a:solidFill>
                  <a:srgbClr val="FFFFFF"/>
                </a:solidFill>
              </a:uFill>
              <a:latin typeface="Arial"/>
            </a:endParaRPr>
          </a:p>
        </p:txBody>
      </p:sp>
      <p:sp>
        <p:nvSpPr>
          <p:cNvPr id="229" name="CustomShape 2"/>
          <p:cNvSpPr/>
          <p:nvPr/>
        </p:nvSpPr>
        <p:spPr>
          <a:xfrm>
            <a:off x="1285560" y="1444320"/>
            <a:ext cx="9793080" cy="26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gn="just">
              <a:lnSpc>
                <a:spcPct val="100000"/>
              </a:lnSpc>
              <a:buClr>
                <a:srgbClr val="000000"/>
              </a:buClr>
              <a:buFont typeface="Arial"/>
              <a:buChar char="•"/>
            </a:pPr>
            <a:r>
              <a:rPr lang="en-US" sz="2400" b="0" strike="noStrike" spc="-1">
                <a:solidFill>
                  <a:srgbClr val="000000"/>
                </a:solidFill>
                <a:uFill>
                  <a:solidFill>
                    <a:srgbClr val="FFFFFF"/>
                  </a:solidFill>
                </a:uFill>
                <a:latin typeface="Calibri"/>
              </a:rPr>
              <a:t>Only grayscale image was used (since this is the only available labeled training set they had).</a:t>
            </a: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Patch size is 64*64 (with the exception of SPP model described later)</a:t>
            </a: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Three basic architectures were proposed</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576000" y="384480"/>
            <a:ext cx="12672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     Siamese\Pseudo-Siamese architecture
</a:t>
            </a:r>
            <a:endParaRPr lang="en-US" sz="3990" b="0" strike="noStrike" spc="-1">
              <a:solidFill>
                <a:srgbClr val="000000"/>
              </a:solidFill>
              <a:uFill>
                <a:solidFill>
                  <a:srgbClr val="FFFFFF"/>
                </a:solidFill>
              </a:uFill>
              <a:latin typeface="Arial"/>
            </a:endParaRPr>
          </a:p>
        </p:txBody>
      </p:sp>
      <p:sp>
        <p:nvSpPr>
          <p:cNvPr id="231" name="CustomShape 2"/>
          <p:cNvSpPr/>
          <p:nvPr/>
        </p:nvSpPr>
        <p:spPr>
          <a:xfrm>
            <a:off x="1285560" y="1444320"/>
            <a:ext cx="9793080" cy="301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Similar to having a descriptor.</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Each patch has a branch.</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 the Siamese the weights are forced to </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be the same in both branches, in the </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Pseudo they are not.</a:t>
            </a:r>
            <a:endParaRPr lang="en-US" sz="1800" b="0" strike="noStrike" spc="-1">
              <a:solidFill>
                <a:srgbClr val="000000"/>
              </a:solidFill>
              <a:uFill>
                <a:solidFill>
                  <a:srgbClr val="FFFFFF"/>
                </a:solidFill>
              </a:uFill>
              <a:latin typeface="Arial"/>
            </a:endParaRPr>
          </a:p>
          <a:p>
            <a:pPr marL="457200">
              <a:lnSpc>
                <a:spcPct val="100000"/>
              </a:lnSpc>
            </a:pPr>
            <a:endParaRPr lang="en-US" sz="1800" b="0" strike="noStrike" spc="-1">
              <a:solidFill>
                <a:srgbClr val="000000"/>
              </a:solidFill>
              <a:uFill>
                <a:solidFill>
                  <a:srgbClr val="FFFFFF"/>
                </a:solidFill>
              </a:uFill>
              <a:latin typeface="Arial"/>
            </a:endParaRPr>
          </a:p>
        </p:txBody>
      </p:sp>
      <p:pic>
        <p:nvPicPr>
          <p:cNvPr id="232" name="Picture 231"/>
          <p:cNvPicPr/>
          <p:nvPr/>
        </p:nvPicPr>
        <p:blipFill>
          <a:blip r:embed="rId2"/>
          <a:stretch/>
        </p:blipFill>
        <p:spPr>
          <a:xfrm>
            <a:off x="7920000" y="1944000"/>
            <a:ext cx="3885840" cy="3990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648000" y="75600"/>
            <a:ext cx="12672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Two channel </a:t>
            </a:r>
            <a:endParaRPr lang="en-US" sz="3990" b="0" strike="noStrike" spc="-1">
              <a:solidFill>
                <a:srgbClr val="000000"/>
              </a:solidFill>
              <a:uFill>
                <a:solidFill>
                  <a:srgbClr val="FFFFFF"/>
                </a:solidFill>
              </a:uFill>
              <a:latin typeface="Arial"/>
            </a:endParaRPr>
          </a:p>
        </p:txBody>
      </p:sp>
      <p:sp>
        <p:nvSpPr>
          <p:cNvPr id="234" name="CustomShape 2"/>
          <p:cNvSpPr/>
          <p:nvPr/>
        </p:nvSpPr>
        <p:spPr>
          <a:xfrm>
            <a:off x="1285560" y="1444320"/>
            <a:ext cx="979308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Both patches are inserted as a two channel</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image.</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The structure is similar to a classification CNN.</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Harder for testing</a:t>
            </a:r>
            <a:endParaRPr lang="en-US" sz="1800" b="0" strike="noStrike" spc="-1">
              <a:solidFill>
                <a:srgbClr val="000000"/>
              </a:solidFill>
              <a:uFill>
                <a:solidFill>
                  <a:srgbClr val="FFFFFF"/>
                </a:solidFill>
              </a:uFill>
              <a:latin typeface="Arial"/>
            </a:endParaRPr>
          </a:p>
          <a:p>
            <a:pPr marL="457200">
              <a:lnSpc>
                <a:spcPct val="100000"/>
              </a:lnSpc>
            </a:pPr>
            <a:endParaRPr lang="en-US" sz="1800" b="0" strike="noStrike" spc="-1">
              <a:solidFill>
                <a:srgbClr val="000000"/>
              </a:solidFill>
              <a:uFill>
                <a:solidFill>
                  <a:srgbClr val="FFFFFF"/>
                </a:solidFill>
              </a:uFill>
              <a:latin typeface="Arial"/>
            </a:endParaRPr>
          </a:p>
        </p:txBody>
      </p:sp>
      <p:pic>
        <p:nvPicPr>
          <p:cNvPr id="235" name="Picture 234"/>
          <p:cNvPicPr/>
          <p:nvPr/>
        </p:nvPicPr>
        <p:blipFill>
          <a:blip r:embed="rId2"/>
          <a:stretch/>
        </p:blipFill>
        <p:spPr>
          <a:xfrm>
            <a:off x="8977320" y="1517400"/>
            <a:ext cx="2542680" cy="3666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648000" y="75600"/>
            <a:ext cx="12672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Deep Networks</a:t>
            </a:r>
            <a:endParaRPr lang="en-US" sz="3990" b="0" strike="noStrike" spc="-1">
              <a:solidFill>
                <a:srgbClr val="000000"/>
              </a:solidFill>
              <a:uFill>
                <a:solidFill>
                  <a:srgbClr val="FFFFFF"/>
                </a:solidFill>
              </a:uFill>
              <a:latin typeface="Arial"/>
            </a:endParaRPr>
          </a:p>
        </p:txBody>
      </p:sp>
      <p:sp>
        <p:nvSpPr>
          <p:cNvPr id="237" name="CustomShape 2"/>
          <p:cNvSpPr/>
          <p:nvPr/>
        </p:nvSpPr>
        <p:spPr>
          <a:xfrm>
            <a:off x="1285560" y="1444320"/>
            <a:ext cx="979308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The patch is broken into convolutional layers of 3*3 separated by ReLU activations, therefore deep CNN can be created.</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45720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Accounts for the non-linearities in the data.</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648000" y="75600"/>
            <a:ext cx="12672000" cy="1364400"/>
          </a:xfrm>
          <a:prstGeom prst="rect">
            <a:avLst/>
          </a:prstGeom>
          <a:noFill/>
          <a:ln>
            <a:noFill/>
          </a:ln>
        </p:spPr>
        <p:txBody>
          <a:bodyPr anchor="b"/>
          <a:lstStyle/>
          <a:p>
            <a:pPr>
              <a:lnSpc>
                <a:spcPct val="85000"/>
              </a:lnSpc>
            </a:pPr>
            <a:r>
              <a:rPr lang="en-US" sz="4800" b="0" strike="noStrike" spc="-49">
                <a:solidFill>
                  <a:srgbClr val="404040"/>
                </a:solidFill>
                <a:uFill>
                  <a:solidFill>
                    <a:srgbClr val="FFFFFF"/>
                  </a:solidFill>
                </a:uFill>
                <a:latin typeface="Calibri Light"/>
              </a:rPr>
              <a:t>Central surround two stream network</a:t>
            </a:r>
            <a:endParaRPr lang="en-US" sz="3990" b="0" strike="noStrike" spc="-1">
              <a:solidFill>
                <a:srgbClr val="000000"/>
              </a:solidFill>
              <a:uFill>
                <a:solidFill>
                  <a:srgbClr val="FFFFFF"/>
                </a:solidFill>
              </a:uFill>
              <a:latin typeface="Arial"/>
            </a:endParaRPr>
          </a:p>
        </p:txBody>
      </p:sp>
      <p:sp>
        <p:nvSpPr>
          <p:cNvPr id="239" name="CustomShape 2"/>
          <p:cNvSpPr/>
          <p:nvPr/>
        </p:nvSpPr>
        <p:spPr>
          <a:xfrm>
            <a:off x="1285560" y="1444320"/>
            <a:ext cx="9793080" cy="33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Two branches – one for the center, one for the whole patch.</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Assuming the information in the</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information in the center</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should be taken with greater</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significance.</a:t>
            </a: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endParaRPr lang="en-US" sz="1800" b="0" strike="noStrike" spc="-1">
              <a:solidFill>
                <a:srgbClr val="000000"/>
              </a:solidFill>
              <a:uFill>
                <a:solidFill>
                  <a:srgbClr val="FFFFFF"/>
                </a:solidFill>
              </a:uFill>
              <a:latin typeface="Arial"/>
            </a:endParaRPr>
          </a:p>
          <a:p>
            <a:pPr marL="457200">
              <a:lnSpc>
                <a:spcPct val="100000"/>
              </a:lnSpc>
            </a:pPr>
            <a:endParaRPr lang="en-US" sz="1800" b="0" strike="noStrike" spc="-1">
              <a:solidFill>
                <a:srgbClr val="000000"/>
              </a:solidFill>
              <a:uFill>
                <a:solidFill>
                  <a:srgbClr val="FFFFFF"/>
                </a:solidFill>
              </a:uFill>
              <a:latin typeface="Arial"/>
            </a:endParaRPr>
          </a:p>
        </p:txBody>
      </p:sp>
      <p:pic>
        <p:nvPicPr>
          <p:cNvPr id="240" name="Picture 239"/>
          <p:cNvPicPr/>
          <p:nvPr/>
        </p:nvPicPr>
        <p:blipFill>
          <a:blip r:embed="rId2"/>
          <a:stretch/>
        </p:blipFill>
        <p:spPr>
          <a:xfrm>
            <a:off x="6552000" y="2160000"/>
            <a:ext cx="5108040" cy="3769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TotalTime>
  <Words>830</Words>
  <Application>Microsoft Macintosh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18</vt:i4>
      </vt:variant>
    </vt:vector>
  </HeadingPairs>
  <TitlesOfParts>
    <vt:vector size="30" baseType="lpstr">
      <vt:lpstr>Arial</vt:lpstr>
      <vt:lpstr>Calibri</vt:lpstr>
      <vt:lpstr>Calibri Light</vt:lpstr>
      <vt:lpstr>DejaVu Sans</vt:lpstr>
      <vt:lpstr>Symbol</vt:lpstr>
      <vt:lpstr>Times New Roman</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Compare Image Patches via Convolutional Neural Networks</dc:title>
  <dc:subject/>
  <dc:creator>Gautam Somappa</dc:creator>
  <dc:description/>
  <cp:lastModifiedBy>Microsoft Office User</cp:lastModifiedBy>
  <cp:revision>43</cp:revision>
  <dcterms:created xsi:type="dcterms:W3CDTF">2016-10-14T17:43:38Z</dcterms:created>
  <dcterms:modified xsi:type="dcterms:W3CDTF">2016-12-18T07:45:00Z</dcterms:modified>
  <dc:language>he-IL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true</vt:bool>
  </property>
  <property fmtid="{D5CDD505-2E9C-101B-9397-08002B2CF9AE}" pid="5" name="LinksUpToDate">
    <vt:bool>true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true</vt:bool>
  </property>
  <property fmtid="{D5CDD505-2E9C-101B-9397-08002B2CF9AE}" pid="10" name="ShareDoc">
    <vt:bool>true</vt:bool>
  </property>
  <property fmtid="{D5CDD505-2E9C-101B-9397-08002B2CF9AE}" pid="11" name="Slides">
    <vt:i4>18</vt:i4>
  </property>
</Properties>
</file>