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0.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1.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2.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13.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14.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15.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16.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17.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18.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19.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352" r:id="rId2"/>
    <p:sldId id="379" r:id="rId3"/>
    <p:sldId id="353" r:id="rId4"/>
    <p:sldId id="345" r:id="rId5"/>
    <p:sldId id="363" r:id="rId6"/>
    <p:sldId id="360" r:id="rId7"/>
    <p:sldId id="361" r:id="rId8"/>
    <p:sldId id="259" r:id="rId9"/>
    <p:sldId id="260" r:id="rId10"/>
    <p:sldId id="362" r:id="rId11"/>
    <p:sldId id="277" r:id="rId12"/>
    <p:sldId id="290" r:id="rId13"/>
    <p:sldId id="367" r:id="rId14"/>
    <p:sldId id="368" r:id="rId15"/>
    <p:sldId id="369" r:id="rId16"/>
    <p:sldId id="328" r:id="rId17"/>
    <p:sldId id="329" r:id="rId18"/>
    <p:sldId id="330" r:id="rId19"/>
    <p:sldId id="331" r:id="rId20"/>
    <p:sldId id="332" r:id="rId21"/>
    <p:sldId id="333" r:id="rId22"/>
    <p:sldId id="334" r:id="rId23"/>
    <p:sldId id="291" r:id="rId24"/>
    <p:sldId id="365" r:id="rId25"/>
    <p:sldId id="366" r:id="rId26"/>
    <p:sldId id="292" r:id="rId27"/>
    <p:sldId id="359" r:id="rId28"/>
    <p:sldId id="364" r:id="rId29"/>
    <p:sldId id="377" r:id="rId30"/>
    <p:sldId id="337" r:id="rId31"/>
    <p:sldId id="371" r:id="rId32"/>
    <p:sldId id="372" r:id="rId33"/>
    <p:sldId id="373" r:id="rId34"/>
    <p:sldId id="374" r:id="rId35"/>
    <p:sldId id="375" r:id="rId36"/>
    <p:sldId id="376" r:id="rId37"/>
    <p:sldId id="378" r:id="rId38"/>
    <p:sldId id="346" r:id="rId39"/>
    <p:sldId id="339" r:id="rId40"/>
    <p:sldId id="340" r:id="rId41"/>
    <p:sldId id="341" r:id="rId42"/>
    <p:sldId id="342" r:id="rId43"/>
    <p:sldId id="343" r:id="rId44"/>
    <p:sldId id="344" r:id="rId45"/>
    <p:sldId id="380" r:id="rId46"/>
    <p:sldId id="381" r:id="rId47"/>
    <p:sldId id="354" r:id="rId48"/>
    <p:sldId id="355" r:id="rId49"/>
    <p:sldId id="356" r:id="rId50"/>
    <p:sldId id="357" r:id="rId51"/>
    <p:sldId id="358" r:id="rId52"/>
    <p:sldId id="283" r:id="rId53"/>
    <p:sldId id="284" r:id="rId54"/>
    <p:sldId id="285" r:id="rId55"/>
    <p:sldId id="286" r:id="rId56"/>
    <p:sldId id="287" r:id="rId57"/>
    <p:sldId id="347" r:id="rId58"/>
    <p:sldId id="348" r:id="rId59"/>
    <p:sldId id="349" r:id="rId60"/>
    <p:sldId id="350" r:id="rId61"/>
  </p:sldIdLst>
  <p:sldSz cx="12192000" cy="6858000"/>
  <p:notesSz cx="6858000" cy="9144000"/>
  <p:defaultText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71859" autoAdjust="0"/>
  </p:normalViewPr>
  <p:slideViewPr>
    <p:cSldViewPr snapToGrid="0">
      <p:cViewPr varScale="1">
        <p:scale>
          <a:sx n="45" d="100"/>
          <a:sy n="45" d="100"/>
        </p:scale>
        <p:origin x="9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F64A35-47F6-466F-93F6-80CF51CE95EE}" type="doc">
      <dgm:prSet loTypeId="urn:microsoft.com/office/officeart/2005/8/layout/chevron1" loCatId="process" qsTypeId="urn:microsoft.com/office/officeart/2005/8/quickstyle/3d4" qsCatId="3D" csTypeId="urn:microsoft.com/office/officeart/2005/8/colors/accent3_2" csCatId="accent3" phldr="1"/>
      <dgm:spPr/>
    </dgm:pt>
    <dgm:pt modelId="{98062588-A888-40C3-B41D-478736408BA4}">
      <dgm:prSet phldrT="[טקסט]" custT="1"/>
      <dgm:spPr/>
      <dgm:t>
        <a:bodyPr/>
        <a:lstStyle/>
        <a:p>
          <a:pPr rtl="1"/>
          <a:r>
            <a:rPr lang="en-US" sz="1800" b="1" i="0" smtClean="0">
              <a:solidFill>
                <a:schemeClr val="tx1"/>
              </a:solidFill>
              <a:effectLst/>
            </a:rPr>
            <a:t>Intro</a:t>
          </a:r>
          <a:endParaRPr lang="he-IL" sz="1800" b="1" i="0" dirty="0">
            <a:solidFill>
              <a:schemeClr val="tx1"/>
            </a:solidFill>
            <a:effectLst/>
          </a:endParaRPr>
        </a:p>
      </dgm:t>
    </dgm:pt>
    <dgm:pt modelId="{CC29143D-CD1B-4C88-927C-D5F6EFD1E0B9}" type="parTrans" cxnId="{0ADA6BA1-4D7B-4E35-9029-6ADCFF7DC200}">
      <dgm:prSet/>
      <dgm:spPr/>
      <dgm:t>
        <a:bodyPr/>
        <a:lstStyle/>
        <a:p>
          <a:pPr rtl="1"/>
          <a:endParaRPr lang="he-IL"/>
        </a:p>
      </dgm:t>
    </dgm:pt>
    <dgm:pt modelId="{CC51E79A-11DF-4CF0-AA98-D70F36C5A0CA}" type="sibTrans" cxnId="{0ADA6BA1-4D7B-4E35-9029-6ADCFF7DC200}">
      <dgm:prSet/>
      <dgm:spPr/>
      <dgm:t>
        <a:bodyPr/>
        <a:lstStyle/>
        <a:p>
          <a:pPr rtl="1"/>
          <a:endParaRPr lang="he-IL"/>
        </a:p>
      </dgm:t>
    </dgm:pt>
    <dgm:pt modelId="{C18D3C94-C903-478C-B878-947E1411B8B1}">
      <dgm:prSet phldrT="[טקסט]" custT="1"/>
      <dgm:spPr/>
      <dgm:t>
        <a:bodyPr/>
        <a:lstStyle/>
        <a:p>
          <a:pPr rtl="1"/>
          <a:r>
            <a:rPr lang="en-US" sz="1800" b="1" i="0" smtClean="0">
              <a:solidFill>
                <a:schemeClr val="tx1"/>
              </a:solidFill>
              <a:effectLst/>
            </a:rPr>
            <a:t>ResNet</a:t>
          </a:r>
          <a:endParaRPr lang="he-IL" sz="1800" b="1" i="0" dirty="0">
            <a:solidFill>
              <a:schemeClr val="tx1"/>
            </a:solidFill>
            <a:effectLst/>
          </a:endParaRPr>
        </a:p>
      </dgm:t>
    </dgm:pt>
    <dgm:pt modelId="{4223EDE3-778F-433A-B62A-65259C5EED99}" type="parTrans" cxnId="{3734E34E-B486-486B-AF92-C86E578A4D4C}">
      <dgm:prSet/>
      <dgm:spPr/>
      <dgm:t>
        <a:bodyPr/>
        <a:lstStyle/>
        <a:p>
          <a:pPr rtl="1"/>
          <a:endParaRPr lang="he-IL"/>
        </a:p>
      </dgm:t>
    </dgm:pt>
    <dgm:pt modelId="{6C66773B-15D6-4C0D-8A9B-7AC5542BE952}" type="sibTrans" cxnId="{3734E34E-B486-486B-AF92-C86E578A4D4C}">
      <dgm:prSet/>
      <dgm:spPr/>
      <dgm:t>
        <a:bodyPr/>
        <a:lstStyle/>
        <a:p>
          <a:pPr rtl="1"/>
          <a:endParaRPr lang="he-IL"/>
        </a:p>
      </dgm:t>
    </dgm:pt>
    <dgm:pt modelId="{DA57E5DA-848D-4503-9774-66A4FDBF2E3E}">
      <dgm:prSet phldrT="[טקסט]" custT="1"/>
      <dgm:spPr/>
      <dgm:t>
        <a:bodyPr/>
        <a:lstStyle/>
        <a:p>
          <a:pPr rtl="1"/>
          <a:r>
            <a:rPr lang="en-US" sz="1800" b="1" i="0" smtClean="0">
              <a:solidFill>
                <a:schemeClr val="tx1"/>
              </a:solidFill>
              <a:effectLst/>
            </a:rPr>
            <a:t>Technical details</a:t>
          </a:r>
          <a:endParaRPr lang="en-US" sz="1800" b="1" i="0" dirty="0" smtClean="0">
            <a:solidFill>
              <a:schemeClr val="tx1"/>
            </a:solidFill>
            <a:effectLst/>
          </a:endParaRPr>
        </a:p>
      </dgm:t>
    </dgm:pt>
    <dgm:pt modelId="{C98E0D3F-38FA-4141-B422-43B3C3CE1DD4}" type="parTrans" cxnId="{F004F55D-8245-4D7C-B766-FAB91C432242}">
      <dgm:prSet/>
      <dgm:spPr/>
      <dgm:t>
        <a:bodyPr/>
        <a:lstStyle/>
        <a:p>
          <a:pPr rtl="1"/>
          <a:endParaRPr lang="he-IL"/>
        </a:p>
      </dgm:t>
    </dgm:pt>
    <dgm:pt modelId="{428CCF9A-DD76-42A6-9C7B-0016F9B20D39}" type="sibTrans" cxnId="{F004F55D-8245-4D7C-B766-FAB91C432242}">
      <dgm:prSet/>
      <dgm:spPr/>
      <dgm:t>
        <a:bodyPr/>
        <a:lstStyle/>
        <a:p>
          <a:pPr rtl="1"/>
          <a:endParaRPr lang="he-IL"/>
        </a:p>
      </dgm:t>
    </dgm:pt>
    <dgm:pt modelId="{D577DF19-15F1-4EA7-9C95-E032709D4FA0}">
      <dgm:prSet phldrT="[טקסט]" custT="1"/>
      <dgm:spPr/>
      <dgm:t>
        <a:bodyPr/>
        <a:lstStyle/>
        <a:p>
          <a:pPr rtl="1"/>
          <a:r>
            <a:rPr lang="en-US" sz="1800" b="1" i="0" smtClean="0">
              <a:solidFill>
                <a:schemeClr val="tx1"/>
              </a:solidFill>
              <a:effectLst/>
            </a:rPr>
            <a:t>Results</a:t>
          </a:r>
          <a:endParaRPr lang="en-US" sz="1800" b="1" i="0" dirty="0" smtClean="0">
            <a:solidFill>
              <a:schemeClr val="tx1"/>
            </a:solidFill>
            <a:effectLst/>
          </a:endParaRPr>
        </a:p>
      </dgm:t>
    </dgm:pt>
    <dgm:pt modelId="{02609E72-EEAA-4C9E-B0C2-29693490BEDD}" type="parTrans" cxnId="{218372A3-C300-406E-8844-C0DA5346E0B5}">
      <dgm:prSet/>
      <dgm:spPr/>
      <dgm:t>
        <a:bodyPr/>
        <a:lstStyle/>
        <a:p>
          <a:pPr rtl="1"/>
          <a:endParaRPr lang="he-IL"/>
        </a:p>
      </dgm:t>
    </dgm:pt>
    <dgm:pt modelId="{B59D6F14-B613-4F38-93A4-48D5642D38EE}" type="sibTrans" cxnId="{218372A3-C300-406E-8844-C0DA5346E0B5}">
      <dgm:prSet/>
      <dgm:spPr/>
      <dgm:t>
        <a:bodyPr/>
        <a:lstStyle/>
        <a:p>
          <a:pPr rtl="1"/>
          <a:endParaRPr lang="he-IL"/>
        </a:p>
      </dgm:t>
    </dgm:pt>
    <dgm:pt modelId="{AE290D1E-3068-4DF9-8901-7D160AAFA920}">
      <dgm:prSet phldrT="[טקסט]" custT="1"/>
      <dgm:spPr/>
      <dgm:t>
        <a:bodyPr/>
        <a:lstStyle/>
        <a:p>
          <a:pPr rtl="1"/>
          <a:r>
            <a:rPr lang="en-US" sz="1800" b="1" i="0" smtClean="0">
              <a:solidFill>
                <a:schemeClr val="tx1"/>
              </a:solidFill>
              <a:effectLst/>
            </a:rPr>
            <a:t>ResNet 1000</a:t>
          </a:r>
          <a:endParaRPr lang="en-US" sz="1800" b="1" i="0" dirty="0" smtClean="0">
            <a:solidFill>
              <a:schemeClr val="tx1"/>
            </a:solidFill>
            <a:effectLst/>
          </a:endParaRPr>
        </a:p>
      </dgm:t>
    </dgm:pt>
    <dgm:pt modelId="{D976D6E4-2C5B-47C9-8617-EAEC2EFE27B4}" type="parTrans" cxnId="{5FB199E7-0C1E-4D38-BCA8-B4692B0AF461}">
      <dgm:prSet/>
      <dgm:spPr/>
      <dgm:t>
        <a:bodyPr/>
        <a:lstStyle/>
        <a:p>
          <a:pPr rtl="1"/>
          <a:endParaRPr lang="he-IL"/>
        </a:p>
      </dgm:t>
    </dgm:pt>
    <dgm:pt modelId="{47BF12D7-C677-4090-BEC6-E8E687C7D87F}" type="sibTrans" cxnId="{5FB199E7-0C1E-4D38-BCA8-B4692B0AF461}">
      <dgm:prSet/>
      <dgm:spPr/>
      <dgm:t>
        <a:bodyPr/>
        <a:lstStyle/>
        <a:p>
          <a:pPr rtl="1"/>
          <a:endParaRPr lang="he-IL"/>
        </a:p>
      </dgm:t>
    </dgm:pt>
    <dgm:pt modelId="{59EBC90E-CBC8-42DC-B5DF-F3944A7AE541}">
      <dgm:prSet phldrT="[טקסט]" custT="1"/>
      <dgm:spPr/>
      <dgm:t>
        <a:bodyPr/>
        <a:lstStyle/>
        <a:p>
          <a:pPr rtl="1"/>
          <a:r>
            <a:rPr lang="en-US" sz="1800" b="1" i="0" smtClean="0">
              <a:solidFill>
                <a:schemeClr val="tx1"/>
              </a:solidFill>
              <a:effectLst/>
            </a:rPr>
            <a:t>Comparison</a:t>
          </a:r>
          <a:endParaRPr lang="en-US" sz="1800" b="1" i="0" dirty="0" smtClean="0">
            <a:solidFill>
              <a:schemeClr val="tx1"/>
            </a:solidFill>
            <a:effectLst/>
          </a:endParaRPr>
        </a:p>
      </dgm:t>
    </dgm:pt>
    <dgm:pt modelId="{EF78957A-6679-43C2-A04A-3CFFCDA1C3DE}" type="parTrans" cxnId="{9328E6CE-60AC-489C-9F8D-A46046A98BC7}">
      <dgm:prSet/>
      <dgm:spPr/>
      <dgm:t>
        <a:bodyPr/>
        <a:lstStyle/>
        <a:p>
          <a:pPr rtl="1"/>
          <a:endParaRPr lang="he-IL"/>
        </a:p>
      </dgm:t>
    </dgm:pt>
    <dgm:pt modelId="{4E423B13-94EE-451E-A87F-A274437363C4}" type="sibTrans" cxnId="{9328E6CE-60AC-489C-9F8D-A46046A98BC7}">
      <dgm:prSet/>
      <dgm:spPr/>
      <dgm:t>
        <a:bodyPr/>
        <a:lstStyle/>
        <a:p>
          <a:pPr rtl="1"/>
          <a:endParaRPr lang="he-IL"/>
        </a:p>
      </dgm:t>
    </dgm:pt>
    <dgm:pt modelId="{B1586EF5-9264-422D-B61E-3A58C17715BE}" type="pres">
      <dgm:prSet presAssocID="{F5F64A35-47F6-466F-93F6-80CF51CE95EE}" presName="Name0" presStyleCnt="0">
        <dgm:presLayoutVars>
          <dgm:dir/>
          <dgm:animLvl val="lvl"/>
          <dgm:resizeHandles val="exact"/>
        </dgm:presLayoutVars>
      </dgm:prSet>
      <dgm:spPr/>
    </dgm:pt>
    <dgm:pt modelId="{C9A91CA3-E5A1-44C5-A037-B2FC34FE86DB}" type="pres">
      <dgm:prSet presAssocID="{98062588-A888-40C3-B41D-478736408BA4}" presName="parTxOnly" presStyleLbl="node1" presStyleIdx="0" presStyleCnt="6">
        <dgm:presLayoutVars>
          <dgm:chMax val="0"/>
          <dgm:chPref val="0"/>
          <dgm:bulletEnabled val="1"/>
        </dgm:presLayoutVars>
      </dgm:prSet>
      <dgm:spPr/>
      <dgm:t>
        <a:bodyPr/>
        <a:lstStyle/>
        <a:p>
          <a:endParaRPr lang="en-US"/>
        </a:p>
      </dgm:t>
    </dgm:pt>
    <dgm:pt modelId="{8A5C5191-4878-4079-BA26-99FCAD709E69}" type="pres">
      <dgm:prSet presAssocID="{CC51E79A-11DF-4CF0-AA98-D70F36C5A0CA}" presName="parTxOnlySpace" presStyleCnt="0"/>
      <dgm:spPr/>
    </dgm:pt>
    <dgm:pt modelId="{FC9E9095-95CB-4AE1-8457-78BBA7B1ACE4}" type="pres">
      <dgm:prSet presAssocID="{C18D3C94-C903-478C-B878-947E1411B8B1}" presName="parTxOnly" presStyleLbl="node1" presStyleIdx="1" presStyleCnt="6">
        <dgm:presLayoutVars>
          <dgm:chMax val="0"/>
          <dgm:chPref val="0"/>
          <dgm:bulletEnabled val="1"/>
        </dgm:presLayoutVars>
      </dgm:prSet>
      <dgm:spPr/>
      <dgm:t>
        <a:bodyPr/>
        <a:lstStyle/>
        <a:p>
          <a:endParaRPr lang="en-US"/>
        </a:p>
      </dgm:t>
    </dgm:pt>
    <dgm:pt modelId="{300F1AAA-DAF0-4365-BC80-C6BC613BC3DD}" type="pres">
      <dgm:prSet presAssocID="{6C66773B-15D6-4C0D-8A9B-7AC5542BE952}" presName="parTxOnlySpace" presStyleCnt="0"/>
      <dgm:spPr/>
    </dgm:pt>
    <dgm:pt modelId="{EC30F9D7-E781-439C-AD12-1E135F1761E8}" type="pres">
      <dgm:prSet presAssocID="{DA57E5DA-848D-4503-9774-66A4FDBF2E3E}" presName="parTxOnly" presStyleLbl="node1" presStyleIdx="2" presStyleCnt="6">
        <dgm:presLayoutVars>
          <dgm:chMax val="0"/>
          <dgm:chPref val="0"/>
          <dgm:bulletEnabled val="1"/>
        </dgm:presLayoutVars>
      </dgm:prSet>
      <dgm:spPr/>
      <dgm:t>
        <a:bodyPr/>
        <a:lstStyle/>
        <a:p>
          <a:pPr rtl="1"/>
          <a:endParaRPr lang="he-IL"/>
        </a:p>
      </dgm:t>
    </dgm:pt>
    <dgm:pt modelId="{591945EB-A53F-436A-BA34-4067F4FC08B2}" type="pres">
      <dgm:prSet presAssocID="{428CCF9A-DD76-42A6-9C7B-0016F9B20D39}" presName="parTxOnlySpace" presStyleCnt="0"/>
      <dgm:spPr/>
    </dgm:pt>
    <dgm:pt modelId="{1BB70F2C-4342-4734-9C82-3A356E7606AA}" type="pres">
      <dgm:prSet presAssocID="{D577DF19-15F1-4EA7-9C95-E032709D4FA0}" presName="parTxOnly" presStyleLbl="node1" presStyleIdx="3" presStyleCnt="6">
        <dgm:presLayoutVars>
          <dgm:chMax val="0"/>
          <dgm:chPref val="0"/>
          <dgm:bulletEnabled val="1"/>
        </dgm:presLayoutVars>
      </dgm:prSet>
      <dgm:spPr/>
      <dgm:t>
        <a:bodyPr/>
        <a:lstStyle/>
        <a:p>
          <a:pPr rtl="1"/>
          <a:endParaRPr lang="he-IL"/>
        </a:p>
      </dgm:t>
    </dgm:pt>
    <dgm:pt modelId="{8CABBB52-B26E-420E-BF63-E747A23F50BE}" type="pres">
      <dgm:prSet presAssocID="{B59D6F14-B613-4F38-93A4-48D5642D38EE}" presName="parTxOnlySpace" presStyleCnt="0"/>
      <dgm:spPr/>
    </dgm:pt>
    <dgm:pt modelId="{B9C1B962-901A-4B6C-B5B2-0593E22F3FC6}" type="pres">
      <dgm:prSet presAssocID="{AE290D1E-3068-4DF9-8901-7D160AAFA920}" presName="parTxOnly" presStyleLbl="node1" presStyleIdx="4" presStyleCnt="6">
        <dgm:presLayoutVars>
          <dgm:chMax val="0"/>
          <dgm:chPref val="0"/>
          <dgm:bulletEnabled val="1"/>
        </dgm:presLayoutVars>
      </dgm:prSet>
      <dgm:spPr/>
      <dgm:t>
        <a:bodyPr/>
        <a:lstStyle/>
        <a:p>
          <a:pPr rtl="1"/>
          <a:endParaRPr lang="he-IL"/>
        </a:p>
      </dgm:t>
    </dgm:pt>
    <dgm:pt modelId="{04824078-962E-4119-9102-1C5EEB8C5C4F}" type="pres">
      <dgm:prSet presAssocID="{47BF12D7-C677-4090-BEC6-E8E687C7D87F}" presName="parTxOnlySpace" presStyleCnt="0"/>
      <dgm:spPr/>
    </dgm:pt>
    <dgm:pt modelId="{C92DCF85-F6A8-4316-B910-1DF8336E061E}" type="pres">
      <dgm:prSet presAssocID="{59EBC90E-CBC8-42DC-B5DF-F3944A7AE541}" presName="parTxOnly" presStyleLbl="node1" presStyleIdx="5" presStyleCnt="6">
        <dgm:presLayoutVars>
          <dgm:chMax val="0"/>
          <dgm:chPref val="0"/>
          <dgm:bulletEnabled val="1"/>
        </dgm:presLayoutVars>
      </dgm:prSet>
      <dgm:spPr/>
      <dgm:t>
        <a:bodyPr/>
        <a:lstStyle/>
        <a:p>
          <a:pPr rtl="1"/>
          <a:endParaRPr lang="he-IL"/>
        </a:p>
      </dgm:t>
    </dgm:pt>
  </dgm:ptLst>
  <dgm:cxnLst>
    <dgm:cxn modelId="{9328E6CE-60AC-489C-9F8D-A46046A98BC7}" srcId="{F5F64A35-47F6-466F-93F6-80CF51CE95EE}" destId="{59EBC90E-CBC8-42DC-B5DF-F3944A7AE541}" srcOrd="5" destOrd="0" parTransId="{EF78957A-6679-43C2-A04A-3CFFCDA1C3DE}" sibTransId="{4E423B13-94EE-451E-A87F-A274437363C4}"/>
    <dgm:cxn modelId="{218372A3-C300-406E-8844-C0DA5346E0B5}" srcId="{F5F64A35-47F6-466F-93F6-80CF51CE95EE}" destId="{D577DF19-15F1-4EA7-9C95-E032709D4FA0}" srcOrd="3" destOrd="0" parTransId="{02609E72-EEAA-4C9E-B0C2-29693490BEDD}" sibTransId="{B59D6F14-B613-4F38-93A4-48D5642D38EE}"/>
    <dgm:cxn modelId="{F004F55D-8245-4D7C-B766-FAB91C432242}" srcId="{F5F64A35-47F6-466F-93F6-80CF51CE95EE}" destId="{DA57E5DA-848D-4503-9774-66A4FDBF2E3E}" srcOrd="2" destOrd="0" parTransId="{C98E0D3F-38FA-4141-B422-43B3C3CE1DD4}" sibTransId="{428CCF9A-DD76-42A6-9C7B-0016F9B20D39}"/>
    <dgm:cxn modelId="{5FB199E7-0C1E-4D38-BCA8-B4692B0AF461}" srcId="{F5F64A35-47F6-466F-93F6-80CF51CE95EE}" destId="{AE290D1E-3068-4DF9-8901-7D160AAFA920}" srcOrd="4" destOrd="0" parTransId="{D976D6E4-2C5B-47C9-8617-EAEC2EFE27B4}" sibTransId="{47BF12D7-C677-4090-BEC6-E8E687C7D87F}"/>
    <dgm:cxn modelId="{572BE50D-78C0-4194-8B4A-BA6CCD23E2B5}" type="presOf" srcId="{59EBC90E-CBC8-42DC-B5DF-F3944A7AE541}" destId="{C92DCF85-F6A8-4316-B910-1DF8336E061E}" srcOrd="0" destOrd="0" presId="urn:microsoft.com/office/officeart/2005/8/layout/chevron1"/>
    <dgm:cxn modelId="{0ADA6BA1-4D7B-4E35-9029-6ADCFF7DC200}" srcId="{F5F64A35-47F6-466F-93F6-80CF51CE95EE}" destId="{98062588-A888-40C3-B41D-478736408BA4}" srcOrd="0" destOrd="0" parTransId="{CC29143D-CD1B-4C88-927C-D5F6EFD1E0B9}" sibTransId="{CC51E79A-11DF-4CF0-AA98-D70F36C5A0CA}"/>
    <dgm:cxn modelId="{E98802D6-7A8C-42D3-A228-1C9AF92CB706}" type="presOf" srcId="{F5F64A35-47F6-466F-93F6-80CF51CE95EE}" destId="{B1586EF5-9264-422D-B61E-3A58C17715BE}" srcOrd="0" destOrd="0" presId="urn:microsoft.com/office/officeart/2005/8/layout/chevron1"/>
    <dgm:cxn modelId="{BEE79C8A-4588-484B-994D-968D55736DA0}" type="presOf" srcId="{C18D3C94-C903-478C-B878-947E1411B8B1}" destId="{FC9E9095-95CB-4AE1-8457-78BBA7B1ACE4}" srcOrd="0" destOrd="0" presId="urn:microsoft.com/office/officeart/2005/8/layout/chevron1"/>
    <dgm:cxn modelId="{5489373B-613C-4A47-A65B-C0B32F0C5EDA}" type="presOf" srcId="{DA57E5DA-848D-4503-9774-66A4FDBF2E3E}" destId="{EC30F9D7-E781-439C-AD12-1E135F1761E8}" srcOrd="0" destOrd="0" presId="urn:microsoft.com/office/officeart/2005/8/layout/chevron1"/>
    <dgm:cxn modelId="{D1924A9C-BA4A-4BE7-BBC3-690C3B024925}" type="presOf" srcId="{D577DF19-15F1-4EA7-9C95-E032709D4FA0}" destId="{1BB70F2C-4342-4734-9C82-3A356E7606AA}" srcOrd="0" destOrd="0" presId="urn:microsoft.com/office/officeart/2005/8/layout/chevron1"/>
    <dgm:cxn modelId="{7978C7F4-C8FF-43A6-BF20-A625F494F451}" type="presOf" srcId="{AE290D1E-3068-4DF9-8901-7D160AAFA920}" destId="{B9C1B962-901A-4B6C-B5B2-0593E22F3FC6}" srcOrd="0" destOrd="0" presId="urn:microsoft.com/office/officeart/2005/8/layout/chevron1"/>
    <dgm:cxn modelId="{3734E34E-B486-486B-AF92-C86E578A4D4C}" srcId="{F5F64A35-47F6-466F-93F6-80CF51CE95EE}" destId="{C18D3C94-C903-478C-B878-947E1411B8B1}" srcOrd="1" destOrd="0" parTransId="{4223EDE3-778F-433A-B62A-65259C5EED99}" sibTransId="{6C66773B-15D6-4C0D-8A9B-7AC5542BE952}"/>
    <dgm:cxn modelId="{E55C4EEA-E839-4F14-A681-108A5C278AAF}" type="presOf" srcId="{98062588-A888-40C3-B41D-478736408BA4}" destId="{C9A91CA3-E5A1-44C5-A037-B2FC34FE86DB}" srcOrd="0" destOrd="0" presId="urn:microsoft.com/office/officeart/2005/8/layout/chevron1"/>
    <dgm:cxn modelId="{813C312F-31F2-4382-847A-15538C563063}" type="presParOf" srcId="{B1586EF5-9264-422D-B61E-3A58C17715BE}" destId="{C9A91CA3-E5A1-44C5-A037-B2FC34FE86DB}" srcOrd="0" destOrd="0" presId="urn:microsoft.com/office/officeart/2005/8/layout/chevron1"/>
    <dgm:cxn modelId="{686B8763-DBE5-447F-A56B-03BB6D417179}" type="presParOf" srcId="{B1586EF5-9264-422D-B61E-3A58C17715BE}" destId="{8A5C5191-4878-4079-BA26-99FCAD709E69}" srcOrd="1" destOrd="0" presId="urn:microsoft.com/office/officeart/2005/8/layout/chevron1"/>
    <dgm:cxn modelId="{CF06B097-F06E-4B6B-BB22-335D56B1A2A7}" type="presParOf" srcId="{B1586EF5-9264-422D-B61E-3A58C17715BE}" destId="{FC9E9095-95CB-4AE1-8457-78BBA7B1ACE4}" srcOrd="2" destOrd="0" presId="urn:microsoft.com/office/officeart/2005/8/layout/chevron1"/>
    <dgm:cxn modelId="{A8C4C65E-885C-4D15-B609-C8CB8E43CCF0}" type="presParOf" srcId="{B1586EF5-9264-422D-B61E-3A58C17715BE}" destId="{300F1AAA-DAF0-4365-BC80-C6BC613BC3DD}" srcOrd="3" destOrd="0" presId="urn:microsoft.com/office/officeart/2005/8/layout/chevron1"/>
    <dgm:cxn modelId="{81CDCACC-AC80-469D-AC6B-1280D45A8DB8}" type="presParOf" srcId="{B1586EF5-9264-422D-B61E-3A58C17715BE}" destId="{EC30F9D7-E781-439C-AD12-1E135F1761E8}" srcOrd="4" destOrd="0" presId="urn:microsoft.com/office/officeart/2005/8/layout/chevron1"/>
    <dgm:cxn modelId="{2F84CD51-9AF9-4C6E-B97B-B653FDE79F1E}" type="presParOf" srcId="{B1586EF5-9264-422D-B61E-3A58C17715BE}" destId="{591945EB-A53F-436A-BA34-4067F4FC08B2}" srcOrd="5" destOrd="0" presId="urn:microsoft.com/office/officeart/2005/8/layout/chevron1"/>
    <dgm:cxn modelId="{F05D9324-ED7C-4DED-B73E-0FEBAE8B4903}" type="presParOf" srcId="{B1586EF5-9264-422D-B61E-3A58C17715BE}" destId="{1BB70F2C-4342-4734-9C82-3A356E7606AA}" srcOrd="6" destOrd="0" presId="urn:microsoft.com/office/officeart/2005/8/layout/chevron1"/>
    <dgm:cxn modelId="{F89F9A2C-5AE0-49D7-A731-A6A91F4BBD99}" type="presParOf" srcId="{B1586EF5-9264-422D-B61E-3A58C17715BE}" destId="{8CABBB52-B26E-420E-BF63-E747A23F50BE}" srcOrd="7" destOrd="0" presId="urn:microsoft.com/office/officeart/2005/8/layout/chevron1"/>
    <dgm:cxn modelId="{D250713C-6D0B-4319-A081-E582EEF4AF71}" type="presParOf" srcId="{B1586EF5-9264-422D-B61E-3A58C17715BE}" destId="{B9C1B962-901A-4B6C-B5B2-0593E22F3FC6}" srcOrd="8" destOrd="0" presId="urn:microsoft.com/office/officeart/2005/8/layout/chevron1"/>
    <dgm:cxn modelId="{4CEAEF53-0D33-4974-8526-E9F0BED5AEC2}" type="presParOf" srcId="{B1586EF5-9264-422D-B61E-3A58C17715BE}" destId="{04824078-962E-4119-9102-1C5EEB8C5C4F}" srcOrd="9" destOrd="0" presId="urn:microsoft.com/office/officeart/2005/8/layout/chevron1"/>
    <dgm:cxn modelId="{4D6354E2-438F-4F7F-9D65-F762D2FF53C8}" type="presParOf" srcId="{B1586EF5-9264-422D-B61E-3A58C17715BE}" destId="{C92DCF85-F6A8-4316-B910-1DF8336E061E}" srcOrd="10" destOrd="0" presId="urn:microsoft.com/office/officeart/2005/8/layout/chevron1"/>
  </dgm:cxnLst>
  <dgm:bg>
    <a:noFill/>
  </dgm:bg>
  <dgm:whole>
    <a:ln>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F5F64A35-47F6-466F-93F6-80CF51CE95EE}" type="doc">
      <dgm:prSet loTypeId="urn:microsoft.com/office/officeart/2005/8/layout/chevron1" loCatId="process" qsTypeId="urn:microsoft.com/office/officeart/2005/8/quickstyle/3d4" qsCatId="3D" csTypeId="urn:microsoft.com/office/officeart/2005/8/colors/accent3_2" csCatId="accent3" phldr="1"/>
      <dgm:spPr/>
    </dgm:pt>
    <dgm:pt modelId="{98062588-A888-40C3-B41D-478736408BA4}">
      <dgm:prSet phldrT="[טקסט]" custT="1"/>
      <dgm:spPr/>
      <dgm:t>
        <a:bodyPr/>
        <a:lstStyle/>
        <a:p>
          <a:pPr rtl="1"/>
          <a:r>
            <a:rPr lang="en-US" sz="1800" b="1" i="0" smtClean="0">
              <a:solidFill>
                <a:schemeClr val="tx1"/>
              </a:solidFill>
              <a:effectLst/>
            </a:rPr>
            <a:t>Intro</a:t>
          </a:r>
          <a:endParaRPr lang="he-IL" sz="1800" b="1" i="0" dirty="0">
            <a:solidFill>
              <a:schemeClr val="tx1"/>
            </a:solidFill>
            <a:effectLst/>
          </a:endParaRPr>
        </a:p>
      </dgm:t>
    </dgm:pt>
    <dgm:pt modelId="{CC29143D-CD1B-4C88-927C-D5F6EFD1E0B9}" type="parTrans" cxnId="{0ADA6BA1-4D7B-4E35-9029-6ADCFF7DC200}">
      <dgm:prSet/>
      <dgm:spPr/>
      <dgm:t>
        <a:bodyPr/>
        <a:lstStyle/>
        <a:p>
          <a:pPr rtl="1"/>
          <a:endParaRPr lang="he-IL"/>
        </a:p>
      </dgm:t>
    </dgm:pt>
    <dgm:pt modelId="{CC51E79A-11DF-4CF0-AA98-D70F36C5A0CA}" type="sibTrans" cxnId="{0ADA6BA1-4D7B-4E35-9029-6ADCFF7DC200}">
      <dgm:prSet/>
      <dgm:spPr/>
      <dgm:t>
        <a:bodyPr/>
        <a:lstStyle/>
        <a:p>
          <a:pPr rtl="1"/>
          <a:endParaRPr lang="he-IL"/>
        </a:p>
      </dgm:t>
    </dgm:pt>
    <dgm:pt modelId="{C18D3C94-C903-478C-B878-947E1411B8B1}">
      <dgm:prSet phldrT="[טקסט]" custT="1"/>
      <dgm:spPr>
        <a:solidFill>
          <a:schemeClr val="accent2">
            <a:lumMod val="75000"/>
          </a:schemeClr>
        </a:solidFill>
      </dgm:spPr>
      <dgm:t>
        <a:bodyPr/>
        <a:lstStyle/>
        <a:p>
          <a:pPr rtl="1"/>
          <a:r>
            <a:rPr lang="en-US" sz="1800" b="1" i="0" smtClean="0">
              <a:solidFill>
                <a:schemeClr val="tx1"/>
              </a:solidFill>
              <a:effectLst/>
            </a:rPr>
            <a:t>ResNet</a:t>
          </a:r>
          <a:endParaRPr lang="he-IL" sz="1800" b="1" i="0" dirty="0">
            <a:solidFill>
              <a:schemeClr val="tx1"/>
            </a:solidFill>
            <a:effectLst/>
          </a:endParaRPr>
        </a:p>
      </dgm:t>
    </dgm:pt>
    <dgm:pt modelId="{4223EDE3-778F-433A-B62A-65259C5EED99}" type="parTrans" cxnId="{3734E34E-B486-486B-AF92-C86E578A4D4C}">
      <dgm:prSet/>
      <dgm:spPr/>
      <dgm:t>
        <a:bodyPr/>
        <a:lstStyle/>
        <a:p>
          <a:pPr rtl="1"/>
          <a:endParaRPr lang="he-IL"/>
        </a:p>
      </dgm:t>
    </dgm:pt>
    <dgm:pt modelId="{6C66773B-15D6-4C0D-8A9B-7AC5542BE952}" type="sibTrans" cxnId="{3734E34E-B486-486B-AF92-C86E578A4D4C}">
      <dgm:prSet/>
      <dgm:spPr/>
      <dgm:t>
        <a:bodyPr/>
        <a:lstStyle/>
        <a:p>
          <a:pPr rtl="1"/>
          <a:endParaRPr lang="he-IL"/>
        </a:p>
      </dgm:t>
    </dgm:pt>
    <dgm:pt modelId="{DA57E5DA-848D-4503-9774-66A4FDBF2E3E}">
      <dgm:prSet phldrT="[טקסט]" custT="1"/>
      <dgm:spPr/>
      <dgm:t>
        <a:bodyPr/>
        <a:lstStyle/>
        <a:p>
          <a:pPr rtl="1"/>
          <a:r>
            <a:rPr lang="en-US" sz="1800" b="1" i="0" smtClean="0">
              <a:solidFill>
                <a:schemeClr val="tx1"/>
              </a:solidFill>
              <a:effectLst/>
            </a:rPr>
            <a:t>Technical details</a:t>
          </a:r>
          <a:endParaRPr lang="en-US" sz="1800" b="1" i="0" dirty="0" smtClean="0">
            <a:solidFill>
              <a:schemeClr val="tx1"/>
            </a:solidFill>
            <a:effectLst/>
          </a:endParaRPr>
        </a:p>
      </dgm:t>
    </dgm:pt>
    <dgm:pt modelId="{C98E0D3F-38FA-4141-B422-43B3C3CE1DD4}" type="parTrans" cxnId="{F004F55D-8245-4D7C-B766-FAB91C432242}">
      <dgm:prSet/>
      <dgm:spPr/>
      <dgm:t>
        <a:bodyPr/>
        <a:lstStyle/>
        <a:p>
          <a:pPr rtl="1"/>
          <a:endParaRPr lang="he-IL"/>
        </a:p>
      </dgm:t>
    </dgm:pt>
    <dgm:pt modelId="{428CCF9A-DD76-42A6-9C7B-0016F9B20D39}" type="sibTrans" cxnId="{F004F55D-8245-4D7C-B766-FAB91C432242}">
      <dgm:prSet/>
      <dgm:spPr/>
      <dgm:t>
        <a:bodyPr/>
        <a:lstStyle/>
        <a:p>
          <a:pPr rtl="1"/>
          <a:endParaRPr lang="he-IL"/>
        </a:p>
      </dgm:t>
    </dgm:pt>
    <dgm:pt modelId="{D577DF19-15F1-4EA7-9C95-E032709D4FA0}">
      <dgm:prSet phldrT="[טקסט]" custT="1"/>
      <dgm:spPr/>
      <dgm:t>
        <a:bodyPr/>
        <a:lstStyle/>
        <a:p>
          <a:pPr rtl="1"/>
          <a:r>
            <a:rPr lang="en-US" sz="1800" b="1" i="0" smtClean="0">
              <a:solidFill>
                <a:schemeClr val="tx1"/>
              </a:solidFill>
              <a:effectLst/>
            </a:rPr>
            <a:t>Results</a:t>
          </a:r>
          <a:endParaRPr lang="en-US" sz="1800" b="1" i="0" dirty="0" smtClean="0">
            <a:solidFill>
              <a:schemeClr val="tx1"/>
            </a:solidFill>
            <a:effectLst/>
          </a:endParaRPr>
        </a:p>
      </dgm:t>
    </dgm:pt>
    <dgm:pt modelId="{02609E72-EEAA-4C9E-B0C2-29693490BEDD}" type="parTrans" cxnId="{218372A3-C300-406E-8844-C0DA5346E0B5}">
      <dgm:prSet/>
      <dgm:spPr/>
      <dgm:t>
        <a:bodyPr/>
        <a:lstStyle/>
        <a:p>
          <a:pPr rtl="1"/>
          <a:endParaRPr lang="he-IL"/>
        </a:p>
      </dgm:t>
    </dgm:pt>
    <dgm:pt modelId="{B59D6F14-B613-4F38-93A4-48D5642D38EE}" type="sibTrans" cxnId="{218372A3-C300-406E-8844-C0DA5346E0B5}">
      <dgm:prSet/>
      <dgm:spPr/>
      <dgm:t>
        <a:bodyPr/>
        <a:lstStyle/>
        <a:p>
          <a:pPr rtl="1"/>
          <a:endParaRPr lang="he-IL"/>
        </a:p>
      </dgm:t>
    </dgm:pt>
    <dgm:pt modelId="{AE290D1E-3068-4DF9-8901-7D160AAFA920}">
      <dgm:prSet phldrT="[טקסט]" custT="1"/>
      <dgm:spPr/>
      <dgm:t>
        <a:bodyPr/>
        <a:lstStyle/>
        <a:p>
          <a:pPr rtl="1"/>
          <a:r>
            <a:rPr lang="en-US" sz="1800" b="1" i="0" smtClean="0">
              <a:solidFill>
                <a:schemeClr val="tx1"/>
              </a:solidFill>
              <a:effectLst/>
            </a:rPr>
            <a:t>ResNet 1000</a:t>
          </a:r>
          <a:endParaRPr lang="en-US" sz="1800" b="1" i="0" dirty="0" smtClean="0">
            <a:solidFill>
              <a:schemeClr val="tx1"/>
            </a:solidFill>
            <a:effectLst/>
          </a:endParaRPr>
        </a:p>
      </dgm:t>
    </dgm:pt>
    <dgm:pt modelId="{D976D6E4-2C5B-47C9-8617-EAEC2EFE27B4}" type="parTrans" cxnId="{5FB199E7-0C1E-4D38-BCA8-B4692B0AF461}">
      <dgm:prSet/>
      <dgm:spPr/>
      <dgm:t>
        <a:bodyPr/>
        <a:lstStyle/>
        <a:p>
          <a:pPr rtl="1"/>
          <a:endParaRPr lang="he-IL"/>
        </a:p>
      </dgm:t>
    </dgm:pt>
    <dgm:pt modelId="{47BF12D7-C677-4090-BEC6-E8E687C7D87F}" type="sibTrans" cxnId="{5FB199E7-0C1E-4D38-BCA8-B4692B0AF461}">
      <dgm:prSet/>
      <dgm:spPr/>
      <dgm:t>
        <a:bodyPr/>
        <a:lstStyle/>
        <a:p>
          <a:pPr rtl="1"/>
          <a:endParaRPr lang="he-IL"/>
        </a:p>
      </dgm:t>
    </dgm:pt>
    <dgm:pt modelId="{59EBC90E-CBC8-42DC-B5DF-F3944A7AE541}">
      <dgm:prSet phldrT="[טקסט]" custT="1"/>
      <dgm:spPr/>
      <dgm:t>
        <a:bodyPr/>
        <a:lstStyle/>
        <a:p>
          <a:pPr rtl="1"/>
          <a:r>
            <a:rPr lang="en-US" sz="1800" b="1" i="0" smtClean="0">
              <a:solidFill>
                <a:schemeClr val="tx1"/>
              </a:solidFill>
              <a:effectLst/>
            </a:rPr>
            <a:t>Comparison</a:t>
          </a:r>
          <a:endParaRPr lang="en-US" sz="1800" b="1" i="0" dirty="0" smtClean="0">
            <a:solidFill>
              <a:schemeClr val="tx1"/>
            </a:solidFill>
            <a:effectLst/>
          </a:endParaRPr>
        </a:p>
      </dgm:t>
    </dgm:pt>
    <dgm:pt modelId="{EF78957A-6679-43C2-A04A-3CFFCDA1C3DE}" type="parTrans" cxnId="{9328E6CE-60AC-489C-9F8D-A46046A98BC7}">
      <dgm:prSet/>
      <dgm:spPr/>
      <dgm:t>
        <a:bodyPr/>
        <a:lstStyle/>
        <a:p>
          <a:pPr rtl="1"/>
          <a:endParaRPr lang="he-IL"/>
        </a:p>
      </dgm:t>
    </dgm:pt>
    <dgm:pt modelId="{4E423B13-94EE-451E-A87F-A274437363C4}" type="sibTrans" cxnId="{9328E6CE-60AC-489C-9F8D-A46046A98BC7}">
      <dgm:prSet/>
      <dgm:spPr/>
      <dgm:t>
        <a:bodyPr/>
        <a:lstStyle/>
        <a:p>
          <a:pPr rtl="1"/>
          <a:endParaRPr lang="he-IL"/>
        </a:p>
      </dgm:t>
    </dgm:pt>
    <dgm:pt modelId="{B1586EF5-9264-422D-B61E-3A58C17715BE}" type="pres">
      <dgm:prSet presAssocID="{F5F64A35-47F6-466F-93F6-80CF51CE95EE}" presName="Name0" presStyleCnt="0">
        <dgm:presLayoutVars>
          <dgm:dir/>
          <dgm:animLvl val="lvl"/>
          <dgm:resizeHandles val="exact"/>
        </dgm:presLayoutVars>
      </dgm:prSet>
      <dgm:spPr/>
    </dgm:pt>
    <dgm:pt modelId="{C9A91CA3-E5A1-44C5-A037-B2FC34FE86DB}" type="pres">
      <dgm:prSet presAssocID="{98062588-A888-40C3-B41D-478736408BA4}" presName="parTxOnly" presStyleLbl="node1" presStyleIdx="0" presStyleCnt="6">
        <dgm:presLayoutVars>
          <dgm:chMax val="0"/>
          <dgm:chPref val="0"/>
          <dgm:bulletEnabled val="1"/>
        </dgm:presLayoutVars>
      </dgm:prSet>
      <dgm:spPr/>
      <dgm:t>
        <a:bodyPr/>
        <a:lstStyle/>
        <a:p>
          <a:endParaRPr lang="en-US"/>
        </a:p>
      </dgm:t>
    </dgm:pt>
    <dgm:pt modelId="{8A5C5191-4878-4079-BA26-99FCAD709E69}" type="pres">
      <dgm:prSet presAssocID="{CC51E79A-11DF-4CF0-AA98-D70F36C5A0CA}" presName="parTxOnlySpace" presStyleCnt="0"/>
      <dgm:spPr/>
    </dgm:pt>
    <dgm:pt modelId="{FC9E9095-95CB-4AE1-8457-78BBA7B1ACE4}" type="pres">
      <dgm:prSet presAssocID="{C18D3C94-C903-478C-B878-947E1411B8B1}" presName="parTxOnly" presStyleLbl="node1" presStyleIdx="1" presStyleCnt="6">
        <dgm:presLayoutVars>
          <dgm:chMax val="0"/>
          <dgm:chPref val="0"/>
          <dgm:bulletEnabled val="1"/>
        </dgm:presLayoutVars>
      </dgm:prSet>
      <dgm:spPr/>
      <dgm:t>
        <a:bodyPr/>
        <a:lstStyle/>
        <a:p>
          <a:endParaRPr lang="en-US"/>
        </a:p>
      </dgm:t>
    </dgm:pt>
    <dgm:pt modelId="{300F1AAA-DAF0-4365-BC80-C6BC613BC3DD}" type="pres">
      <dgm:prSet presAssocID="{6C66773B-15D6-4C0D-8A9B-7AC5542BE952}" presName="parTxOnlySpace" presStyleCnt="0"/>
      <dgm:spPr/>
    </dgm:pt>
    <dgm:pt modelId="{EC30F9D7-E781-439C-AD12-1E135F1761E8}" type="pres">
      <dgm:prSet presAssocID="{DA57E5DA-848D-4503-9774-66A4FDBF2E3E}" presName="parTxOnly" presStyleLbl="node1" presStyleIdx="2" presStyleCnt="6">
        <dgm:presLayoutVars>
          <dgm:chMax val="0"/>
          <dgm:chPref val="0"/>
          <dgm:bulletEnabled val="1"/>
        </dgm:presLayoutVars>
      </dgm:prSet>
      <dgm:spPr/>
      <dgm:t>
        <a:bodyPr/>
        <a:lstStyle/>
        <a:p>
          <a:pPr rtl="1"/>
          <a:endParaRPr lang="he-IL"/>
        </a:p>
      </dgm:t>
    </dgm:pt>
    <dgm:pt modelId="{591945EB-A53F-436A-BA34-4067F4FC08B2}" type="pres">
      <dgm:prSet presAssocID="{428CCF9A-DD76-42A6-9C7B-0016F9B20D39}" presName="parTxOnlySpace" presStyleCnt="0"/>
      <dgm:spPr/>
    </dgm:pt>
    <dgm:pt modelId="{1BB70F2C-4342-4734-9C82-3A356E7606AA}" type="pres">
      <dgm:prSet presAssocID="{D577DF19-15F1-4EA7-9C95-E032709D4FA0}" presName="parTxOnly" presStyleLbl="node1" presStyleIdx="3" presStyleCnt="6">
        <dgm:presLayoutVars>
          <dgm:chMax val="0"/>
          <dgm:chPref val="0"/>
          <dgm:bulletEnabled val="1"/>
        </dgm:presLayoutVars>
      </dgm:prSet>
      <dgm:spPr/>
      <dgm:t>
        <a:bodyPr/>
        <a:lstStyle/>
        <a:p>
          <a:pPr rtl="1"/>
          <a:endParaRPr lang="he-IL"/>
        </a:p>
      </dgm:t>
    </dgm:pt>
    <dgm:pt modelId="{8CABBB52-B26E-420E-BF63-E747A23F50BE}" type="pres">
      <dgm:prSet presAssocID="{B59D6F14-B613-4F38-93A4-48D5642D38EE}" presName="parTxOnlySpace" presStyleCnt="0"/>
      <dgm:spPr/>
    </dgm:pt>
    <dgm:pt modelId="{B9C1B962-901A-4B6C-B5B2-0593E22F3FC6}" type="pres">
      <dgm:prSet presAssocID="{AE290D1E-3068-4DF9-8901-7D160AAFA920}" presName="parTxOnly" presStyleLbl="node1" presStyleIdx="4" presStyleCnt="6">
        <dgm:presLayoutVars>
          <dgm:chMax val="0"/>
          <dgm:chPref val="0"/>
          <dgm:bulletEnabled val="1"/>
        </dgm:presLayoutVars>
      </dgm:prSet>
      <dgm:spPr/>
      <dgm:t>
        <a:bodyPr/>
        <a:lstStyle/>
        <a:p>
          <a:pPr rtl="1"/>
          <a:endParaRPr lang="he-IL"/>
        </a:p>
      </dgm:t>
    </dgm:pt>
    <dgm:pt modelId="{04824078-962E-4119-9102-1C5EEB8C5C4F}" type="pres">
      <dgm:prSet presAssocID="{47BF12D7-C677-4090-BEC6-E8E687C7D87F}" presName="parTxOnlySpace" presStyleCnt="0"/>
      <dgm:spPr/>
    </dgm:pt>
    <dgm:pt modelId="{C92DCF85-F6A8-4316-B910-1DF8336E061E}" type="pres">
      <dgm:prSet presAssocID="{59EBC90E-CBC8-42DC-B5DF-F3944A7AE541}" presName="parTxOnly" presStyleLbl="node1" presStyleIdx="5" presStyleCnt="6">
        <dgm:presLayoutVars>
          <dgm:chMax val="0"/>
          <dgm:chPref val="0"/>
          <dgm:bulletEnabled val="1"/>
        </dgm:presLayoutVars>
      </dgm:prSet>
      <dgm:spPr/>
      <dgm:t>
        <a:bodyPr/>
        <a:lstStyle/>
        <a:p>
          <a:pPr rtl="1"/>
          <a:endParaRPr lang="he-IL"/>
        </a:p>
      </dgm:t>
    </dgm:pt>
  </dgm:ptLst>
  <dgm:cxnLst>
    <dgm:cxn modelId="{5FB199E7-0C1E-4D38-BCA8-B4692B0AF461}" srcId="{F5F64A35-47F6-466F-93F6-80CF51CE95EE}" destId="{AE290D1E-3068-4DF9-8901-7D160AAFA920}" srcOrd="4" destOrd="0" parTransId="{D976D6E4-2C5B-47C9-8617-EAEC2EFE27B4}" sibTransId="{47BF12D7-C677-4090-BEC6-E8E687C7D87F}"/>
    <dgm:cxn modelId="{4EB482FD-B322-4558-94D8-CAA67614CFD6}" type="presOf" srcId="{C18D3C94-C903-478C-B878-947E1411B8B1}" destId="{FC9E9095-95CB-4AE1-8457-78BBA7B1ACE4}" srcOrd="0" destOrd="0" presId="urn:microsoft.com/office/officeart/2005/8/layout/chevron1"/>
    <dgm:cxn modelId="{8C762A5C-0689-4E91-8205-A248A43B5A42}" type="presOf" srcId="{DA57E5DA-848D-4503-9774-66A4FDBF2E3E}" destId="{EC30F9D7-E781-439C-AD12-1E135F1761E8}" srcOrd="0" destOrd="0" presId="urn:microsoft.com/office/officeart/2005/8/layout/chevron1"/>
    <dgm:cxn modelId="{74538FC7-1635-4B95-8FC9-4705467E92C2}" type="presOf" srcId="{AE290D1E-3068-4DF9-8901-7D160AAFA920}" destId="{B9C1B962-901A-4B6C-B5B2-0593E22F3FC6}" srcOrd="0" destOrd="0" presId="urn:microsoft.com/office/officeart/2005/8/layout/chevron1"/>
    <dgm:cxn modelId="{0ADA6BA1-4D7B-4E35-9029-6ADCFF7DC200}" srcId="{F5F64A35-47F6-466F-93F6-80CF51CE95EE}" destId="{98062588-A888-40C3-B41D-478736408BA4}" srcOrd="0" destOrd="0" parTransId="{CC29143D-CD1B-4C88-927C-D5F6EFD1E0B9}" sibTransId="{CC51E79A-11DF-4CF0-AA98-D70F36C5A0CA}"/>
    <dgm:cxn modelId="{9328E6CE-60AC-489C-9F8D-A46046A98BC7}" srcId="{F5F64A35-47F6-466F-93F6-80CF51CE95EE}" destId="{59EBC90E-CBC8-42DC-B5DF-F3944A7AE541}" srcOrd="5" destOrd="0" parTransId="{EF78957A-6679-43C2-A04A-3CFFCDA1C3DE}" sibTransId="{4E423B13-94EE-451E-A87F-A274437363C4}"/>
    <dgm:cxn modelId="{F004F55D-8245-4D7C-B766-FAB91C432242}" srcId="{F5F64A35-47F6-466F-93F6-80CF51CE95EE}" destId="{DA57E5DA-848D-4503-9774-66A4FDBF2E3E}" srcOrd="2" destOrd="0" parTransId="{C98E0D3F-38FA-4141-B422-43B3C3CE1DD4}" sibTransId="{428CCF9A-DD76-42A6-9C7B-0016F9B20D39}"/>
    <dgm:cxn modelId="{527151D8-880C-4723-9E4D-050595021614}" type="presOf" srcId="{F5F64A35-47F6-466F-93F6-80CF51CE95EE}" destId="{B1586EF5-9264-422D-B61E-3A58C17715BE}" srcOrd="0" destOrd="0" presId="urn:microsoft.com/office/officeart/2005/8/layout/chevron1"/>
    <dgm:cxn modelId="{218372A3-C300-406E-8844-C0DA5346E0B5}" srcId="{F5F64A35-47F6-466F-93F6-80CF51CE95EE}" destId="{D577DF19-15F1-4EA7-9C95-E032709D4FA0}" srcOrd="3" destOrd="0" parTransId="{02609E72-EEAA-4C9E-B0C2-29693490BEDD}" sibTransId="{B59D6F14-B613-4F38-93A4-48D5642D38EE}"/>
    <dgm:cxn modelId="{2DD4AE40-6157-4411-B718-102ED319B21E}" type="presOf" srcId="{D577DF19-15F1-4EA7-9C95-E032709D4FA0}" destId="{1BB70F2C-4342-4734-9C82-3A356E7606AA}" srcOrd="0" destOrd="0" presId="urn:microsoft.com/office/officeart/2005/8/layout/chevron1"/>
    <dgm:cxn modelId="{F8256837-8FE5-46E4-B75F-6931FBEAD689}" type="presOf" srcId="{98062588-A888-40C3-B41D-478736408BA4}" destId="{C9A91CA3-E5A1-44C5-A037-B2FC34FE86DB}" srcOrd="0" destOrd="0" presId="urn:microsoft.com/office/officeart/2005/8/layout/chevron1"/>
    <dgm:cxn modelId="{3734E34E-B486-486B-AF92-C86E578A4D4C}" srcId="{F5F64A35-47F6-466F-93F6-80CF51CE95EE}" destId="{C18D3C94-C903-478C-B878-947E1411B8B1}" srcOrd="1" destOrd="0" parTransId="{4223EDE3-778F-433A-B62A-65259C5EED99}" sibTransId="{6C66773B-15D6-4C0D-8A9B-7AC5542BE952}"/>
    <dgm:cxn modelId="{96B43213-D261-4AE7-9590-FB99F3CB031F}" type="presOf" srcId="{59EBC90E-CBC8-42DC-B5DF-F3944A7AE541}" destId="{C92DCF85-F6A8-4316-B910-1DF8336E061E}" srcOrd="0" destOrd="0" presId="urn:microsoft.com/office/officeart/2005/8/layout/chevron1"/>
    <dgm:cxn modelId="{1A64E923-B670-4848-923E-3337C60CA081}" type="presParOf" srcId="{B1586EF5-9264-422D-B61E-3A58C17715BE}" destId="{C9A91CA3-E5A1-44C5-A037-B2FC34FE86DB}" srcOrd="0" destOrd="0" presId="urn:microsoft.com/office/officeart/2005/8/layout/chevron1"/>
    <dgm:cxn modelId="{3E3234A1-C689-434A-9B0E-C01934D46C91}" type="presParOf" srcId="{B1586EF5-9264-422D-B61E-3A58C17715BE}" destId="{8A5C5191-4878-4079-BA26-99FCAD709E69}" srcOrd="1" destOrd="0" presId="urn:microsoft.com/office/officeart/2005/8/layout/chevron1"/>
    <dgm:cxn modelId="{3C5FFE67-5D32-4B69-87DC-01E39850FA7C}" type="presParOf" srcId="{B1586EF5-9264-422D-B61E-3A58C17715BE}" destId="{FC9E9095-95CB-4AE1-8457-78BBA7B1ACE4}" srcOrd="2" destOrd="0" presId="urn:microsoft.com/office/officeart/2005/8/layout/chevron1"/>
    <dgm:cxn modelId="{20762D10-379B-4F8A-880F-FD91BE58CB9D}" type="presParOf" srcId="{B1586EF5-9264-422D-B61E-3A58C17715BE}" destId="{300F1AAA-DAF0-4365-BC80-C6BC613BC3DD}" srcOrd="3" destOrd="0" presId="urn:microsoft.com/office/officeart/2005/8/layout/chevron1"/>
    <dgm:cxn modelId="{CD427523-8574-4C61-A4F9-FB76BA28CE8A}" type="presParOf" srcId="{B1586EF5-9264-422D-B61E-3A58C17715BE}" destId="{EC30F9D7-E781-439C-AD12-1E135F1761E8}" srcOrd="4" destOrd="0" presId="urn:microsoft.com/office/officeart/2005/8/layout/chevron1"/>
    <dgm:cxn modelId="{E5371576-FA16-4B25-96BB-94189516002A}" type="presParOf" srcId="{B1586EF5-9264-422D-B61E-3A58C17715BE}" destId="{591945EB-A53F-436A-BA34-4067F4FC08B2}" srcOrd="5" destOrd="0" presId="urn:microsoft.com/office/officeart/2005/8/layout/chevron1"/>
    <dgm:cxn modelId="{AA9BA496-DF7C-4702-8A11-9524CE6EDBBC}" type="presParOf" srcId="{B1586EF5-9264-422D-B61E-3A58C17715BE}" destId="{1BB70F2C-4342-4734-9C82-3A356E7606AA}" srcOrd="6" destOrd="0" presId="urn:microsoft.com/office/officeart/2005/8/layout/chevron1"/>
    <dgm:cxn modelId="{697301CD-450D-4391-82A7-0A99FF09A392}" type="presParOf" srcId="{B1586EF5-9264-422D-B61E-3A58C17715BE}" destId="{8CABBB52-B26E-420E-BF63-E747A23F50BE}" srcOrd="7" destOrd="0" presId="urn:microsoft.com/office/officeart/2005/8/layout/chevron1"/>
    <dgm:cxn modelId="{7EBD8C12-3343-4E09-9984-6092C6840A29}" type="presParOf" srcId="{B1586EF5-9264-422D-B61E-3A58C17715BE}" destId="{B9C1B962-901A-4B6C-B5B2-0593E22F3FC6}" srcOrd="8" destOrd="0" presId="urn:microsoft.com/office/officeart/2005/8/layout/chevron1"/>
    <dgm:cxn modelId="{0D9A07AC-D4D6-472E-99A1-F7F7C0AE49B5}" type="presParOf" srcId="{B1586EF5-9264-422D-B61E-3A58C17715BE}" destId="{04824078-962E-4119-9102-1C5EEB8C5C4F}" srcOrd="9" destOrd="0" presId="urn:microsoft.com/office/officeart/2005/8/layout/chevron1"/>
    <dgm:cxn modelId="{16AA6CDA-5EE9-4BAD-99D4-07378F0FF6DF}" type="presParOf" srcId="{B1586EF5-9264-422D-B61E-3A58C17715BE}" destId="{C92DCF85-F6A8-4316-B910-1DF8336E061E}" srcOrd="10" destOrd="0" presId="urn:microsoft.com/office/officeart/2005/8/layout/chevron1"/>
  </dgm:cxnLst>
  <dgm:bg>
    <a:noFill/>
  </dgm:bg>
  <dgm:whole>
    <a:ln>
      <a:noFill/>
    </a:ln>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F5F64A35-47F6-466F-93F6-80CF51CE95EE}" type="doc">
      <dgm:prSet loTypeId="urn:microsoft.com/office/officeart/2005/8/layout/chevron1" loCatId="process" qsTypeId="urn:microsoft.com/office/officeart/2005/8/quickstyle/3d4" qsCatId="3D" csTypeId="urn:microsoft.com/office/officeart/2005/8/colors/accent3_2" csCatId="accent3" phldr="1"/>
      <dgm:spPr/>
    </dgm:pt>
    <dgm:pt modelId="{98062588-A888-40C3-B41D-478736408BA4}">
      <dgm:prSet phldrT="[טקסט]" custT="1"/>
      <dgm:spPr/>
      <dgm:t>
        <a:bodyPr/>
        <a:lstStyle/>
        <a:p>
          <a:pPr rtl="1"/>
          <a:r>
            <a:rPr lang="en-US" sz="1800" b="1" i="0" smtClean="0">
              <a:solidFill>
                <a:schemeClr val="tx1"/>
              </a:solidFill>
              <a:effectLst/>
            </a:rPr>
            <a:t>Intro</a:t>
          </a:r>
          <a:endParaRPr lang="he-IL" sz="1800" b="1" i="0" dirty="0">
            <a:solidFill>
              <a:schemeClr val="tx1"/>
            </a:solidFill>
            <a:effectLst/>
          </a:endParaRPr>
        </a:p>
      </dgm:t>
    </dgm:pt>
    <dgm:pt modelId="{CC29143D-CD1B-4C88-927C-D5F6EFD1E0B9}" type="parTrans" cxnId="{0ADA6BA1-4D7B-4E35-9029-6ADCFF7DC200}">
      <dgm:prSet/>
      <dgm:spPr/>
      <dgm:t>
        <a:bodyPr/>
        <a:lstStyle/>
        <a:p>
          <a:pPr rtl="1"/>
          <a:endParaRPr lang="he-IL"/>
        </a:p>
      </dgm:t>
    </dgm:pt>
    <dgm:pt modelId="{CC51E79A-11DF-4CF0-AA98-D70F36C5A0CA}" type="sibTrans" cxnId="{0ADA6BA1-4D7B-4E35-9029-6ADCFF7DC200}">
      <dgm:prSet/>
      <dgm:spPr/>
      <dgm:t>
        <a:bodyPr/>
        <a:lstStyle/>
        <a:p>
          <a:pPr rtl="1"/>
          <a:endParaRPr lang="he-IL"/>
        </a:p>
      </dgm:t>
    </dgm:pt>
    <dgm:pt modelId="{C18D3C94-C903-478C-B878-947E1411B8B1}">
      <dgm:prSet phldrT="[טקסט]" custT="1"/>
      <dgm:spPr>
        <a:solidFill>
          <a:schemeClr val="accent2">
            <a:lumMod val="75000"/>
          </a:schemeClr>
        </a:solidFill>
      </dgm:spPr>
      <dgm:t>
        <a:bodyPr/>
        <a:lstStyle/>
        <a:p>
          <a:pPr rtl="1"/>
          <a:r>
            <a:rPr lang="en-US" sz="1800" b="1" i="0" smtClean="0">
              <a:solidFill>
                <a:schemeClr val="tx1"/>
              </a:solidFill>
              <a:effectLst/>
            </a:rPr>
            <a:t>ResNet</a:t>
          </a:r>
          <a:endParaRPr lang="he-IL" sz="1800" b="1" i="0" dirty="0">
            <a:solidFill>
              <a:schemeClr val="tx1"/>
            </a:solidFill>
            <a:effectLst/>
          </a:endParaRPr>
        </a:p>
      </dgm:t>
    </dgm:pt>
    <dgm:pt modelId="{4223EDE3-778F-433A-B62A-65259C5EED99}" type="parTrans" cxnId="{3734E34E-B486-486B-AF92-C86E578A4D4C}">
      <dgm:prSet/>
      <dgm:spPr/>
      <dgm:t>
        <a:bodyPr/>
        <a:lstStyle/>
        <a:p>
          <a:pPr rtl="1"/>
          <a:endParaRPr lang="he-IL"/>
        </a:p>
      </dgm:t>
    </dgm:pt>
    <dgm:pt modelId="{6C66773B-15D6-4C0D-8A9B-7AC5542BE952}" type="sibTrans" cxnId="{3734E34E-B486-486B-AF92-C86E578A4D4C}">
      <dgm:prSet/>
      <dgm:spPr/>
      <dgm:t>
        <a:bodyPr/>
        <a:lstStyle/>
        <a:p>
          <a:pPr rtl="1"/>
          <a:endParaRPr lang="he-IL"/>
        </a:p>
      </dgm:t>
    </dgm:pt>
    <dgm:pt modelId="{DA57E5DA-848D-4503-9774-66A4FDBF2E3E}">
      <dgm:prSet phldrT="[טקסט]" custT="1"/>
      <dgm:spPr/>
      <dgm:t>
        <a:bodyPr/>
        <a:lstStyle/>
        <a:p>
          <a:pPr rtl="1"/>
          <a:r>
            <a:rPr lang="en-US" sz="1800" b="1" i="0" smtClean="0">
              <a:solidFill>
                <a:schemeClr val="tx1"/>
              </a:solidFill>
              <a:effectLst/>
            </a:rPr>
            <a:t>Technical details</a:t>
          </a:r>
          <a:endParaRPr lang="en-US" sz="1800" b="1" i="0" dirty="0" smtClean="0">
            <a:solidFill>
              <a:schemeClr val="tx1"/>
            </a:solidFill>
            <a:effectLst/>
          </a:endParaRPr>
        </a:p>
      </dgm:t>
    </dgm:pt>
    <dgm:pt modelId="{C98E0D3F-38FA-4141-B422-43B3C3CE1DD4}" type="parTrans" cxnId="{F004F55D-8245-4D7C-B766-FAB91C432242}">
      <dgm:prSet/>
      <dgm:spPr/>
      <dgm:t>
        <a:bodyPr/>
        <a:lstStyle/>
        <a:p>
          <a:pPr rtl="1"/>
          <a:endParaRPr lang="he-IL"/>
        </a:p>
      </dgm:t>
    </dgm:pt>
    <dgm:pt modelId="{428CCF9A-DD76-42A6-9C7B-0016F9B20D39}" type="sibTrans" cxnId="{F004F55D-8245-4D7C-B766-FAB91C432242}">
      <dgm:prSet/>
      <dgm:spPr/>
      <dgm:t>
        <a:bodyPr/>
        <a:lstStyle/>
        <a:p>
          <a:pPr rtl="1"/>
          <a:endParaRPr lang="he-IL"/>
        </a:p>
      </dgm:t>
    </dgm:pt>
    <dgm:pt modelId="{D577DF19-15F1-4EA7-9C95-E032709D4FA0}">
      <dgm:prSet phldrT="[טקסט]" custT="1"/>
      <dgm:spPr/>
      <dgm:t>
        <a:bodyPr/>
        <a:lstStyle/>
        <a:p>
          <a:pPr rtl="1"/>
          <a:r>
            <a:rPr lang="en-US" sz="1800" b="1" i="0" smtClean="0">
              <a:solidFill>
                <a:schemeClr val="tx1"/>
              </a:solidFill>
              <a:effectLst/>
            </a:rPr>
            <a:t>Results</a:t>
          </a:r>
          <a:endParaRPr lang="en-US" sz="1800" b="1" i="0" dirty="0" smtClean="0">
            <a:solidFill>
              <a:schemeClr val="tx1"/>
            </a:solidFill>
            <a:effectLst/>
          </a:endParaRPr>
        </a:p>
      </dgm:t>
    </dgm:pt>
    <dgm:pt modelId="{02609E72-EEAA-4C9E-B0C2-29693490BEDD}" type="parTrans" cxnId="{218372A3-C300-406E-8844-C0DA5346E0B5}">
      <dgm:prSet/>
      <dgm:spPr/>
      <dgm:t>
        <a:bodyPr/>
        <a:lstStyle/>
        <a:p>
          <a:pPr rtl="1"/>
          <a:endParaRPr lang="he-IL"/>
        </a:p>
      </dgm:t>
    </dgm:pt>
    <dgm:pt modelId="{B59D6F14-B613-4F38-93A4-48D5642D38EE}" type="sibTrans" cxnId="{218372A3-C300-406E-8844-C0DA5346E0B5}">
      <dgm:prSet/>
      <dgm:spPr/>
      <dgm:t>
        <a:bodyPr/>
        <a:lstStyle/>
        <a:p>
          <a:pPr rtl="1"/>
          <a:endParaRPr lang="he-IL"/>
        </a:p>
      </dgm:t>
    </dgm:pt>
    <dgm:pt modelId="{AE290D1E-3068-4DF9-8901-7D160AAFA920}">
      <dgm:prSet phldrT="[טקסט]" custT="1"/>
      <dgm:spPr/>
      <dgm:t>
        <a:bodyPr/>
        <a:lstStyle/>
        <a:p>
          <a:pPr rtl="1"/>
          <a:r>
            <a:rPr lang="en-US" sz="1800" b="1" i="0" smtClean="0">
              <a:solidFill>
                <a:schemeClr val="tx1"/>
              </a:solidFill>
              <a:effectLst/>
            </a:rPr>
            <a:t>ResNet 1000</a:t>
          </a:r>
          <a:endParaRPr lang="en-US" sz="1800" b="1" i="0" dirty="0" smtClean="0">
            <a:solidFill>
              <a:schemeClr val="tx1"/>
            </a:solidFill>
            <a:effectLst/>
          </a:endParaRPr>
        </a:p>
      </dgm:t>
    </dgm:pt>
    <dgm:pt modelId="{D976D6E4-2C5B-47C9-8617-EAEC2EFE27B4}" type="parTrans" cxnId="{5FB199E7-0C1E-4D38-BCA8-B4692B0AF461}">
      <dgm:prSet/>
      <dgm:spPr/>
      <dgm:t>
        <a:bodyPr/>
        <a:lstStyle/>
        <a:p>
          <a:pPr rtl="1"/>
          <a:endParaRPr lang="he-IL"/>
        </a:p>
      </dgm:t>
    </dgm:pt>
    <dgm:pt modelId="{47BF12D7-C677-4090-BEC6-E8E687C7D87F}" type="sibTrans" cxnId="{5FB199E7-0C1E-4D38-BCA8-B4692B0AF461}">
      <dgm:prSet/>
      <dgm:spPr/>
      <dgm:t>
        <a:bodyPr/>
        <a:lstStyle/>
        <a:p>
          <a:pPr rtl="1"/>
          <a:endParaRPr lang="he-IL"/>
        </a:p>
      </dgm:t>
    </dgm:pt>
    <dgm:pt modelId="{59EBC90E-CBC8-42DC-B5DF-F3944A7AE541}">
      <dgm:prSet phldrT="[טקסט]" custT="1"/>
      <dgm:spPr/>
      <dgm:t>
        <a:bodyPr/>
        <a:lstStyle/>
        <a:p>
          <a:pPr rtl="1"/>
          <a:r>
            <a:rPr lang="en-US" sz="1800" b="1" i="0" smtClean="0">
              <a:solidFill>
                <a:schemeClr val="tx1"/>
              </a:solidFill>
              <a:effectLst/>
            </a:rPr>
            <a:t>Comparison</a:t>
          </a:r>
          <a:endParaRPr lang="en-US" sz="1800" b="1" i="0" dirty="0" smtClean="0">
            <a:solidFill>
              <a:schemeClr val="tx1"/>
            </a:solidFill>
            <a:effectLst/>
          </a:endParaRPr>
        </a:p>
      </dgm:t>
    </dgm:pt>
    <dgm:pt modelId="{EF78957A-6679-43C2-A04A-3CFFCDA1C3DE}" type="parTrans" cxnId="{9328E6CE-60AC-489C-9F8D-A46046A98BC7}">
      <dgm:prSet/>
      <dgm:spPr/>
      <dgm:t>
        <a:bodyPr/>
        <a:lstStyle/>
        <a:p>
          <a:pPr rtl="1"/>
          <a:endParaRPr lang="he-IL"/>
        </a:p>
      </dgm:t>
    </dgm:pt>
    <dgm:pt modelId="{4E423B13-94EE-451E-A87F-A274437363C4}" type="sibTrans" cxnId="{9328E6CE-60AC-489C-9F8D-A46046A98BC7}">
      <dgm:prSet/>
      <dgm:spPr/>
      <dgm:t>
        <a:bodyPr/>
        <a:lstStyle/>
        <a:p>
          <a:pPr rtl="1"/>
          <a:endParaRPr lang="he-IL"/>
        </a:p>
      </dgm:t>
    </dgm:pt>
    <dgm:pt modelId="{B1586EF5-9264-422D-B61E-3A58C17715BE}" type="pres">
      <dgm:prSet presAssocID="{F5F64A35-47F6-466F-93F6-80CF51CE95EE}" presName="Name0" presStyleCnt="0">
        <dgm:presLayoutVars>
          <dgm:dir/>
          <dgm:animLvl val="lvl"/>
          <dgm:resizeHandles val="exact"/>
        </dgm:presLayoutVars>
      </dgm:prSet>
      <dgm:spPr/>
    </dgm:pt>
    <dgm:pt modelId="{C9A91CA3-E5A1-44C5-A037-B2FC34FE86DB}" type="pres">
      <dgm:prSet presAssocID="{98062588-A888-40C3-B41D-478736408BA4}" presName="parTxOnly" presStyleLbl="node1" presStyleIdx="0" presStyleCnt="6">
        <dgm:presLayoutVars>
          <dgm:chMax val="0"/>
          <dgm:chPref val="0"/>
          <dgm:bulletEnabled val="1"/>
        </dgm:presLayoutVars>
      </dgm:prSet>
      <dgm:spPr/>
      <dgm:t>
        <a:bodyPr/>
        <a:lstStyle/>
        <a:p>
          <a:endParaRPr lang="en-US"/>
        </a:p>
      </dgm:t>
    </dgm:pt>
    <dgm:pt modelId="{8A5C5191-4878-4079-BA26-99FCAD709E69}" type="pres">
      <dgm:prSet presAssocID="{CC51E79A-11DF-4CF0-AA98-D70F36C5A0CA}" presName="parTxOnlySpace" presStyleCnt="0"/>
      <dgm:spPr/>
    </dgm:pt>
    <dgm:pt modelId="{FC9E9095-95CB-4AE1-8457-78BBA7B1ACE4}" type="pres">
      <dgm:prSet presAssocID="{C18D3C94-C903-478C-B878-947E1411B8B1}" presName="parTxOnly" presStyleLbl="node1" presStyleIdx="1" presStyleCnt="6">
        <dgm:presLayoutVars>
          <dgm:chMax val="0"/>
          <dgm:chPref val="0"/>
          <dgm:bulletEnabled val="1"/>
        </dgm:presLayoutVars>
      </dgm:prSet>
      <dgm:spPr/>
      <dgm:t>
        <a:bodyPr/>
        <a:lstStyle/>
        <a:p>
          <a:endParaRPr lang="en-US"/>
        </a:p>
      </dgm:t>
    </dgm:pt>
    <dgm:pt modelId="{300F1AAA-DAF0-4365-BC80-C6BC613BC3DD}" type="pres">
      <dgm:prSet presAssocID="{6C66773B-15D6-4C0D-8A9B-7AC5542BE952}" presName="parTxOnlySpace" presStyleCnt="0"/>
      <dgm:spPr/>
    </dgm:pt>
    <dgm:pt modelId="{EC30F9D7-E781-439C-AD12-1E135F1761E8}" type="pres">
      <dgm:prSet presAssocID="{DA57E5DA-848D-4503-9774-66A4FDBF2E3E}" presName="parTxOnly" presStyleLbl="node1" presStyleIdx="2" presStyleCnt="6">
        <dgm:presLayoutVars>
          <dgm:chMax val="0"/>
          <dgm:chPref val="0"/>
          <dgm:bulletEnabled val="1"/>
        </dgm:presLayoutVars>
      </dgm:prSet>
      <dgm:spPr/>
      <dgm:t>
        <a:bodyPr/>
        <a:lstStyle/>
        <a:p>
          <a:pPr rtl="1"/>
          <a:endParaRPr lang="he-IL"/>
        </a:p>
      </dgm:t>
    </dgm:pt>
    <dgm:pt modelId="{591945EB-A53F-436A-BA34-4067F4FC08B2}" type="pres">
      <dgm:prSet presAssocID="{428CCF9A-DD76-42A6-9C7B-0016F9B20D39}" presName="parTxOnlySpace" presStyleCnt="0"/>
      <dgm:spPr/>
    </dgm:pt>
    <dgm:pt modelId="{1BB70F2C-4342-4734-9C82-3A356E7606AA}" type="pres">
      <dgm:prSet presAssocID="{D577DF19-15F1-4EA7-9C95-E032709D4FA0}" presName="parTxOnly" presStyleLbl="node1" presStyleIdx="3" presStyleCnt="6">
        <dgm:presLayoutVars>
          <dgm:chMax val="0"/>
          <dgm:chPref val="0"/>
          <dgm:bulletEnabled val="1"/>
        </dgm:presLayoutVars>
      </dgm:prSet>
      <dgm:spPr/>
      <dgm:t>
        <a:bodyPr/>
        <a:lstStyle/>
        <a:p>
          <a:pPr rtl="1"/>
          <a:endParaRPr lang="he-IL"/>
        </a:p>
      </dgm:t>
    </dgm:pt>
    <dgm:pt modelId="{8CABBB52-B26E-420E-BF63-E747A23F50BE}" type="pres">
      <dgm:prSet presAssocID="{B59D6F14-B613-4F38-93A4-48D5642D38EE}" presName="parTxOnlySpace" presStyleCnt="0"/>
      <dgm:spPr/>
    </dgm:pt>
    <dgm:pt modelId="{B9C1B962-901A-4B6C-B5B2-0593E22F3FC6}" type="pres">
      <dgm:prSet presAssocID="{AE290D1E-3068-4DF9-8901-7D160AAFA920}" presName="parTxOnly" presStyleLbl="node1" presStyleIdx="4" presStyleCnt="6">
        <dgm:presLayoutVars>
          <dgm:chMax val="0"/>
          <dgm:chPref val="0"/>
          <dgm:bulletEnabled val="1"/>
        </dgm:presLayoutVars>
      </dgm:prSet>
      <dgm:spPr/>
      <dgm:t>
        <a:bodyPr/>
        <a:lstStyle/>
        <a:p>
          <a:pPr rtl="1"/>
          <a:endParaRPr lang="he-IL"/>
        </a:p>
      </dgm:t>
    </dgm:pt>
    <dgm:pt modelId="{04824078-962E-4119-9102-1C5EEB8C5C4F}" type="pres">
      <dgm:prSet presAssocID="{47BF12D7-C677-4090-BEC6-E8E687C7D87F}" presName="parTxOnlySpace" presStyleCnt="0"/>
      <dgm:spPr/>
    </dgm:pt>
    <dgm:pt modelId="{C92DCF85-F6A8-4316-B910-1DF8336E061E}" type="pres">
      <dgm:prSet presAssocID="{59EBC90E-CBC8-42DC-B5DF-F3944A7AE541}" presName="parTxOnly" presStyleLbl="node1" presStyleIdx="5" presStyleCnt="6">
        <dgm:presLayoutVars>
          <dgm:chMax val="0"/>
          <dgm:chPref val="0"/>
          <dgm:bulletEnabled val="1"/>
        </dgm:presLayoutVars>
      </dgm:prSet>
      <dgm:spPr/>
      <dgm:t>
        <a:bodyPr/>
        <a:lstStyle/>
        <a:p>
          <a:pPr rtl="1"/>
          <a:endParaRPr lang="he-IL"/>
        </a:p>
      </dgm:t>
    </dgm:pt>
  </dgm:ptLst>
  <dgm:cxnLst>
    <dgm:cxn modelId="{E05ED21F-FC14-4EDC-B4D6-99AC2CE80B98}" type="presOf" srcId="{59EBC90E-CBC8-42DC-B5DF-F3944A7AE541}" destId="{C92DCF85-F6A8-4316-B910-1DF8336E061E}" srcOrd="0" destOrd="0" presId="urn:microsoft.com/office/officeart/2005/8/layout/chevron1"/>
    <dgm:cxn modelId="{5FB199E7-0C1E-4D38-BCA8-B4692B0AF461}" srcId="{F5F64A35-47F6-466F-93F6-80CF51CE95EE}" destId="{AE290D1E-3068-4DF9-8901-7D160AAFA920}" srcOrd="4" destOrd="0" parTransId="{D976D6E4-2C5B-47C9-8617-EAEC2EFE27B4}" sibTransId="{47BF12D7-C677-4090-BEC6-E8E687C7D87F}"/>
    <dgm:cxn modelId="{A9172028-BCBD-4853-9802-98AD5D8F04FA}" type="presOf" srcId="{D577DF19-15F1-4EA7-9C95-E032709D4FA0}" destId="{1BB70F2C-4342-4734-9C82-3A356E7606AA}" srcOrd="0" destOrd="0" presId="urn:microsoft.com/office/officeart/2005/8/layout/chevron1"/>
    <dgm:cxn modelId="{0ADA6BA1-4D7B-4E35-9029-6ADCFF7DC200}" srcId="{F5F64A35-47F6-466F-93F6-80CF51CE95EE}" destId="{98062588-A888-40C3-B41D-478736408BA4}" srcOrd="0" destOrd="0" parTransId="{CC29143D-CD1B-4C88-927C-D5F6EFD1E0B9}" sibTransId="{CC51E79A-11DF-4CF0-AA98-D70F36C5A0CA}"/>
    <dgm:cxn modelId="{B9F945F5-4BCE-4C52-B58C-2AE06C32E294}" type="presOf" srcId="{DA57E5DA-848D-4503-9774-66A4FDBF2E3E}" destId="{EC30F9D7-E781-439C-AD12-1E135F1761E8}" srcOrd="0" destOrd="0" presId="urn:microsoft.com/office/officeart/2005/8/layout/chevron1"/>
    <dgm:cxn modelId="{AA8E47AB-5234-46E1-B5BB-AEBD3D758216}" type="presOf" srcId="{C18D3C94-C903-478C-B878-947E1411B8B1}" destId="{FC9E9095-95CB-4AE1-8457-78BBA7B1ACE4}" srcOrd="0" destOrd="0" presId="urn:microsoft.com/office/officeart/2005/8/layout/chevron1"/>
    <dgm:cxn modelId="{9328E6CE-60AC-489C-9F8D-A46046A98BC7}" srcId="{F5F64A35-47F6-466F-93F6-80CF51CE95EE}" destId="{59EBC90E-CBC8-42DC-B5DF-F3944A7AE541}" srcOrd="5" destOrd="0" parTransId="{EF78957A-6679-43C2-A04A-3CFFCDA1C3DE}" sibTransId="{4E423B13-94EE-451E-A87F-A274437363C4}"/>
    <dgm:cxn modelId="{F004F55D-8245-4D7C-B766-FAB91C432242}" srcId="{F5F64A35-47F6-466F-93F6-80CF51CE95EE}" destId="{DA57E5DA-848D-4503-9774-66A4FDBF2E3E}" srcOrd="2" destOrd="0" parTransId="{C98E0D3F-38FA-4141-B422-43B3C3CE1DD4}" sibTransId="{428CCF9A-DD76-42A6-9C7B-0016F9B20D39}"/>
    <dgm:cxn modelId="{218372A3-C300-406E-8844-C0DA5346E0B5}" srcId="{F5F64A35-47F6-466F-93F6-80CF51CE95EE}" destId="{D577DF19-15F1-4EA7-9C95-E032709D4FA0}" srcOrd="3" destOrd="0" parTransId="{02609E72-EEAA-4C9E-B0C2-29693490BEDD}" sibTransId="{B59D6F14-B613-4F38-93A4-48D5642D38EE}"/>
    <dgm:cxn modelId="{0BD8D9F2-F098-4839-80F8-56B1870D953C}" type="presOf" srcId="{98062588-A888-40C3-B41D-478736408BA4}" destId="{C9A91CA3-E5A1-44C5-A037-B2FC34FE86DB}" srcOrd="0" destOrd="0" presId="urn:microsoft.com/office/officeart/2005/8/layout/chevron1"/>
    <dgm:cxn modelId="{6F67FC19-B7FF-4B25-B9F7-330FD1484283}" type="presOf" srcId="{F5F64A35-47F6-466F-93F6-80CF51CE95EE}" destId="{B1586EF5-9264-422D-B61E-3A58C17715BE}" srcOrd="0" destOrd="0" presId="urn:microsoft.com/office/officeart/2005/8/layout/chevron1"/>
    <dgm:cxn modelId="{3734E34E-B486-486B-AF92-C86E578A4D4C}" srcId="{F5F64A35-47F6-466F-93F6-80CF51CE95EE}" destId="{C18D3C94-C903-478C-B878-947E1411B8B1}" srcOrd="1" destOrd="0" parTransId="{4223EDE3-778F-433A-B62A-65259C5EED99}" sibTransId="{6C66773B-15D6-4C0D-8A9B-7AC5542BE952}"/>
    <dgm:cxn modelId="{ED612C2F-AC70-4596-97F5-DD13FCC2C127}" type="presOf" srcId="{AE290D1E-3068-4DF9-8901-7D160AAFA920}" destId="{B9C1B962-901A-4B6C-B5B2-0593E22F3FC6}" srcOrd="0" destOrd="0" presId="urn:microsoft.com/office/officeart/2005/8/layout/chevron1"/>
    <dgm:cxn modelId="{4DACA148-17BC-49D8-9461-9CE4000CE812}" type="presParOf" srcId="{B1586EF5-9264-422D-B61E-3A58C17715BE}" destId="{C9A91CA3-E5A1-44C5-A037-B2FC34FE86DB}" srcOrd="0" destOrd="0" presId="urn:microsoft.com/office/officeart/2005/8/layout/chevron1"/>
    <dgm:cxn modelId="{76A6864B-41E6-4B4B-A5D2-EB71EDA35E5C}" type="presParOf" srcId="{B1586EF5-9264-422D-B61E-3A58C17715BE}" destId="{8A5C5191-4878-4079-BA26-99FCAD709E69}" srcOrd="1" destOrd="0" presId="urn:microsoft.com/office/officeart/2005/8/layout/chevron1"/>
    <dgm:cxn modelId="{D7521B89-B09C-409C-B083-F69C66A7E666}" type="presParOf" srcId="{B1586EF5-9264-422D-B61E-3A58C17715BE}" destId="{FC9E9095-95CB-4AE1-8457-78BBA7B1ACE4}" srcOrd="2" destOrd="0" presId="urn:microsoft.com/office/officeart/2005/8/layout/chevron1"/>
    <dgm:cxn modelId="{51B9F9FC-5A6F-408B-95C3-F35B5613B786}" type="presParOf" srcId="{B1586EF5-9264-422D-B61E-3A58C17715BE}" destId="{300F1AAA-DAF0-4365-BC80-C6BC613BC3DD}" srcOrd="3" destOrd="0" presId="urn:microsoft.com/office/officeart/2005/8/layout/chevron1"/>
    <dgm:cxn modelId="{591ADDA1-AE58-4068-B7D7-DABE6306EB17}" type="presParOf" srcId="{B1586EF5-9264-422D-B61E-3A58C17715BE}" destId="{EC30F9D7-E781-439C-AD12-1E135F1761E8}" srcOrd="4" destOrd="0" presId="urn:microsoft.com/office/officeart/2005/8/layout/chevron1"/>
    <dgm:cxn modelId="{A6E1FCC9-44D0-43A3-A9EE-9CC3469509A7}" type="presParOf" srcId="{B1586EF5-9264-422D-B61E-3A58C17715BE}" destId="{591945EB-A53F-436A-BA34-4067F4FC08B2}" srcOrd="5" destOrd="0" presId="urn:microsoft.com/office/officeart/2005/8/layout/chevron1"/>
    <dgm:cxn modelId="{2325B19C-600B-40EB-B5BC-C7983F19FE4C}" type="presParOf" srcId="{B1586EF5-9264-422D-B61E-3A58C17715BE}" destId="{1BB70F2C-4342-4734-9C82-3A356E7606AA}" srcOrd="6" destOrd="0" presId="urn:microsoft.com/office/officeart/2005/8/layout/chevron1"/>
    <dgm:cxn modelId="{02746DEB-4023-495C-8A45-D9831D5DE507}" type="presParOf" srcId="{B1586EF5-9264-422D-B61E-3A58C17715BE}" destId="{8CABBB52-B26E-420E-BF63-E747A23F50BE}" srcOrd="7" destOrd="0" presId="urn:microsoft.com/office/officeart/2005/8/layout/chevron1"/>
    <dgm:cxn modelId="{8C7C7E67-F1B2-4646-9D65-6C661052530C}" type="presParOf" srcId="{B1586EF5-9264-422D-B61E-3A58C17715BE}" destId="{B9C1B962-901A-4B6C-B5B2-0593E22F3FC6}" srcOrd="8" destOrd="0" presId="urn:microsoft.com/office/officeart/2005/8/layout/chevron1"/>
    <dgm:cxn modelId="{307FBF37-5319-498A-A09F-DA17B3D59898}" type="presParOf" srcId="{B1586EF5-9264-422D-B61E-3A58C17715BE}" destId="{04824078-962E-4119-9102-1C5EEB8C5C4F}" srcOrd="9" destOrd="0" presId="urn:microsoft.com/office/officeart/2005/8/layout/chevron1"/>
    <dgm:cxn modelId="{C15F0D1B-0672-4A7F-9240-41D0FA8FE96D}" type="presParOf" srcId="{B1586EF5-9264-422D-B61E-3A58C17715BE}" destId="{C92DCF85-F6A8-4316-B910-1DF8336E061E}" srcOrd="10" destOrd="0" presId="urn:microsoft.com/office/officeart/2005/8/layout/chevron1"/>
  </dgm:cxnLst>
  <dgm:bg>
    <a:noFill/>
  </dgm:bg>
  <dgm:whole>
    <a:ln>
      <a:noFill/>
    </a:ln>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F5F64A35-47F6-466F-93F6-80CF51CE95EE}" type="doc">
      <dgm:prSet loTypeId="urn:microsoft.com/office/officeart/2005/8/layout/chevron1" loCatId="process" qsTypeId="urn:microsoft.com/office/officeart/2005/8/quickstyle/3d4" qsCatId="3D" csTypeId="urn:microsoft.com/office/officeart/2005/8/colors/accent3_2" csCatId="accent3" phldr="1"/>
      <dgm:spPr/>
    </dgm:pt>
    <dgm:pt modelId="{98062588-A888-40C3-B41D-478736408BA4}">
      <dgm:prSet phldrT="[טקסט]" custT="1"/>
      <dgm:spPr/>
      <dgm:t>
        <a:bodyPr/>
        <a:lstStyle/>
        <a:p>
          <a:pPr rtl="1"/>
          <a:r>
            <a:rPr lang="en-US" sz="1800" b="1" i="0" smtClean="0">
              <a:solidFill>
                <a:schemeClr val="tx1"/>
              </a:solidFill>
              <a:effectLst/>
            </a:rPr>
            <a:t>Intro</a:t>
          </a:r>
          <a:endParaRPr lang="he-IL" sz="1800" b="1" i="0" dirty="0">
            <a:solidFill>
              <a:schemeClr val="tx1"/>
            </a:solidFill>
            <a:effectLst/>
          </a:endParaRPr>
        </a:p>
      </dgm:t>
    </dgm:pt>
    <dgm:pt modelId="{CC29143D-CD1B-4C88-927C-D5F6EFD1E0B9}" type="parTrans" cxnId="{0ADA6BA1-4D7B-4E35-9029-6ADCFF7DC200}">
      <dgm:prSet/>
      <dgm:spPr/>
      <dgm:t>
        <a:bodyPr/>
        <a:lstStyle/>
        <a:p>
          <a:pPr rtl="1"/>
          <a:endParaRPr lang="he-IL"/>
        </a:p>
      </dgm:t>
    </dgm:pt>
    <dgm:pt modelId="{CC51E79A-11DF-4CF0-AA98-D70F36C5A0CA}" type="sibTrans" cxnId="{0ADA6BA1-4D7B-4E35-9029-6ADCFF7DC200}">
      <dgm:prSet/>
      <dgm:spPr/>
      <dgm:t>
        <a:bodyPr/>
        <a:lstStyle/>
        <a:p>
          <a:pPr rtl="1"/>
          <a:endParaRPr lang="he-IL"/>
        </a:p>
      </dgm:t>
    </dgm:pt>
    <dgm:pt modelId="{C18D3C94-C903-478C-B878-947E1411B8B1}">
      <dgm:prSet phldrT="[טקסט]" custT="1"/>
      <dgm:spPr>
        <a:solidFill>
          <a:schemeClr val="accent2">
            <a:lumMod val="75000"/>
          </a:schemeClr>
        </a:solidFill>
      </dgm:spPr>
      <dgm:t>
        <a:bodyPr/>
        <a:lstStyle/>
        <a:p>
          <a:pPr rtl="1"/>
          <a:r>
            <a:rPr lang="en-US" sz="1800" b="1" i="0" smtClean="0">
              <a:solidFill>
                <a:schemeClr val="tx1"/>
              </a:solidFill>
              <a:effectLst/>
            </a:rPr>
            <a:t>ResNet</a:t>
          </a:r>
          <a:endParaRPr lang="he-IL" sz="1800" b="1" i="0" dirty="0">
            <a:solidFill>
              <a:schemeClr val="tx1"/>
            </a:solidFill>
            <a:effectLst/>
          </a:endParaRPr>
        </a:p>
      </dgm:t>
    </dgm:pt>
    <dgm:pt modelId="{4223EDE3-778F-433A-B62A-65259C5EED99}" type="parTrans" cxnId="{3734E34E-B486-486B-AF92-C86E578A4D4C}">
      <dgm:prSet/>
      <dgm:spPr/>
      <dgm:t>
        <a:bodyPr/>
        <a:lstStyle/>
        <a:p>
          <a:pPr rtl="1"/>
          <a:endParaRPr lang="he-IL"/>
        </a:p>
      </dgm:t>
    </dgm:pt>
    <dgm:pt modelId="{6C66773B-15D6-4C0D-8A9B-7AC5542BE952}" type="sibTrans" cxnId="{3734E34E-B486-486B-AF92-C86E578A4D4C}">
      <dgm:prSet/>
      <dgm:spPr/>
      <dgm:t>
        <a:bodyPr/>
        <a:lstStyle/>
        <a:p>
          <a:pPr rtl="1"/>
          <a:endParaRPr lang="he-IL"/>
        </a:p>
      </dgm:t>
    </dgm:pt>
    <dgm:pt modelId="{DA57E5DA-848D-4503-9774-66A4FDBF2E3E}">
      <dgm:prSet phldrT="[טקסט]" custT="1"/>
      <dgm:spPr/>
      <dgm:t>
        <a:bodyPr/>
        <a:lstStyle/>
        <a:p>
          <a:pPr rtl="1"/>
          <a:r>
            <a:rPr lang="en-US" sz="1800" b="1" i="0" smtClean="0">
              <a:solidFill>
                <a:schemeClr val="tx1"/>
              </a:solidFill>
              <a:effectLst/>
            </a:rPr>
            <a:t>Technical details</a:t>
          </a:r>
          <a:endParaRPr lang="en-US" sz="1800" b="1" i="0" dirty="0" smtClean="0">
            <a:solidFill>
              <a:schemeClr val="tx1"/>
            </a:solidFill>
            <a:effectLst/>
          </a:endParaRPr>
        </a:p>
      </dgm:t>
    </dgm:pt>
    <dgm:pt modelId="{C98E0D3F-38FA-4141-B422-43B3C3CE1DD4}" type="parTrans" cxnId="{F004F55D-8245-4D7C-B766-FAB91C432242}">
      <dgm:prSet/>
      <dgm:spPr/>
      <dgm:t>
        <a:bodyPr/>
        <a:lstStyle/>
        <a:p>
          <a:pPr rtl="1"/>
          <a:endParaRPr lang="he-IL"/>
        </a:p>
      </dgm:t>
    </dgm:pt>
    <dgm:pt modelId="{428CCF9A-DD76-42A6-9C7B-0016F9B20D39}" type="sibTrans" cxnId="{F004F55D-8245-4D7C-B766-FAB91C432242}">
      <dgm:prSet/>
      <dgm:spPr/>
      <dgm:t>
        <a:bodyPr/>
        <a:lstStyle/>
        <a:p>
          <a:pPr rtl="1"/>
          <a:endParaRPr lang="he-IL"/>
        </a:p>
      </dgm:t>
    </dgm:pt>
    <dgm:pt modelId="{D577DF19-15F1-4EA7-9C95-E032709D4FA0}">
      <dgm:prSet phldrT="[טקסט]" custT="1"/>
      <dgm:spPr/>
      <dgm:t>
        <a:bodyPr/>
        <a:lstStyle/>
        <a:p>
          <a:pPr rtl="1"/>
          <a:r>
            <a:rPr lang="en-US" sz="1800" b="1" i="0" smtClean="0">
              <a:solidFill>
                <a:schemeClr val="tx1"/>
              </a:solidFill>
              <a:effectLst/>
            </a:rPr>
            <a:t>Results</a:t>
          </a:r>
          <a:endParaRPr lang="en-US" sz="1800" b="1" i="0" dirty="0" smtClean="0">
            <a:solidFill>
              <a:schemeClr val="tx1"/>
            </a:solidFill>
            <a:effectLst/>
          </a:endParaRPr>
        </a:p>
      </dgm:t>
    </dgm:pt>
    <dgm:pt modelId="{02609E72-EEAA-4C9E-B0C2-29693490BEDD}" type="parTrans" cxnId="{218372A3-C300-406E-8844-C0DA5346E0B5}">
      <dgm:prSet/>
      <dgm:spPr/>
      <dgm:t>
        <a:bodyPr/>
        <a:lstStyle/>
        <a:p>
          <a:pPr rtl="1"/>
          <a:endParaRPr lang="he-IL"/>
        </a:p>
      </dgm:t>
    </dgm:pt>
    <dgm:pt modelId="{B59D6F14-B613-4F38-93A4-48D5642D38EE}" type="sibTrans" cxnId="{218372A3-C300-406E-8844-C0DA5346E0B5}">
      <dgm:prSet/>
      <dgm:spPr/>
      <dgm:t>
        <a:bodyPr/>
        <a:lstStyle/>
        <a:p>
          <a:pPr rtl="1"/>
          <a:endParaRPr lang="he-IL"/>
        </a:p>
      </dgm:t>
    </dgm:pt>
    <dgm:pt modelId="{AE290D1E-3068-4DF9-8901-7D160AAFA920}">
      <dgm:prSet phldrT="[טקסט]" custT="1"/>
      <dgm:spPr/>
      <dgm:t>
        <a:bodyPr/>
        <a:lstStyle/>
        <a:p>
          <a:pPr rtl="1"/>
          <a:r>
            <a:rPr lang="en-US" sz="1800" b="1" i="0" smtClean="0">
              <a:solidFill>
                <a:schemeClr val="tx1"/>
              </a:solidFill>
              <a:effectLst/>
            </a:rPr>
            <a:t>ResNet 1000</a:t>
          </a:r>
          <a:endParaRPr lang="en-US" sz="1800" b="1" i="0" dirty="0" smtClean="0">
            <a:solidFill>
              <a:schemeClr val="tx1"/>
            </a:solidFill>
            <a:effectLst/>
          </a:endParaRPr>
        </a:p>
      </dgm:t>
    </dgm:pt>
    <dgm:pt modelId="{D976D6E4-2C5B-47C9-8617-EAEC2EFE27B4}" type="parTrans" cxnId="{5FB199E7-0C1E-4D38-BCA8-B4692B0AF461}">
      <dgm:prSet/>
      <dgm:spPr/>
      <dgm:t>
        <a:bodyPr/>
        <a:lstStyle/>
        <a:p>
          <a:pPr rtl="1"/>
          <a:endParaRPr lang="he-IL"/>
        </a:p>
      </dgm:t>
    </dgm:pt>
    <dgm:pt modelId="{47BF12D7-C677-4090-BEC6-E8E687C7D87F}" type="sibTrans" cxnId="{5FB199E7-0C1E-4D38-BCA8-B4692B0AF461}">
      <dgm:prSet/>
      <dgm:spPr/>
      <dgm:t>
        <a:bodyPr/>
        <a:lstStyle/>
        <a:p>
          <a:pPr rtl="1"/>
          <a:endParaRPr lang="he-IL"/>
        </a:p>
      </dgm:t>
    </dgm:pt>
    <dgm:pt modelId="{59EBC90E-CBC8-42DC-B5DF-F3944A7AE541}">
      <dgm:prSet phldrT="[טקסט]" custT="1"/>
      <dgm:spPr/>
      <dgm:t>
        <a:bodyPr/>
        <a:lstStyle/>
        <a:p>
          <a:pPr rtl="1"/>
          <a:r>
            <a:rPr lang="en-US" sz="1800" b="1" i="0" smtClean="0">
              <a:solidFill>
                <a:schemeClr val="tx1"/>
              </a:solidFill>
              <a:effectLst/>
            </a:rPr>
            <a:t>Comparison</a:t>
          </a:r>
          <a:endParaRPr lang="en-US" sz="1800" b="1" i="0" dirty="0" smtClean="0">
            <a:solidFill>
              <a:schemeClr val="tx1"/>
            </a:solidFill>
            <a:effectLst/>
          </a:endParaRPr>
        </a:p>
      </dgm:t>
    </dgm:pt>
    <dgm:pt modelId="{EF78957A-6679-43C2-A04A-3CFFCDA1C3DE}" type="parTrans" cxnId="{9328E6CE-60AC-489C-9F8D-A46046A98BC7}">
      <dgm:prSet/>
      <dgm:spPr/>
      <dgm:t>
        <a:bodyPr/>
        <a:lstStyle/>
        <a:p>
          <a:pPr rtl="1"/>
          <a:endParaRPr lang="he-IL"/>
        </a:p>
      </dgm:t>
    </dgm:pt>
    <dgm:pt modelId="{4E423B13-94EE-451E-A87F-A274437363C4}" type="sibTrans" cxnId="{9328E6CE-60AC-489C-9F8D-A46046A98BC7}">
      <dgm:prSet/>
      <dgm:spPr/>
      <dgm:t>
        <a:bodyPr/>
        <a:lstStyle/>
        <a:p>
          <a:pPr rtl="1"/>
          <a:endParaRPr lang="he-IL"/>
        </a:p>
      </dgm:t>
    </dgm:pt>
    <dgm:pt modelId="{B1586EF5-9264-422D-B61E-3A58C17715BE}" type="pres">
      <dgm:prSet presAssocID="{F5F64A35-47F6-466F-93F6-80CF51CE95EE}" presName="Name0" presStyleCnt="0">
        <dgm:presLayoutVars>
          <dgm:dir/>
          <dgm:animLvl val="lvl"/>
          <dgm:resizeHandles val="exact"/>
        </dgm:presLayoutVars>
      </dgm:prSet>
      <dgm:spPr/>
    </dgm:pt>
    <dgm:pt modelId="{C9A91CA3-E5A1-44C5-A037-B2FC34FE86DB}" type="pres">
      <dgm:prSet presAssocID="{98062588-A888-40C3-B41D-478736408BA4}" presName="parTxOnly" presStyleLbl="node1" presStyleIdx="0" presStyleCnt="6">
        <dgm:presLayoutVars>
          <dgm:chMax val="0"/>
          <dgm:chPref val="0"/>
          <dgm:bulletEnabled val="1"/>
        </dgm:presLayoutVars>
      </dgm:prSet>
      <dgm:spPr/>
      <dgm:t>
        <a:bodyPr/>
        <a:lstStyle/>
        <a:p>
          <a:endParaRPr lang="en-US"/>
        </a:p>
      </dgm:t>
    </dgm:pt>
    <dgm:pt modelId="{8A5C5191-4878-4079-BA26-99FCAD709E69}" type="pres">
      <dgm:prSet presAssocID="{CC51E79A-11DF-4CF0-AA98-D70F36C5A0CA}" presName="parTxOnlySpace" presStyleCnt="0"/>
      <dgm:spPr/>
    </dgm:pt>
    <dgm:pt modelId="{FC9E9095-95CB-4AE1-8457-78BBA7B1ACE4}" type="pres">
      <dgm:prSet presAssocID="{C18D3C94-C903-478C-B878-947E1411B8B1}" presName="parTxOnly" presStyleLbl="node1" presStyleIdx="1" presStyleCnt="6">
        <dgm:presLayoutVars>
          <dgm:chMax val="0"/>
          <dgm:chPref val="0"/>
          <dgm:bulletEnabled val="1"/>
        </dgm:presLayoutVars>
      </dgm:prSet>
      <dgm:spPr/>
      <dgm:t>
        <a:bodyPr/>
        <a:lstStyle/>
        <a:p>
          <a:endParaRPr lang="en-US"/>
        </a:p>
      </dgm:t>
    </dgm:pt>
    <dgm:pt modelId="{300F1AAA-DAF0-4365-BC80-C6BC613BC3DD}" type="pres">
      <dgm:prSet presAssocID="{6C66773B-15D6-4C0D-8A9B-7AC5542BE952}" presName="parTxOnlySpace" presStyleCnt="0"/>
      <dgm:spPr/>
    </dgm:pt>
    <dgm:pt modelId="{EC30F9D7-E781-439C-AD12-1E135F1761E8}" type="pres">
      <dgm:prSet presAssocID="{DA57E5DA-848D-4503-9774-66A4FDBF2E3E}" presName="parTxOnly" presStyleLbl="node1" presStyleIdx="2" presStyleCnt="6">
        <dgm:presLayoutVars>
          <dgm:chMax val="0"/>
          <dgm:chPref val="0"/>
          <dgm:bulletEnabled val="1"/>
        </dgm:presLayoutVars>
      </dgm:prSet>
      <dgm:spPr/>
      <dgm:t>
        <a:bodyPr/>
        <a:lstStyle/>
        <a:p>
          <a:pPr rtl="1"/>
          <a:endParaRPr lang="he-IL"/>
        </a:p>
      </dgm:t>
    </dgm:pt>
    <dgm:pt modelId="{591945EB-A53F-436A-BA34-4067F4FC08B2}" type="pres">
      <dgm:prSet presAssocID="{428CCF9A-DD76-42A6-9C7B-0016F9B20D39}" presName="parTxOnlySpace" presStyleCnt="0"/>
      <dgm:spPr/>
    </dgm:pt>
    <dgm:pt modelId="{1BB70F2C-4342-4734-9C82-3A356E7606AA}" type="pres">
      <dgm:prSet presAssocID="{D577DF19-15F1-4EA7-9C95-E032709D4FA0}" presName="parTxOnly" presStyleLbl="node1" presStyleIdx="3" presStyleCnt="6">
        <dgm:presLayoutVars>
          <dgm:chMax val="0"/>
          <dgm:chPref val="0"/>
          <dgm:bulletEnabled val="1"/>
        </dgm:presLayoutVars>
      </dgm:prSet>
      <dgm:spPr/>
      <dgm:t>
        <a:bodyPr/>
        <a:lstStyle/>
        <a:p>
          <a:pPr rtl="1"/>
          <a:endParaRPr lang="he-IL"/>
        </a:p>
      </dgm:t>
    </dgm:pt>
    <dgm:pt modelId="{8CABBB52-B26E-420E-BF63-E747A23F50BE}" type="pres">
      <dgm:prSet presAssocID="{B59D6F14-B613-4F38-93A4-48D5642D38EE}" presName="parTxOnlySpace" presStyleCnt="0"/>
      <dgm:spPr/>
    </dgm:pt>
    <dgm:pt modelId="{B9C1B962-901A-4B6C-B5B2-0593E22F3FC6}" type="pres">
      <dgm:prSet presAssocID="{AE290D1E-3068-4DF9-8901-7D160AAFA920}" presName="parTxOnly" presStyleLbl="node1" presStyleIdx="4" presStyleCnt="6">
        <dgm:presLayoutVars>
          <dgm:chMax val="0"/>
          <dgm:chPref val="0"/>
          <dgm:bulletEnabled val="1"/>
        </dgm:presLayoutVars>
      </dgm:prSet>
      <dgm:spPr/>
      <dgm:t>
        <a:bodyPr/>
        <a:lstStyle/>
        <a:p>
          <a:pPr rtl="1"/>
          <a:endParaRPr lang="he-IL"/>
        </a:p>
      </dgm:t>
    </dgm:pt>
    <dgm:pt modelId="{04824078-962E-4119-9102-1C5EEB8C5C4F}" type="pres">
      <dgm:prSet presAssocID="{47BF12D7-C677-4090-BEC6-E8E687C7D87F}" presName="parTxOnlySpace" presStyleCnt="0"/>
      <dgm:spPr/>
    </dgm:pt>
    <dgm:pt modelId="{C92DCF85-F6A8-4316-B910-1DF8336E061E}" type="pres">
      <dgm:prSet presAssocID="{59EBC90E-CBC8-42DC-B5DF-F3944A7AE541}" presName="parTxOnly" presStyleLbl="node1" presStyleIdx="5" presStyleCnt="6">
        <dgm:presLayoutVars>
          <dgm:chMax val="0"/>
          <dgm:chPref val="0"/>
          <dgm:bulletEnabled val="1"/>
        </dgm:presLayoutVars>
      </dgm:prSet>
      <dgm:spPr/>
      <dgm:t>
        <a:bodyPr/>
        <a:lstStyle/>
        <a:p>
          <a:pPr rtl="1"/>
          <a:endParaRPr lang="he-IL"/>
        </a:p>
      </dgm:t>
    </dgm:pt>
  </dgm:ptLst>
  <dgm:cxnLst>
    <dgm:cxn modelId="{0168D262-CC98-4765-A7DC-464D92BEE0BE}" type="presOf" srcId="{98062588-A888-40C3-B41D-478736408BA4}" destId="{C9A91CA3-E5A1-44C5-A037-B2FC34FE86DB}" srcOrd="0" destOrd="0" presId="urn:microsoft.com/office/officeart/2005/8/layout/chevron1"/>
    <dgm:cxn modelId="{5FB199E7-0C1E-4D38-BCA8-B4692B0AF461}" srcId="{F5F64A35-47F6-466F-93F6-80CF51CE95EE}" destId="{AE290D1E-3068-4DF9-8901-7D160AAFA920}" srcOrd="4" destOrd="0" parTransId="{D976D6E4-2C5B-47C9-8617-EAEC2EFE27B4}" sibTransId="{47BF12D7-C677-4090-BEC6-E8E687C7D87F}"/>
    <dgm:cxn modelId="{0ADA6BA1-4D7B-4E35-9029-6ADCFF7DC200}" srcId="{F5F64A35-47F6-466F-93F6-80CF51CE95EE}" destId="{98062588-A888-40C3-B41D-478736408BA4}" srcOrd="0" destOrd="0" parTransId="{CC29143D-CD1B-4C88-927C-D5F6EFD1E0B9}" sibTransId="{CC51E79A-11DF-4CF0-AA98-D70F36C5A0CA}"/>
    <dgm:cxn modelId="{852D8AB5-635A-48C9-B940-580C3845AF52}" type="presOf" srcId="{59EBC90E-CBC8-42DC-B5DF-F3944A7AE541}" destId="{C92DCF85-F6A8-4316-B910-1DF8336E061E}" srcOrd="0" destOrd="0" presId="urn:microsoft.com/office/officeart/2005/8/layout/chevron1"/>
    <dgm:cxn modelId="{7C863466-68D2-4C4C-AC2C-D4B0B1BCF661}" type="presOf" srcId="{F5F64A35-47F6-466F-93F6-80CF51CE95EE}" destId="{B1586EF5-9264-422D-B61E-3A58C17715BE}" srcOrd="0" destOrd="0" presId="urn:microsoft.com/office/officeart/2005/8/layout/chevron1"/>
    <dgm:cxn modelId="{93F3FCD0-63B7-41D8-B5A8-282A2E7DD916}" type="presOf" srcId="{D577DF19-15F1-4EA7-9C95-E032709D4FA0}" destId="{1BB70F2C-4342-4734-9C82-3A356E7606AA}" srcOrd="0" destOrd="0" presId="urn:microsoft.com/office/officeart/2005/8/layout/chevron1"/>
    <dgm:cxn modelId="{638B1A30-D1A7-4505-9A3F-A3426E2762D8}" type="presOf" srcId="{AE290D1E-3068-4DF9-8901-7D160AAFA920}" destId="{B9C1B962-901A-4B6C-B5B2-0593E22F3FC6}" srcOrd="0" destOrd="0" presId="urn:microsoft.com/office/officeart/2005/8/layout/chevron1"/>
    <dgm:cxn modelId="{43BA6ECA-DCA3-4638-8220-4D1D1D799A0C}" type="presOf" srcId="{DA57E5DA-848D-4503-9774-66A4FDBF2E3E}" destId="{EC30F9D7-E781-439C-AD12-1E135F1761E8}" srcOrd="0" destOrd="0" presId="urn:microsoft.com/office/officeart/2005/8/layout/chevron1"/>
    <dgm:cxn modelId="{9328E6CE-60AC-489C-9F8D-A46046A98BC7}" srcId="{F5F64A35-47F6-466F-93F6-80CF51CE95EE}" destId="{59EBC90E-CBC8-42DC-B5DF-F3944A7AE541}" srcOrd="5" destOrd="0" parTransId="{EF78957A-6679-43C2-A04A-3CFFCDA1C3DE}" sibTransId="{4E423B13-94EE-451E-A87F-A274437363C4}"/>
    <dgm:cxn modelId="{F004F55D-8245-4D7C-B766-FAB91C432242}" srcId="{F5F64A35-47F6-466F-93F6-80CF51CE95EE}" destId="{DA57E5DA-848D-4503-9774-66A4FDBF2E3E}" srcOrd="2" destOrd="0" parTransId="{C98E0D3F-38FA-4141-B422-43B3C3CE1DD4}" sibTransId="{428CCF9A-DD76-42A6-9C7B-0016F9B20D39}"/>
    <dgm:cxn modelId="{218372A3-C300-406E-8844-C0DA5346E0B5}" srcId="{F5F64A35-47F6-466F-93F6-80CF51CE95EE}" destId="{D577DF19-15F1-4EA7-9C95-E032709D4FA0}" srcOrd="3" destOrd="0" parTransId="{02609E72-EEAA-4C9E-B0C2-29693490BEDD}" sibTransId="{B59D6F14-B613-4F38-93A4-48D5642D38EE}"/>
    <dgm:cxn modelId="{3734E34E-B486-486B-AF92-C86E578A4D4C}" srcId="{F5F64A35-47F6-466F-93F6-80CF51CE95EE}" destId="{C18D3C94-C903-478C-B878-947E1411B8B1}" srcOrd="1" destOrd="0" parTransId="{4223EDE3-778F-433A-B62A-65259C5EED99}" sibTransId="{6C66773B-15D6-4C0D-8A9B-7AC5542BE952}"/>
    <dgm:cxn modelId="{32B203A2-8FE3-4D49-A719-D3D8B619CA11}" type="presOf" srcId="{C18D3C94-C903-478C-B878-947E1411B8B1}" destId="{FC9E9095-95CB-4AE1-8457-78BBA7B1ACE4}" srcOrd="0" destOrd="0" presId="urn:microsoft.com/office/officeart/2005/8/layout/chevron1"/>
    <dgm:cxn modelId="{9CEFA2F3-6426-403A-8D9F-BBC7FD2D31DA}" type="presParOf" srcId="{B1586EF5-9264-422D-B61E-3A58C17715BE}" destId="{C9A91CA3-E5A1-44C5-A037-B2FC34FE86DB}" srcOrd="0" destOrd="0" presId="urn:microsoft.com/office/officeart/2005/8/layout/chevron1"/>
    <dgm:cxn modelId="{2F6C2BC1-2A0F-496A-90EE-A67F4CD2D38C}" type="presParOf" srcId="{B1586EF5-9264-422D-B61E-3A58C17715BE}" destId="{8A5C5191-4878-4079-BA26-99FCAD709E69}" srcOrd="1" destOrd="0" presId="urn:microsoft.com/office/officeart/2005/8/layout/chevron1"/>
    <dgm:cxn modelId="{1EF7F3A6-B135-4A99-9C32-6DDD8E105934}" type="presParOf" srcId="{B1586EF5-9264-422D-B61E-3A58C17715BE}" destId="{FC9E9095-95CB-4AE1-8457-78BBA7B1ACE4}" srcOrd="2" destOrd="0" presId="urn:microsoft.com/office/officeart/2005/8/layout/chevron1"/>
    <dgm:cxn modelId="{CA8536A0-B677-4D83-B803-9F64D37F92C6}" type="presParOf" srcId="{B1586EF5-9264-422D-B61E-3A58C17715BE}" destId="{300F1AAA-DAF0-4365-BC80-C6BC613BC3DD}" srcOrd="3" destOrd="0" presId="urn:microsoft.com/office/officeart/2005/8/layout/chevron1"/>
    <dgm:cxn modelId="{48F51FFF-E95D-4870-B414-DC3527DDC5A7}" type="presParOf" srcId="{B1586EF5-9264-422D-B61E-3A58C17715BE}" destId="{EC30F9D7-E781-439C-AD12-1E135F1761E8}" srcOrd="4" destOrd="0" presId="urn:microsoft.com/office/officeart/2005/8/layout/chevron1"/>
    <dgm:cxn modelId="{11C71558-FC59-4FB9-884C-2A1047507BDE}" type="presParOf" srcId="{B1586EF5-9264-422D-B61E-3A58C17715BE}" destId="{591945EB-A53F-436A-BA34-4067F4FC08B2}" srcOrd="5" destOrd="0" presId="urn:microsoft.com/office/officeart/2005/8/layout/chevron1"/>
    <dgm:cxn modelId="{7F3AB590-D7CF-4923-817B-43F2759E7ABE}" type="presParOf" srcId="{B1586EF5-9264-422D-B61E-3A58C17715BE}" destId="{1BB70F2C-4342-4734-9C82-3A356E7606AA}" srcOrd="6" destOrd="0" presId="urn:microsoft.com/office/officeart/2005/8/layout/chevron1"/>
    <dgm:cxn modelId="{59355AD7-9347-4274-B230-6653927905F5}" type="presParOf" srcId="{B1586EF5-9264-422D-B61E-3A58C17715BE}" destId="{8CABBB52-B26E-420E-BF63-E747A23F50BE}" srcOrd="7" destOrd="0" presId="urn:microsoft.com/office/officeart/2005/8/layout/chevron1"/>
    <dgm:cxn modelId="{F0026B49-2F5D-4027-AC66-86E4E22F4E4C}" type="presParOf" srcId="{B1586EF5-9264-422D-B61E-3A58C17715BE}" destId="{B9C1B962-901A-4B6C-B5B2-0593E22F3FC6}" srcOrd="8" destOrd="0" presId="urn:microsoft.com/office/officeart/2005/8/layout/chevron1"/>
    <dgm:cxn modelId="{4D7C4EA7-5623-4B59-9ED1-9FACB14C37A8}" type="presParOf" srcId="{B1586EF5-9264-422D-B61E-3A58C17715BE}" destId="{04824078-962E-4119-9102-1C5EEB8C5C4F}" srcOrd="9" destOrd="0" presId="urn:microsoft.com/office/officeart/2005/8/layout/chevron1"/>
    <dgm:cxn modelId="{A4B24BCB-26B2-4CE4-A9F1-E334788467E3}" type="presParOf" srcId="{B1586EF5-9264-422D-B61E-3A58C17715BE}" destId="{C92DCF85-F6A8-4316-B910-1DF8336E061E}" srcOrd="10" destOrd="0" presId="urn:microsoft.com/office/officeart/2005/8/layout/chevron1"/>
  </dgm:cxnLst>
  <dgm:bg>
    <a:noFill/>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F5F64A35-47F6-466F-93F6-80CF51CE95EE}" type="doc">
      <dgm:prSet loTypeId="urn:microsoft.com/office/officeart/2005/8/layout/chevron1" loCatId="process" qsTypeId="urn:microsoft.com/office/officeart/2005/8/quickstyle/3d4" qsCatId="3D" csTypeId="urn:microsoft.com/office/officeart/2005/8/colors/accent3_2" csCatId="accent3" phldr="1"/>
      <dgm:spPr/>
    </dgm:pt>
    <dgm:pt modelId="{98062588-A888-40C3-B41D-478736408BA4}">
      <dgm:prSet phldrT="[טקסט]" custT="1"/>
      <dgm:spPr/>
      <dgm:t>
        <a:bodyPr/>
        <a:lstStyle/>
        <a:p>
          <a:pPr rtl="1"/>
          <a:r>
            <a:rPr lang="en-US" sz="1800" b="1" i="0" smtClean="0">
              <a:solidFill>
                <a:schemeClr val="tx1"/>
              </a:solidFill>
              <a:effectLst/>
            </a:rPr>
            <a:t>Intro</a:t>
          </a:r>
          <a:endParaRPr lang="he-IL" sz="1800" b="1" i="0" dirty="0">
            <a:solidFill>
              <a:schemeClr val="tx1"/>
            </a:solidFill>
            <a:effectLst/>
          </a:endParaRPr>
        </a:p>
      </dgm:t>
    </dgm:pt>
    <dgm:pt modelId="{CC29143D-CD1B-4C88-927C-D5F6EFD1E0B9}" type="parTrans" cxnId="{0ADA6BA1-4D7B-4E35-9029-6ADCFF7DC200}">
      <dgm:prSet/>
      <dgm:spPr/>
      <dgm:t>
        <a:bodyPr/>
        <a:lstStyle/>
        <a:p>
          <a:pPr rtl="1"/>
          <a:endParaRPr lang="he-IL"/>
        </a:p>
      </dgm:t>
    </dgm:pt>
    <dgm:pt modelId="{CC51E79A-11DF-4CF0-AA98-D70F36C5A0CA}" type="sibTrans" cxnId="{0ADA6BA1-4D7B-4E35-9029-6ADCFF7DC200}">
      <dgm:prSet/>
      <dgm:spPr/>
      <dgm:t>
        <a:bodyPr/>
        <a:lstStyle/>
        <a:p>
          <a:pPr rtl="1"/>
          <a:endParaRPr lang="he-IL"/>
        </a:p>
      </dgm:t>
    </dgm:pt>
    <dgm:pt modelId="{C18D3C94-C903-478C-B878-947E1411B8B1}">
      <dgm:prSet phldrT="[טקסט]" custT="1"/>
      <dgm:spPr>
        <a:solidFill>
          <a:schemeClr val="accent2">
            <a:lumMod val="75000"/>
          </a:schemeClr>
        </a:solidFill>
      </dgm:spPr>
      <dgm:t>
        <a:bodyPr/>
        <a:lstStyle/>
        <a:p>
          <a:pPr rtl="1"/>
          <a:r>
            <a:rPr lang="en-US" sz="1800" b="1" i="0" smtClean="0">
              <a:solidFill>
                <a:schemeClr val="tx1"/>
              </a:solidFill>
              <a:effectLst/>
            </a:rPr>
            <a:t>ResNet</a:t>
          </a:r>
          <a:endParaRPr lang="he-IL" sz="1800" b="1" i="0" dirty="0">
            <a:solidFill>
              <a:schemeClr val="tx1"/>
            </a:solidFill>
            <a:effectLst/>
          </a:endParaRPr>
        </a:p>
      </dgm:t>
    </dgm:pt>
    <dgm:pt modelId="{4223EDE3-778F-433A-B62A-65259C5EED99}" type="parTrans" cxnId="{3734E34E-B486-486B-AF92-C86E578A4D4C}">
      <dgm:prSet/>
      <dgm:spPr/>
      <dgm:t>
        <a:bodyPr/>
        <a:lstStyle/>
        <a:p>
          <a:pPr rtl="1"/>
          <a:endParaRPr lang="he-IL"/>
        </a:p>
      </dgm:t>
    </dgm:pt>
    <dgm:pt modelId="{6C66773B-15D6-4C0D-8A9B-7AC5542BE952}" type="sibTrans" cxnId="{3734E34E-B486-486B-AF92-C86E578A4D4C}">
      <dgm:prSet/>
      <dgm:spPr/>
      <dgm:t>
        <a:bodyPr/>
        <a:lstStyle/>
        <a:p>
          <a:pPr rtl="1"/>
          <a:endParaRPr lang="he-IL"/>
        </a:p>
      </dgm:t>
    </dgm:pt>
    <dgm:pt modelId="{DA57E5DA-848D-4503-9774-66A4FDBF2E3E}">
      <dgm:prSet phldrT="[טקסט]" custT="1"/>
      <dgm:spPr/>
      <dgm:t>
        <a:bodyPr/>
        <a:lstStyle/>
        <a:p>
          <a:pPr rtl="1"/>
          <a:r>
            <a:rPr lang="en-US" sz="1800" b="1" i="0" smtClean="0">
              <a:solidFill>
                <a:schemeClr val="tx1"/>
              </a:solidFill>
              <a:effectLst/>
            </a:rPr>
            <a:t>Technical details</a:t>
          </a:r>
          <a:endParaRPr lang="en-US" sz="1800" b="1" i="0" dirty="0" smtClean="0">
            <a:solidFill>
              <a:schemeClr val="tx1"/>
            </a:solidFill>
            <a:effectLst/>
          </a:endParaRPr>
        </a:p>
      </dgm:t>
    </dgm:pt>
    <dgm:pt modelId="{C98E0D3F-38FA-4141-B422-43B3C3CE1DD4}" type="parTrans" cxnId="{F004F55D-8245-4D7C-B766-FAB91C432242}">
      <dgm:prSet/>
      <dgm:spPr/>
      <dgm:t>
        <a:bodyPr/>
        <a:lstStyle/>
        <a:p>
          <a:pPr rtl="1"/>
          <a:endParaRPr lang="he-IL"/>
        </a:p>
      </dgm:t>
    </dgm:pt>
    <dgm:pt modelId="{428CCF9A-DD76-42A6-9C7B-0016F9B20D39}" type="sibTrans" cxnId="{F004F55D-8245-4D7C-B766-FAB91C432242}">
      <dgm:prSet/>
      <dgm:spPr/>
      <dgm:t>
        <a:bodyPr/>
        <a:lstStyle/>
        <a:p>
          <a:pPr rtl="1"/>
          <a:endParaRPr lang="he-IL"/>
        </a:p>
      </dgm:t>
    </dgm:pt>
    <dgm:pt modelId="{D577DF19-15F1-4EA7-9C95-E032709D4FA0}">
      <dgm:prSet phldrT="[טקסט]" custT="1"/>
      <dgm:spPr/>
      <dgm:t>
        <a:bodyPr/>
        <a:lstStyle/>
        <a:p>
          <a:pPr rtl="1"/>
          <a:r>
            <a:rPr lang="en-US" sz="1800" b="1" i="0" smtClean="0">
              <a:solidFill>
                <a:schemeClr val="tx1"/>
              </a:solidFill>
              <a:effectLst/>
            </a:rPr>
            <a:t>Results</a:t>
          </a:r>
          <a:endParaRPr lang="en-US" sz="1800" b="1" i="0" dirty="0" smtClean="0">
            <a:solidFill>
              <a:schemeClr val="tx1"/>
            </a:solidFill>
            <a:effectLst/>
          </a:endParaRPr>
        </a:p>
      </dgm:t>
    </dgm:pt>
    <dgm:pt modelId="{02609E72-EEAA-4C9E-B0C2-29693490BEDD}" type="parTrans" cxnId="{218372A3-C300-406E-8844-C0DA5346E0B5}">
      <dgm:prSet/>
      <dgm:spPr/>
      <dgm:t>
        <a:bodyPr/>
        <a:lstStyle/>
        <a:p>
          <a:pPr rtl="1"/>
          <a:endParaRPr lang="he-IL"/>
        </a:p>
      </dgm:t>
    </dgm:pt>
    <dgm:pt modelId="{B59D6F14-B613-4F38-93A4-48D5642D38EE}" type="sibTrans" cxnId="{218372A3-C300-406E-8844-C0DA5346E0B5}">
      <dgm:prSet/>
      <dgm:spPr/>
      <dgm:t>
        <a:bodyPr/>
        <a:lstStyle/>
        <a:p>
          <a:pPr rtl="1"/>
          <a:endParaRPr lang="he-IL"/>
        </a:p>
      </dgm:t>
    </dgm:pt>
    <dgm:pt modelId="{AE290D1E-3068-4DF9-8901-7D160AAFA920}">
      <dgm:prSet phldrT="[טקסט]" custT="1"/>
      <dgm:spPr/>
      <dgm:t>
        <a:bodyPr/>
        <a:lstStyle/>
        <a:p>
          <a:pPr rtl="1"/>
          <a:r>
            <a:rPr lang="en-US" sz="1800" b="1" i="0" smtClean="0">
              <a:solidFill>
                <a:schemeClr val="tx1"/>
              </a:solidFill>
              <a:effectLst/>
            </a:rPr>
            <a:t>ResNet 1000</a:t>
          </a:r>
          <a:endParaRPr lang="en-US" sz="1800" b="1" i="0" dirty="0" smtClean="0">
            <a:solidFill>
              <a:schemeClr val="tx1"/>
            </a:solidFill>
            <a:effectLst/>
          </a:endParaRPr>
        </a:p>
      </dgm:t>
    </dgm:pt>
    <dgm:pt modelId="{D976D6E4-2C5B-47C9-8617-EAEC2EFE27B4}" type="parTrans" cxnId="{5FB199E7-0C1E-4D38-BCA8-B4692B0AF461}">
      <dgm:prSet/>
      <dgm:spPr/>
      <dgm:t>
        <a:bodyPr/>
        <a:lstStyle/>
        <a:p>
          <a:pPr rtl="1"/>
          <a:endParaRPr lang="he-IL"/>
        </a:p>
      </dgm:t>
    </dgm:pt>
    <dgm:pt modelId="{47BF12D7-C677-4090-BEC6-E8E687C7D87F}" type="sibTrans" cxnId="{5FB199E7-0C1E-4D38-BCA8-B4692B0AF461}">
      <dgm:prSet/>
      <dgm:spPr/>
      <dgm:t>
        <a:bodyPr/>
        <a:lstStyle/>
        <a:p>
          <a:pPr rtl="1"/>
          <a:endParaRPr lang="he-IL"/>
        </a:p>
      </dgm:t>
    </dgm:pt>
    <dgm:pt modelId="{59EBC90E-CBC8-42DC-B5DF-F3944A7AE541}">
      <dgm:prSet phldrT="[טקסט]" custT="1"/>
      <dgm:spPr/>
      <dgm:t>
        <a:bodyPr/>
        <a:lstStyle/>
        <a:p>
          <a:pPr rtl="1"/>
          <a:r>
            <a:rPr lang="en-US" sz="1800" b="1" i="0" smtClean="0">
              <a:solidFill>
                <a:schemeClr val="tx1"/>
              </a:solidFill>
              <a:effectLst/>
            </a:rPr>
            <a:t>Comparison</a:t>
          </a:r>
          <a:endParaRPr lang="en-US" sz="1800" b="1" i="0" dirty="0" smtClean="0">
            <a:solidFill>
              <a:schemeClr val="tx1"/>
            </a:solidFill>
            <a:effectLst/>
          </a:endParaRPr>
        </a:p>
      </dgm:t>
    </dgm:pt>
    <dgm:pt modelId="{EF78957A-6679-43C2-A04A-3CFFCDA1C3DE}" type="parTrans" cxnId="{9328E6CE-60AC-489C-9F8D-A46046A98BC7}">
      <dgm:prSet/>
      <dgm:spPr/>
      <dgm:t>
        <a:bodyPr/>
        <a:lstStyle/>
        <a:p>
          <a:pPr rtl="1"/>
          <a:endParaRPr lang="he-IL"/>
        </a:p>
      </dgm:t>
    </dgm:pt>
    <dgm:pt modelId="{4E423B13-94EE-451E-A87F-A274437363C4}" type="sibTrans" cxnId="{9328E6CE-60AC-489C-9F8D-A46046A98BC7}">
      <dgm:prSet/>
      <dgm:spPr/>
      <dgm:t>
        <a:bodyPr/>
        <a:lstStyle/>
        <a:p>
          <a:pPr rtl="1"/>
          <a:endParaRPr lang="he-IL"/>
        </a:p>
      </dgm:t>
    </dgm:pt>
    <dgm:pt modelId="{B1586EF5-9264-422D-B61E-3A58C17715BE}" type="pres">
      <dgm:prSet presAssocID="{F5F64A35-47F6-466F-93F6-80CF51CE95EE}" presName="Name0" presStyleCnt="0">
        <dgm:presLayoutVars>
          <dgm:dir/>
          <dgm:animLvl val="lvl"/>
          <dgm:resizeHandles val="exact"/>
        </dgm:presLayoutVars>
      </dgm:prSet>
      <dgm:spPr/>
    </dgm:pt>
    <dgm:pt modelId="{C9A91CA3-E5A1-44C5-A037-B2FC34FE86DB}" type="pres">
      <dgm:prSet presAssocID="{98062588-A888-40C3-B41D-478736408BA4}" presName="parTxOnly" presStyleLbl="node1" presStyleIdx="0" presStyleCnt="6">
        <dgm:presLayoutVars>
          <dgm:chMax val="0"/>
          <dgm:chPref val="0"/>
          <dgm:bulletEnabled val="1"/>
        </dgm:presLayoutVars>
      </dgm:prSet>
      <dgm:spPr/>
      <dgm:t>
        <a:bodyPr/>
        <a:lstStyle/>
        <a:p>
          <a:endParaRPr lang="en-US"/>
        </a:p>
      </dgm:t>
    </dgm:pt>
    <dgm:pt modelId="{8A5C5191-4878-4079-BA26-99FCAD709E69}" type="pres">
      <dgm:prSet presAssocID="{CC51E79A-11DF-4CF0-AA98-D70F36C5A0CA}" presName="parTxOnlySpace" presStyleCnt="0"/>
      <dgm:spPr/>
    </dgm:pt>
    <dgm:pt modelId="{FC9E9095-95CB-4AE1-8457-78BBA7B1ACE4}" type="pres">
      <dgm:prSet presAssocID="{C18D3C94-C903-478C-B878-947E1411B8B1}" presName="parTxOnly" presStyleLbl="node1" presStyleIdx="1" presStyleCnt="6">
        <dgm:presLayoutVars>
          <dgm:chMax val="0"/>
          <dgm:chPref val="0"/>
          <dgm:bulletEnabled val="1"/>
        </dgm:presLayoutVars>
      </dgm:prSet>
      <dgm:spPr/>
      <dgm:t>
        <a:bodyPr/>
        <a:lstStyle/>
        <a:p>
          <a:endParaRPr lang="en-US"/>
        </a:p>
      </dgm:t>
    </dgm:pt>
    <dgm:pt modelId="{300F1AAA-DAF0-4365-BC80-C6BC613BC3DD}" type="pres">
      <dgm:prSet presAssocID="{6C66773B-15D6-4C0D-8A9B-7AC5542BE952}" presName="parTxOnlySpace" presStyleCnt="0"/>
      <dgm:spPr/>
    </dgm:pt>
    <dgm:pt modelId="{EC30F9D7-E781-439C-AD12-1E135F1761E8}" type="pres">
      <dgm:prSet presAssocID="{DA57E5DA-848D-4503-9774-66A4FDBF2E3E}" presName="parTxOnly" presStyleLbl="node1" presStyleIdx="2" presStyleCnt="6">
        <dgm:presLayoutVars>
          <dgm:chMax val="0"/>
          <dgm:chPref val="0"/>
          <dgm:bulletEnabled val="1"/>
        </dgm:presLayoutVars>
      </dgm:prSet>
      <dgm:spPr/>
      <dgm:t>
        <a:bodyPr/>
        <a:lstStyle/>
        <a:p>
          <a:pPr rtl="1"/>
          <a:endParaRPr lang="he-IL"/>
        </a:p>
      </dgm:t>
    </dgm:pt>
    <dgm:pt modelId="{591945EB-A53F-436A-BA34-4067F4FC08B2}" type="pres">
      <dgm:prSet presAssocID="{428CCF9A-DD76-42A6-9C7B-0016F9B20D39}" presName="parTxOnlySpace" presStyleCnt="0"/>
      <dgm:spPr/>
    </dgm:pt>
    <dgm:pt modelId="{1BB70F2C-4342-4734-9C82-3A356E7606AA}" type="pres">
      <dgm:prSet presAssocID="{D577DF19-15F1-4EA7-9C95-E032709D4FA0}" presName="parTxOnly" presStyleLbl="node1" presStyleIdx="3" presStyleCnt="6">
        <dgm:presLayoutVars>
          <dgm:chMax val="0"/>
          <dgm:chPref val="0"/>
          <dgm:bulletEnabled val="1"/>
        </dgm:presLayoutVars>
      </dgm:prSet>
      <dgm:spPr/>
      <dgm:t>
        <a:bodyPr/>
        <a:lstStyle/>
        <a:p>
          <a:pPr rtl="1"/>
          <a:endParaRPr lang="he-IL"/>
        </a:p>
      </dgm:t>
    </dgm:pt>
    <dgm:pt modelId="{8CABBB52-B26E-420E-BF63-E747A23F50BE}" type="pres">
      <dgm:prSet presAssocID="{B59D6F14-B613-4F38-93A4-48D5642D38EE}" presName="parTxOnlySpace" presStyleCnt="0"/>
      <dgm:spPr/>
    </dgm:pt>
    <dgm:pt modelId="{B9C1B962-901A-4B6C-B5B2-0593E22F3FC6}" type="pres">
      <dgm:prSet presAssocID="{AE290D1E-3068-4DF9-8901-7D160AAFA920}" presName="parTxOnly" presStyleLbl="node1" presStyleIdx="4" presStyleCnt="6">
        <dgm:presLayoutVars>
          <dgm:chMax val="0"/>
          <dgm:chPref val="0"/>
          <dgm:bulletEnabled val="1"/>
        </dgm:presLayoutVars>
      </dgm:prSet>
      <dgm:spPr/>
      <dgm:t>
        <a:bodyPr/>
        <a:lstStyle/>
        <a:p>
          <a:pPr rtl="1"/>
          <a:endParaRPr lang="he-IL"/>
        </a:p>
      </dgm:t>
    </dgm:pt>
    <dgm:pt modelId="{04824078-962E-4119-9102-1C5EEB8C5C4F}" type="pres">
      <dgm:prSet presAssocID="{47BF12D7-C677-4090-BEC6-E8E687C7D87F}" presName="parTxOnlySpace" presStyleCnt="0"/>
      <dgm:spPr/>
    </dgm:pt>
    <dgm:pt modelId="{C92DCF85-F6A8-4316-B910-1DF8336E061E}" type="pres">
      <dgm:prSet presAssocID="{59EBC90E-CBC8-42DC-B5DF-F3944A7AE541}" presName="parTxOnly" presStyleLbl="node1" presStyleIdx="5" presStyleCnt="6">
        <dgm:presLayoutVars>
          <dgm:chMax val="0"/>
          <dgm:chPref val="0"/>
          <dgm:bulletEnabled val="1"/>
        </dgm:presLayoutVars>
      </dgm:prSet>
      <dgm:spPr/>
      <dgm:t>
        <a:bodyPr/>
        <a:lstStyle/>
        <a:p>
          <a:pPr rtl="1"/>
          <a:endParaRPr lang="he-IL"/>
        </a:p>
      </dgm:t>
    </dgm:pt>
  </dgm:ptLst>
  <dgm:cxnLst>
    <dgm:cxn modelId="{0AC6EDC0-37F6-4CA1-8DCC-9470038504A2}" type="presOf" srcId="{AE290D1E-3068-4DF9-8901-7D160AAFA920}" destId="{B9C1B962-901A-4B6C-B5B2-0593E22F3FC6}" srcOrd="0" destOrd="0" presId="urn:microsoft.com/office/officeart/2005/8/layout/chevron1"/>
    <dgm:cxn modelId="{5FB199E7-0C1E-4D38-BCA8-B4692B0AF461}" srcId="{F5F64A35-47F6-466F-93F6-80CF51CE95EE}" destId="{AE290D1E-3068-4DF9-8901-7D160AAFA920}" srcOrd="4" destOrd="0" parTransId="{D976D6E4-2C5B-47C9-8617-EAEC2EFE27B4}" sibTransId="{47BF12D7-C677-4090-BEC6-E8E687C7D87F}"/>
    <dgm:cxn modelId="{0ADA6BA1-4D7B-4E35-9029-6ADCFF7DC200}" srcId="{F5F64A35-47F6-466F-93F6-80CF51CE95EE}" destId="{98062588-A888-40C3-B41D-478736408BA4}" srcOrd="0" destOrd="0" parTransId="{CC29143D-CD1B-4C88-927C-D5F6EFD1E0B9}" sibTransId="{CC51E79A-11DF-4CF0-AA98-D70F36C5A0CA}"/>
    <dgm:cxn modelId="{804A0CCC-BF1D-4B74-94D4-A5665458B53D}" type="presOf" srcId="{F5F64A35-47F6-466F-93F6-80CF51CE95EE}" destId="{B1586EF5-9264-422D-B61E-3A58C17715BE}" srcOrd="0" destOrd="0" presId="urn:microsoft.com/office/officeart/2005/8/layout/chevron1"/>
    <dgm:cxn modelId="{A625B98F-B989-473A-A74F-4C4142A38C02}" type="presOf" srcId="{59EBC90E-CBC8-42DC-B5DF-F3944A7AE541}" destId="{C92DCF85-F6A8-4316-B910-1DF8336E061E}" srcOrd="0" destOrd="0" presId="urn:microsoft.com/office/officeart/2005/8/layout/chevron1"/>
    <dgm:cxn modelId="{9F7BE384-0883-4D03-8A83-8E1B21A3FB69}" type="presOf" srcId="{C18D3C94-C903-478C-B878-947E1411B8B1}" destId="{FC9E9095-95CB-4AE1-8457-78BBA7B1ACE4}" srcOrd="0" destOrd="0" presId="urn:microsoft.com/office/officeart/2005/8/layout/chevron1"/>
    <dgm:cxn modelId="{3B28F229-840B-4A61-B008-CA47B069D2DB}" type="presOf" srcId="{98062588-A888-40C3-B41D-478736408BA4}" destId="{C9A91CA3-E5A1-44C5-A037-B2FC34FE86DB}" srcOrd="0" destOrd="0" presId="urn:microsoft.com/office/officeart/2005/8/layout/chevron1"/>
    <dgm:cxn modelId="{9328E6CE-60AC-489C-9F8D-A46046A98BC7}" srcId="{F5F64A35-47F6-466F-93F6-80CF51CE95EE}" destId="{59EBC90E-CBC8-42DC-B5DF-F3944A7AE541}" srcOrd="5" destOrd="0" parTransId="{EF78957A-6679-43C2-A04A-3CFFCDA1C3DE}" sibTransId="{4E423B13-94EE-451E-A87F-A274437363C4}"/>
    <dgm:cxn modelId="{F004F55D-8245-4D7C-B766-FAB91C432242}" srcId="{F5F64A35-47F6-466F-93F6-80CF51CE95EE}" destId="{DA57E5DA-848D-4503-9774-66A4FDBF2E3E}" srcOrd="2" destOrd="0" parTransId="{C98E0D3F-38FA-4141-B422-43B3C3CE1DD4}" sibTransId="{428CCF9A-DD76-42A6-9C7B-0016F9B20D39}"/>
    <dgm:cxn modelId="{218372A3-C300-406E-8844-C0DA5346E0B5}" srcId="{F5F64A35-47F6-466F-93F6-80CF51CE95EE}" destId="{D577DF19-15F1-4EA7-9C95-E032709D4FA0}" srcOrd="3" destOrd="0" parTransId="{02609E72-EEAA-4C9E-B0C2-29693490BEDD}" sibTransId="{B59D6F14-B613-4F38-93A4-48D5642D38EE}"/>
    <dgm:cxn modelId="{E879F2D7-9AE0-4D70-ADC8-34DC83A09DE0}" type="presOf" srcId="{D577DF19-15F1-4EA7-9C95-E032709D4FA0}" destId="{1BB70F2C-4342-4734-9C82-3A356E7606AA}" srcOrd="0" destOrd="0" presId="urn:microsoft.com/office/officeart/2005/8/layout/chevron1"/>
    <dgm:cxn modelId="{3734E34E-B486-486B-AF92-C86E578A4D4C}" srcId="{F5F64A35-47F6-466F-93F6-80CF51CE95EE}" destId="{C18D3C94-C903-478C-B878-947E1411B8B1}" srcOrd="1" destOrd="0" parTransId="{4223EDE3-778F-433A-B62A-65259C5EED99}" sibTransId="{6C66773B-15D6-4C0D-8A9B-7AC5542BE952}"/>
    <dgm:cxn modelId="{FA2AC7F8-E3FF-4E33-A80A-D7517CC2124B}" type="presOf" srcId="{DA57E5DA-848D-4503-9774-66A4FDBF2E3E}" destId="{EC30F9D7-E781-439C-AD12-1E135F1761E8}" srcOrd="0" destOrd="0" presId="urn:microsoft.com/office/officeart/2005/8/layout/chevron1"/>
    <dgm:cxn modelId="{2B5E949A-9FB0-4BAB-AAAC-24997F6BCCE9}" type="presParOf" srcId="{B1586EF5-9264-422D-B61E-3A58C17715BE}" destId="{C9A91CA3-E5A1-44C5-A037-B2FC34FE86DB}" srcOrd="0" destOrd="0" presId="urn:microsoft.com/office/officeart/2005/8/layout/chevron1"/>
    <dgm:cxn modelId="{82BB6D5E-EAF2-4891-8940-49B784000AFA}" type="presParOf" srcId="{B1586EF5-9264-422D-B61E-3A58C17715BE}" destId="{8A5C5191-4878-4079-BA26-99FCAD709E69}" srcOrd="1" destOrd="0" presId="urn:microsoft.com/office/officeart/2005/8/layout/chevron1"/>
    <dgm:cxn modelId="{AD0DD38B-1ED4-4EB3-9EDA-2BE1E472E1A6}" type="presParOf" srcId="{B1586EF5-9264-422D-B61E-3A58C17715BE}" destId="{FC9E9095-95CB-4AE1-8457-78BBA7B1ACE4}" srcOrd="2" destOrd="0" presId="urn:microsoft.com/office/officeart/2005/8/layout/chevron1"/>
    <dgm:cxn modelId="{F3DF6C73-52C0-43AF-A3DC-7D11DF890F0A}" type="presParOf" srcId="{B1586EF5-9264-422D-B61E-3A58C17715BE}" destId="{300F1AAA-DAF0-4365-BC80-C6BC613BC3DD}" srcOrd="3" destOrd="0" presId="urn:microsoft.com/office/officeart/2005/8/layout/chevron1"/>
    <dgm:cxn modelId="{E20B7342-1E9F-455C-8F20-4BD464981DEA}" type="presParOf" srcId="{B1586EF5-9264-422D-B61E-3A58C17715BE}" destId="{EC30F9D7-E781-439C-AD12-1E135F1761E8}" srcOrd="4" destOrd="0" presId="urn:microsoft.com/office/officeart/2005/8/layout/chevron1"/>
    <dgm:cxn modelId="{135F3425-9A9D-4794-A560-E9A19C39E308}" type="presParOf" srcId="{B1586EF5-9264-422D-B61E-3A58C17715BE}" destId="{591945EB-A53F-436A-BA34-4067F4FC08B2}" srcOrd="5" destOrd="0" presId="urn:microsoft.com/office/officeart/2005/8/layout/chevron1"/>
    <dgm:cxn modelId="{1D2D641A-2201-4D1F-B2AB-B48D15CD1307}" type="presParOf" srcId="{B1586EF5-9264-422D-B61E-3A58C17715BE}" destId="{1BB70F2C-4342-4734-9C82-3A356E7606AA}" srcOrd="6" destOrd="0" presId="urn:microsoft.com/office/officeart/2005/8/layout/chevron1"/>
    <dgm:cxn modelId="{E47C79F6-52F3-48AE-8CDB-D67F164AA09A}" type="presParOf" srcId="{B1586EF5-9264-422D-B61E-3A58C17715BE}" destId="{8CABBB52-B26E-420E-BF63-E747A23F50BE}" srcOrd="7" destOrd="0" presId="urn:microsoft.com/office/officeart/2005/8/layout/chevron1"/>
    <dgm:cxn modelId="{990FBFEB-8617-4DC1-8AAE-48D041704F00}" type="presParOf" srcId="{B1586EF5-9264-422D-B61E-3A58C17715BE}" destId="{B9C1B962-901A-4B6C-B5B2-0593E22F3FC6}" srcOrd="8" destOrd="0" presId="urn:microsoft.com/office/officeart/2005/8/layout/chevron1"/>
    <dgm:cxn modelId="{6B8F1034-DBD2-4D42-A481-3F75B98078CA}" type="presParOf" srcId="{B1586EF5-9264-422D-B61E-3A58C17715BE}" destId="{04824078-962E-4119-9102-1C5EEB8C5C4F}" srcOrd="9" destOrd="0" presId="urn:microsoft.com/office/officeart/2005/8/layout/chevron1"/>
    <dgm:cxn modelId="{F37E950F-602C-4B4A-B712-67AAB997E77E}" type="presParOf" srcId="{B1586EF5-9264-422D-B61E-3A58C17715BE}" destId="{C92DCF85-F6A8-4316-B910-1DF8336E061E}" srcOrd="10" destOrd="0" presId="urn:microsoft.com/office/officeart/2005/8/layout/chevron1"/>
  </dgm:cxnLst>
  <dgm:bg>
    <a:noFill/>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F5F64A35-47F6-466F-93F6-80CF51CE95EE}" type="doc">
      <dgm:prSet loTypeId="urn:microsoft.com/office/officeart/2005/8/layout/chevron1" loCatId="process" qsTypeId="urn:microsoft.com/office/officeart/2005/8/quickstyle/3d4" qsCatId="3D" csTypeId="urn:microsoft.com/office/officeart/2005/8/colors/accent3_2" csCatId="accent3" phldr="1"/>
      <dgm:spPr/>
    </dgm:pt>
    <dgm:pt modelId="{98062588-A888-40C3-B41D-478736408BA4}">
      <dgm:prSet phldrT="[טקסט]" custT="1"/>
      <dgm:spPr/>
      <dgm:t>
        <a:bodyPr/>
        <a:lstStyle/>
        <a:p>
          <a:pPr rtl="1"/>
          <a:r>
            <a:rPr lang="en-US" sz="1800" b="1" i="0" smtClean="0">
              <a:solidFill>
                <a:schemeClr val="tx1"/>
              </a:solidFill>
              <a:effectLst/>
            </a:rPr>
            <a:t>Intro</a:t>
          </a:r>
          <a:endParaRPr lang="he-IL" sz="1800" b="1" i="0" dirty="0">
            <a:solidFill>
              <a:schemeClr val="tx1"/>
            </a:solidFill>
            <a:effectLst/>
          </a:endParaRPr>
        </a:p>
      </dgm:t>
    </dgm:pt>
    <dgm:pt modelId="{CC29143D-CD1B-4C88-927C-D5F6EFD1E0B9}" type="parTrans" cxnId="{0ADA6BA1-4D7B-4E35-9029-6ADCFF7DC200}">
      <dgm:prSet/>
      <dgm:spPr/>
      <dgm:t>
        <a:bodyPr/>
        <a:lstStyle/>
        <a:p>
          <a:pPr rtl="1"/>
          <a:endParaRPr lang="he-IL"/>
        </a:p>
      </dgm:t>
    </dgm:pt>
    <dgm:pt modelId="{CC51E79A-11DF-4CF0-AA98-D70F36C5A0CA}" type="sibTrans" cxnId="{0ADA6BA1-4D7B-4E35-9029-6ADCFF7DC200}">
      <dgm:prSet/>
      <dgm:spPr/>
      <dgm:t>
        <a:bodyPr/>
        <a:lstStyle/>
        <a:p>
          <a:pPr rtl="1"/>
          <a:endParaRPr lang="he-IL"/>
        </a:p>
      </dgm:t>
    </dgm:pt>
    <dgm:pt modelId="{C18D3C94-C903-478C-B878-947E1411B8B1}">
      <dgm:prSet phldrT="[טקסט]" custT="1"/>
      <dgm:spPr>
        <a:solidFill>
          <a:schemeClr val="accent2">
            <a:lumMod val="75000"/>
          </a:schemeClr>
        </a:solidFill>
      </dgm:spPr>
      <dgm:t>
        <a:bodyPr/>
        <a:lstStyle/>
        <a:p>
          <a:pPr rtl="1"/>
          <a:r>
            <a:rPr lang="en-US" sz="1800" b="1" i="0" smtClean="0">
              <a:solidFill>
                <a:schemeClr val="tx1"/>
              </a:solidFill>
              <a:effectLst/>
            </a:rPr>
            <a:t>ResNet</a:t>
          </a:r>
          <a:endParaRPr lang="he-IL" sz="1800" b="1" i="0" dirty="0">
            <a:solidFill>
              <a:schemeClr val="tx1"/>
            </a:solidFill>
            <a:effectLst/>
          </a:endParaRPr>
        </a:p>
      </dgm:t>
    </dgm:pt>
    <dgm:pt modelId="{4223EDE3-778F-433A-B62A-65259C5EED99}" type="parTrans" cxnId="{3734E34E-B486-486B-AF92-C86E578A4D4C}">
      <dgm:prSet/>
      <dgm:spPr/>
      <dgm:t>
        <a:bodyPr/>
        <a:lstStyle/>
        <a:p>
          <a:pPr rtl="1"/>
          <a:endParaRPr lang="he-IL"/>
        </a:p>
      </dgm:t>
    </dgm:pt>
    <dgm:pt modelId="{6C66773B-15D6-4C0D-8A9B-7AC5542BE952}" type="sibTrans" cxnId="{3734E34E-B486-486B-AF92-C86E578A4D4C}">
      <dgm:prSet/>
      <dgm:spPr/>
      <dgm:t>
        <a:bodyPr/>
        <a:lstStyle/>
        <a:p>
          <a:pPr rtl="1"/>
          <a:endParaRPr lang="he-IL"/>
        </a:p>
      </dgm:t>
    </dgm:pt>
    <dgm:pt modelId="{DA57E5DA-848D-4503-9774-66A4FDBF2E3E}">
      <dgm:prSet phldrT="[טקסט]" custT="1"/>
      <dgm:spPr/>
      <dgm:t>
        <a:bodyPr/>
        <a:lstStyle/>
        <a:p>
          <a:pPr rtl="1"/>
          <a:r>
            <a:rPr lang="en-US" sz="1800" b="1" i="0" smtClean="0">
              <a:solidFill>
                <a:schemeClr val="tx1"/>
              </a:solidFill>
              <a:effectLst/>
            </a:rPr>
            <a:t>Technical details</a:t>
          </a:r>
          <a:endParaRPr lang="en-US" sz="1800" b="1" i="0" dirty="0" smtClean="0">
            <a:solidFill>
              <a:schemeClr val="tx1"/>
            </a:solidFill>
            <a:effectLst/>
          </a:endParaRPr>
        </a:p>
      </dgm:t>
    </dgm:pt>
    <dgm:pt modelId="{C98E0D3F-38FA-4141-B422-43B3C3CE1DD4}" type="parTrans" cxnId="{F004F55D-8245-4D7C-B766-FAB91C432242}">
      <dgm:prSet/>
      <dgm:spPr/>
      <dgm:t>
        <a:bodyPr/>
        <a:lstStyle/>
        <a:p>
          <a:pPr rtl="1"/>
          <a:endParaRPr lang="he-IL"/>
        </a:p>
      </dgm:t>
    </dgm:pt>
    <dgm:pt modelId="{428CCF9A-DD76-42A6-9C7B-0016F9B20D39}" type="sibTrans" cxnId="{F004F55D-8245-4D7C-B766-FAB91C432242}">
      <dgm:prSet/>
      <dgm:spPr/>
      <dgm:t>
        <a:bodyPr/>
        <a:lstStyle/>
        <a:p>
          <a:pPr rtl="1"/>
          <a:endParaRPr lang="he-IL"/>
        </a:p>
      </dgm:t>
    </dgm:pt>
    <dgm:pt modelId="{D577DF19-15F1-4EA7-9C95-E032709D4FA0}">
      <dgm:prSet phldrT="[טקסט]" custT="1"/>
      <dgm:spPr/>
      <dgm:t>
        <a:bodyPr/>
        <a:lstStyle/>
        <a:p>
          <a:pPr rtl="1"/>
          <a:r>
            <a:rPr lang="en-US" sz="1800" b="1" i="0" smtClean="0">
              <a:solidFill>
                <a:schemeClr val="tx1"/>
              </a:solidFill>
              <a:effectLst/>
            </a:rPr>
            <a:t>Results</a:t>
          </a:r>
          <a:endParaRPr lang="en-US" sz="1800" b="1" i="0" dirty="0" smtClean="0">
            <a:solidFill>
              <a:schemeClr val="tx1"/>
            </a:solidFill>
            <a:effectLst/>
          </a:endParaRPr>
        </a:p>
      </dgm:t>
    </dgm:pt>
    <dgm:pt modelId="{02609E72-EEAA-4C9E-B0C2-29693490BEDD}" type="parTrans" cxnId="{218372A3-C300-406E-8844-C0DA5346E0B5}">
      <dgm:prSet/>
      <dgm:spPr/>
      <dgm:t>
        <a:bodyPr/>
        <a:lstStyle/>
        <a:p>
          <a:pPr rtl="1"/>
          <a:endParaRPr lang="he-IL"/>
        </a:p>
      </dgm:t>
    </dgm:pt>
    <dgm:pt modelId="{B59D6F14-B613-4F38-93A4-48D5642D38EE}" type="sibTrans" cxnId="{218372A3-C300-406E-8844-C0DA5346E0B5}">
      <dgm:prSet/>
      <dgm:spPr/>
      <dgm:t>
        <a:bodyPr/>
        <a:lstStyle/>
        <a:p>
          <a:pPr rtl="1"/>
          <a:endParaRPr lang="he-IL"/>
        </a:p>
      </dgm:t>
    </dgm:pt>
    <dgm:pt modelId="{AE290D1E-3068-4DF9-8901-7D160AAFA920}">
      <dgm:prSet phldrT="[טקסט]" custT="1"/>
      <dgm:spPr/>
      <dgm:t>
        <a:bodyPr/>
        <a:lstStyle/>
        <a:p>
          <a:pPr rtl="1"/>
          <a:r>
            <a:rPr lang="en-US" sz="1800" b="1" i="0" smtClean="0">
              <a:solidFill>
                <a:schemeClr val="tx1"/>
              </a:solidFill>
              <a:effectLst/>
            </a:rPr>
            <a:t>ResNet 1000</a:t>
          </a:r>
          <a:endParaRPr lang="en-US" sz="1800" b="1" i="0" dirty="0" smtClean="0">
            <a:solidFill>
              <a:schemeClr val="tx1"/>
            </a:solidFill>
            <a:effectLst/>
          </a:endParaRPr>
        </a:p>
      </dgm:t>
    </dgm:pt>
    <dgm:pt modelId="{D976D6E4-2C5B-47C9-8617-EAEC2EFE27B4}" type="parTrans" cxnId="{5FB199E7-0C1E-4D38-BCA8-B4692B0AF461}">
      <dgm:prSet/>
      <dgm:spPr/>
      <dgm:t>
        <a:bodyPr/>
        <a:lstStyle/>
        <a:p>
          <a:pPr rtl="1"/>
          <a:endParaRPr lang="he-IL"/>
        </a:p>
      </dgm:t>
    </dgm:pt>
    <dgm:pt modelId="{47BF12D7-C677-4090-BEC6-E8E687C7D87F}" type="sibTrans" cxnId="{5FB199E7-0C1E-4D38-BCA8-B4692B0AF461}">
      <dgm:prSet/>
      <dgm:spPr/>
      <dgm:t>
        <a:bodyPr/>
        <a:lstStyle/>
        <a:p>
          <a:pPr rtl="1"/>
          <a:endParaRPr lang="he-IL"/>
        </a:p>
      </dgm:t>
    </dgm:pt>
    <dgm:pt modelId="{59EBC90E-CBC8-42DC-B5DF-F3944A7AE541}">
      <dgm:prSet phldrT="[טקסט]" custT="1"/>
      <dgm:spPr/>
      <dgm:t>
        <a:bodyPr/>
        <a:lstStyle/>
        <a:p>
          <a:pPr rtl="1"/>
          <a:r>
            <a:rPr lang="en-US" sz="1800" b="1" i="0" smtClean="0">
              <a:solidFill>
                <a:schemeClr val="tx1"/>
              </a:solidFill>
              <a:effectLst/>
            </a:rPr>
            <a:t>Comparison</a:t>
          </a:r>
          <a:endParaRPr lang="en-US" sz="1800" b="1" i="0" dirty="0" smtClean="0">
            <a:solidFill>
              <a:schemeClr val="tx1"/>
            </a:solidFill>
            <a:effectLst/>
          </a:endParaRPr>
        </a:p>
      </dgm:t>
    </dgm:pt>
    <dgm:pt modelId="{EF78957A-6679-43C2-A04A-3CFFCDA1C3DE}" type="parTrans" cxnId="{9328E6CE-60AC-489C-9F8D-A46046A98BC7}">
      <dgm:prSet/>
      <dgm:spPr/>
      <dgm:t>
        <a:bodyPr/>
        <a:lstStyle/>
        <a:p>
          <a:pPr rtl="1"/>
          <a:endParaRPr lang="he-IL"/>
        </a:p>
      </dgm:t>
    </dgm:pt>
    <dgm:pt modelId="{4E423B13-94EE-451E-A87F-A274437363C4}" type="sibTrans" cxnId="{9328E6CE-60AC-489C-9F8D-A46046A98BC7}">
      <dgm:prSet/>
      <dgm:spPr/>
      <dgm:t>
        <a:bodyPr/>
        <a:lstStyle/>
        <a:p>
          <a:pPr rtl="1"/>
          <a:endParaRPr lang="he-IL"/>
        </a:p>
      </dgm:t>
    </dgm:pt>
    <dgm:pt modelId="{B1586EF5-9264-422D-B61E-3A58C17715BE}" type="pres">
      <dgm:prSet presAssocID="{F5F64A35-47F6-466F-93F6-80CF51CE95EE}" presName="Name0" presStyleCnt="0">
        <dgm:presLayoutVars>
          <dgm:dir/>
          <dgm:animLvl val="lvl"/>
          <dgm:resizeHandles val="exact"/>
        </dgm:presLayoutVars>
      </dgm:prSet>
      <dgm:spPr/>
    </dgm:pt>
    <dgm:pt modelId="{C9A91CA3-E5A1-44C5-A037-B2FC34FE86DB}" type="pres">
      <dgm:prSet presAssocID="{98062588-A888-40C3-B41D-478736408BA4}" presName="parTxOnly" presStyleLbl="node1" presStyleIdx="0" presStyleCnt="6">
        <dgm:presLayoutVars>
          <dgm:chMax val="0"/>
          <dgm:chPref val="0"/>
          <dgm:bulletEnabled val="1"/>
        </dgm:presLayoutVars>
      </dgm:prSet>
      <dgm:spPr/>
      <dgm:t>
        <a:bodyPr/>
        <a:lstStyle/>
        <a:p>
          <a:endParaRPr lang="en-US"/>
        </a:p>
      </dgm:t>
    </dgm:pt>
    <dgm:pt modelId="{8A5C5191-4878-4079-BA26-99FCAD709E69}" type="pres">
      <dgm:prSet presAssocID="{CC51E79A-11DF-4CF0-AA98-D70F36C5A0CA}" presName="parTxOnlySpace" presStyleCnt="0"/>
      <dgm:spPr/>
    </dgm:pt>
    <dgm:pt modelId="{FC9E9095-95CB-4AE1-8457-78BBA7B1ACE4}" type="pres">
      <dgm:prSet presAssocID="{C18D3C94-C903-478C-B878-947E1411B8B1}" presName="parTxOnly" presStyleLbl="node1" presStyleIdx="1" presStyleCnt="6">
        <dgm:presLayoutVars>
          <dgm:chMax val="0"/>
          <dgm:chPref val="0"/>
          <dgm:bulletEnabled val="1"/>
        </dgm:presLayoutVars>
      </dgm:prSet>
      <dgm:spPr/>
      <dgm:t>
        <a:bodyPr/>
        <a:lstStyle/>
        <a:p>
          <a:endParaRPr lang="en-US"/>
        </a:p>
      </dgm:t>
    </dgm:pt>
    <dgm:pt modelId="{300F1AAA-DAF0-4365-BC80-C6BC613BC3DD}" type="pres">
      <dgm:prSet presAssocID="{6C66773B-15D6-4C0D-8A9B-7AC5542BE952}" presName="parTxOnlySpace" presStyleCnt="0"/>
      <dgm:spPr/>
    </dgm:pt>
    <dgm:pt modelId="{EC30F9D7-E781-439C-AD12-1E135F1761E8}" type="pres">
      <dgm:prSet presAssocID="{DA57E5DA-848D-4503-9774-66A4FDBF2E3E}" presName="parTxOnly" presStyleLbl="node1" presStyleIdx="2" presStyleCnt="6">
        <dgm:presLayoutVars>
          <dgm:chMax val="0"/>
          <dgm:chPref val="0"/>
          <dgm:bulletEnabled val="1"/>
        </dgm:presLayoutVars>
      </dgm:prSet>
      <dgm:spPr/>
      <dgm:t>
        <a:bodyPr/>
        <a:lstStyle/>
        <a:p>
          <a:pPr rtl="1"/>
          <a:endParaRPr lang="he-IL"/>
        </a:p>
      </dgm:t>
    </dgm:pt>
    <dgm:pt modelId="{591945EB-A53F-436A-BA34-4067F4FC08B2}" type="pres">
      <dgm:prSet presAssocID="{428CCF9A-DD76-42A6-9C7B-0016F9B20D39}" presName="parTxOnlySpace" presStyleCnt="0"/>
      <dgm:spPr/>
    </dgm:pt>
    <dgm:pt modelId="{1BB70F2C-4342-4734-9C82-3A356E7606AA}" type="pres">
      <dgm:prSet presAssocID="{D577DF19-15F1-4EA7-9C95-E032709D4FA0}" presName="parTxOnly" presStyleLbl="node1" presStyleIdx="3" presStyleCnt="6">
        <dgm:presLayoutVars>
          <dgm:chMax val="0"/>
          <dgm:chPref val="0"/>
          <dgm:bulletEnabled val="1"/>
        </dgm:presLayoutVars>
      </dgm:prSet>
      <dgm:spPr/>
      <dgm:t>
        <a:bodyPr/>
        <a:lstStyle/>
        <a:p>
          <a:pPr rtl="1"/>
          <a:endParaRPr lang="he-IL"/>
        </a:p>
      </dgm:t>
    </dgm:pt>
    <dgm:pt modelId="{8CABBB52-B26E-420E-BF63-E747A23F50BE}" type="pres">
      <dgm:prSet presAssocID="{B59D6F14-B613-4F38-93A4-48D5642D38EE}" presName="parTxOnlySpace" presStyleCnt="0"/>
      <dgm:spPr/>
    </dgm:pt>
    <dgm:pt modelId="{B9C1B962-901A-4B6C-B5B2-0593E22F3FC6}" type="pres">
      <dgm:prSet presAssocID="{AE290D1E-3068-4DF9-8901-7D160AAFA920}" presName="parTxOnly" presStyleLbl="node1" presStyleIdx="4" presStyleCnt="6">
        <dgm:presLayoutVars>
          <dgm:chMax val="0"/>
          <dgm:chPref val="0"/>
          <dgm:bulletEnabled val="1"/>
        </dgm:presLayoutVars>
      </dgm:prSet>
      <dgm:spPr/>
      <dgm:t>
        <a:bodyPr/>
        <a:lstStyle/>
        <a:p>
          <a:pPr rtl="1"/>
          <a:endParaRPr lang="he-IL"/>
        </a:p>
      </dgm:t>
    </dgm:pt>
    <dgm:pt modelId="{04824078-962E-4119-9102-1C5EEB8C5C4F}" type="pres">
      <dgm:prSet presAssocID="{47BF12D7-C677-4090-BEC6-E8E687C7D87F}" presName="parTxOnlySpace" presStyleCnt="0"/>
      <dgm:spPr/>
    </dgm:pt>
    <dgm:pt modelId="{C92DCF85-F6A8-4316-B910-1DF8336E061E}" type="pres">
      <dgm:prSet presAssocID="{59EBC90E-CBC8-42DC-B5DF-F3944A7AE541}" presName="parTxOnly" presStyleLbl="node1" presStyleIdx="5" presStyleCnt="6">
        <dgm:presLayoutVars>
          <dgm:chMax val="0"/>
          <dgm:chPref val="0"/>
          <dgm:bulletEnabled val="1"/>
        </dgm:presLayoutVars>
      </dgm:prSet>
      <dgm:spPr/>
      <dgm:t>
        <a:bodyPr/>
        <a:lstStyle/>
        <a:p>
          <a:pPr rtl="1"/>
          <a:endParaRPr lang="he-IL"/>
        </a:p>
      </dgm:t>
    </dgm:pt>
  </dgm:ptLst>
  <dgm:cxnLst>
    <dgm:cxn modelId="{5FB199E7-0C1E-4D38-BCA8-B4692B0AF461}" srcId="{F5F64A35-47F6-466F-93F6-80CF51CE95EE}" destId="{AE290D1E-3068-4DF9-8901-7D160AAFA920}" srcOrd="4" destOrd="0" parTransId="{D976D6E4-2C5B-47C9-8617-EAEC2EFE27B4}" sibTransId="{47BF12D7-C677-4090-BEC6-E8E687C7D87F}"/>
    <dgm:cxn modelId="{B23E0F5B-D007-43D8-92DF-56CE460D22BF}" type="presOf" srcId="{59EBC90E-CBC8-42DC-B5DF-F3944A7AE541}" destId="{C92DCF85-F6A8-4316-B910-1DF8336E061E}" srcOrd="0" destOrd="0" presId="urn:microsoft.com/office/officeart/2005/8/layout/chevron1"/>
    <dgm:cxn modelId="{0ADA6BA1-4D7B-4E35-9029-6ADCFF7DC200}" srcId="{F5F64A35-47F6-466F-93F6-80CF51CE95EE}" destId="{98062588-A888-40C3-B41D-478736408BA4}" srcOrd="0" destOrd="0" parTransId="{CC29143D-CD1B-4C88-927C-D5F6EFD1E0B9}" sibTransId="{CC51E79A-11DF-4CF0-AA98-D70F36C5A0CA}"/>
    <dgm:cxn modelId="{BA6526BA-1CFA-48A0-801E-EA0502A8915D}" type="presOf" srcId="{D577DF19-15F1-4EA7-9C95-E032709D4FA0}" destId="{1BB70F2C-4342-4734-9C82-3A356E7606AA}" srcOrd="0" destOrd="0" presId="urn:microsoft.com/office/officeart/2005/8/layout/chevron1"/>
    <dgm:cxn modelId="{9328E6CE-60AC-489C-9F8D-A46046A98BC7}" srcId="{F5F64A35-47F6-466F-93F6-80CF51CE95EE}" destId="{59EBC90E-CBC8-42DC-B5DF-F3944A7AE541}" srcOrd="5" destOrd="0" parTransId="{EF78957A-6679-43C2-A04A-3CFFCDA1C3DE}" sibTransId="{4E423B13-94EE-451E-A87F-A274437363C4}"/>
    <dgm:cxn modelId="{03C870C8-38AB-48CF-95A5-70E77A650BBC}" type="presOf" srcId="{C18D3C94-C903-478C-B878-947E1411B8B1}" destId="{FC9E9095-95CB-4AE1-8457-78BBA7B1ACE4}" srcOrd="0" destOrd="0" presId="urn:microsoft.com/office/officeart/2005/8/layout/chevron1"/>
    <dgm:cxn modelId="{F004F55D-8245-4D7C-B766-FAB91C432242}" srcId="{F5F64A35-47F6-466F-93F6-80CF51CE95EE}" destId="{DA57E5DA-848D-4503-9774-66A4FDBF2E3E}" srcOrd="2" destOrd="0" parTransId="{C98E0D3F-38FA-4141-B422-43B3C3CE1DD4}" sibTransId="{428CCF9A-DD76-42A6-9C7B-0016F9B20D39}"/>
    <dgm:cxn modelId="{305BFECD-3099-49C2-974A-C74D6609AB35}" type="presOf" srcId="{98062588-A888-40C3-B41D-478736408BA4}" destId="{C9A91CA3-E5A1-44C5-A037-B2FC34FE86DB}" srcOrd="0" destOrd="0" presId="urn:microsoft.com/office/officeart/2005/8/layout/chevron1"/>
    <dgm:cxn modelId="{218372A3-C300-406E-8844-C0DA5346E0B5}" srcId="{F5F64A35-47F6-466F-93F6-80CF51CE95EE}" destId="{D577DF19-15F1-4EA7-9C95-E032709D4FA0}" srcOrd="3" destOrd="0" parTransId="{02609E72-EEAA-4C9E-B0C2-29693490BEDD}" sibTransId="{B59D6F14-B613-4F38-93A4-48D5642D38EE}"/>
    <dgm:cxn modelId="{315A10D9-0821-4432-B75C-E016675FC9BA}" type="presOf" srcId="{DA57E5DA-848D-4503-9774-66A4FDBF2E3E}" destId="{EC30F9D7-E781-439C-AD12-1E135F1761E8}" srcOrd="0" destOrd="0" presId="urn:microsoft.com/office/officeart/2005/8/layout/chevron1"/>
    <dgm:cxn modelId="{24D84C7C-FBEF-4757-824E-851DA820B9D3}" type="presOf" srcId="{F5F64A35-47F6-466F-93F6-80CF51CE95EE}" destId="{B1586EF5-9264-422D-B61E-3A58C17715BE}" srcOrd="0" destOrd="0" presId="urn:microsoft.com/office/officeart/2005/8/layout/chevron1"/>
    <dgm:cxn modelId="{27CED374-951C-43FB-8C3F-C61D199E609B}" type="presOf" srcId="{AE290D1E-3068-4DF9-8901-7D160AAFA920}" destId="{B9C1B962-901A-4B6C-B5B2-0593E22F3FC6}" srcOrd="0" destOrd="0" presId="urn:microsoft.com/office/officeart/2005/8/layout/chevron1"/>
    <dgm:cxn modelId="{3734E34E-B486-486B-AF92-C86E578A4D4C}" srcId="{F5F64A35-47F6-466F-93F6-80CF51CE95EE}" destId="{C18D3C94-C903-478C-B878-947E1411B8B1}" srcOrd="1" destOrd="0" parTransId="{4223EDE3-778F-433A-B62A-65259C5EED99}" sibTransId="{6C66773B-15D6-4C0D-8A9B-7AC5542BE952}"/>
    <dgm:cxn modelId="{9DFEEEAB-83F1-48EC-9447-8CF3295EDAFE}" type="presParOf" srcId="{B1586EF5-9264-422D-B61E-3A58C17715BE}" destId="{C9A91CA3-E5A1-44C5-A037-B2FC34FE86DB}" srcOrd="0" destOrd="0" presId="urn:microsoft.com/office/officeart/2005/8/layout/chevron1"/>
    <dgm:cxn modelId="{F5516E6F-0E44-4F5C-B784-54463AB9E318}" type="presParOf" srcId="{B1586EF5-9264-422D-B61E-3A58C17715BE}" destId="{8A5C5191-4878-4079-BA26-99FCAD709E69}" srcOrd="1" destOrd="0" presId="urn:microsoft.com/office/officeart/2005/8/layout/chevron1"/>
    <dgm:cxn modelId="{EE05C18B-DD54-49D7-9F3B-82C0EBFA6416}" type="presParOf" srcId="{B1586EF5-9264-422D-B61E-3A58C17715BE}" destId="{FC9E9095-95CB-4AE1-8457-78BBA7B1ACE4}" srcOrd="2" destOrd="0" presId="urn:microsoft.com/office/officeart/2005/8/layout/chevron1"/>
    <dgm:cxn modelId="{4FAF19DA-007D-4AC3-AED8-E5AB6C86C219}" type="presParOf" srcId="{B1586EF5-9264-422D-B61E-3A58C17715BE}" destId="{300F1AAA-DAF0-4365-BC80-C6BC613BC3DD}" srcOrd="3" destOrd="0" presId="urn:microsoft.com/office/officeart/2005/8/layout/chevron1"/>
    <dgm:cxn modelId="{6C7FEDB4-9EF1-4AA2-BA6D-CE36D1D6CE64}" type="presParOf" srcId="{B1586EF5-9264-422D-B61E-3A58C17715BE}" destId="{EC30F9D7-E781-439C-AD12-1E135F1761E8}" srcOrd="4" destOrd="0" presId="urn:microsoft.com/office/officeart/2005/8/layout/chevron1"/>
    <dgm:cxn modelId="{CBA46A6B-0DEE-43BC-92E3-A8F05FC73195}" type="presParOf" srcId="{B1586EF5-9264-422D-B61E-3A58C17715BE}" destId="{591945EB-A53F-436A-BA34-4067F4FC08B2}" srcOrd="5" destOrd="0" presId="urn:microsoft.com/office/officeart/2005/8/layout/chevron1"/>
    <dgm:cxn modelId="{DA235456-0AC9-4813-9076-AA8C371D41A0}" type="presParOf" srcId="{B1586EF5-9264-422D-B61E-3A58C17715BE}" destId="{1BB70F2C-4342-4734-9C82-3A356E7606AA}" srcOrd="6" destOrd="0" presId="urn:microsoft.com/office/officeart/2005/8/layout/chevron1"/>
    <dgm:cxn modelId="{1D34B458-C58A-44DD-86F3-6F9129C25700}" type="presParOf" srcId="{B1586EF5-9264-422D-B61E-3A58C17715BE}" destId="{8CABBB52-B26E-420E-BF63-E747A23F50BE}" srcOrd="7" destOrd="0" presId="urn:microsoft.com/office/officeart/2005/8/layout/chevron1"/>
    <dgm:cxn modelId="{38E3EDC5-9F69-49B4-8BBC-BCB101C59154}" type="presParOf" srcId="{B1586EF5-9264-422D-B61E-3A58C17715BE}" destId="{B9C1B962-901A-4B6C-B5B2-0593E22F3FC6}" srcOrd="8" destOrd="0" presId="urn:microsoft.com/office/officeart/2005/8/layout/chevron1"/>
    <dgm:cxn modelId="{D61D145A-10A6-49CB-AC03-99AE1E58846B}" type="presParOf" srcId="{B1586EF5-9264-422D-B61E-3A58C17715BE}" destId="{04824078-962E-4119-9102-1C5EEB8C5C4F}" srcOrd="9" destOrd="0" presId="urn:microsoft.com/office/officeart/2005/8/layout/chevron1"/>
    <dgm:cxn modelId="{046415FE-B36A-42B4-B122-FB72673D1070}" type="presParOf" srcId="{B1586EF5-9264-422D-B61E-3A58C17715BE}" destId="{C92DCF85-F6A8-4316-B910-1DF8336E061E}" srcOrd="10" destOrd="0" presId="urn:microsoft.com/office/officeart/2005/8/layout/chevron1"/>
  </dgm:cxnLst>
  <dgm:bg>
    <a:noFill/>
  </dgm:bg>
  <dgm:whole>
    <a:ln>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F5F64A35-47F6-466F-93F6-80CF51CE95EE}" type="doc">
      <dgm:prSet loTypeId="urn:microsoft.com/office/officeart/2005/8/layout/chevron1" loCatId="process" qsTypeId="urn:microsoft.com/office/officeart/2005/8/quickstyle/3d4" qsCatId="3D" csTypeId="urn:microsoft.com/office/officeart/2005/8/colors/accent3_2" csCatId="accent3" phldr="1"/>
      <dgm:spPr/>
    </dgm:pt>
    <dgm:pt modelId="{98062588-A888-40C3-B41D-478736408BA4}">
      <dgm:prSet phldrT="[טקסט]" custT="1"/>
      <dgm:spPr/>
      <dgm:t>
        <a:bodyPr/>
        <a:lstStyle/>
        <a:p>
          <a:pPr rtl="1"/>
          <a:r>
            <a:rPr lang="en-US" sz="1800" b="1" i="0" smtClean="0">
              <a:solidFill>
                <a:schemeClr val="tx1"/>
              </a:solidFill>
              <a:effectLst/>
            </a:rPr>
            <a:t>Intro</a:t>
          </a:r>
          <a:endParaRPr lang="he-IL" sz="1800" b="1" i="0" dirty="0">
            <a:solidFill>
              <a:schemeClr val="tx1"/>
            </a:solidFill>
            <a:effectLst/>
          </a:endParaRPr>
        </a:p>
      </dgm:t>
    </dgm:pt>
    <dgm:pt modelId="{CC29143D-CD1B-4C88-927C-D5F6EFD1E0B9}" type="parTrans" cxnId="{0ADA6BA1-4D7B-4E35-9029-6ADCFF7DC200}">
      <dgm:prSet/>
      <dgm:spPr/>
      <dgm:t>
        <a:bodyPr/>
        <a:lstStyle/>
        <a:p>
          <a:pPr rtl="1"/>
          <a:endParaRPr lang="he-IL"/>
        </a:p>
      </dgm:t>
    </dgm:pt>
    <dgm:pt modelId="{CC51E79A-11DF-4CF0-AA98-D70F36C5A0CA}" type="sibTrans" cxnId="{0ADA6BA1-4D7B-4E35-9029-6ADCFF7DC200}">
      <dgm:prSet/>
      <dgm:spPr/>
      <dgm:t>
        <a:bodyPr/>
        <a:lstStyle/>
        <a:p>
          <a:pPr rtl="1"/>
          <a:endParaRPr lang="he-IL"/>
        </a:p>
      </dgm:t>
    </dgm:pt>
    <dgm:pt modelId="{C18D3C94-C903-478C-B878-947E1411B8B1}">
      <dgm:prSet phldrT="[טקסט]" custT="1"/>
      <dgm:spPr>
        <a:solidFill>
          <a:schemeClr val="accent2">
            <a:lumMod val="75000"/>
          </a:schemeClr>
        </a:solidFill>
      </dgm:spPr>
      <dgm:t>
        <a:bodyPr/>
        <a:lstStyle/>
        <a:p>
          <a:pPr rtl="1"/>
          <a:r>
            <a:rPr lang="en-US" sz="1800" b="1" i="0" smtClean="0">
              <a:solidFill>
                <a:schemeClr val="tx1"/>
              </a:solidFill>
              <a:effectLst/>
            </a:rPr>
            <a:t>ResNet</a:t>
          </a:r>
          <a:endParaRPr lang="he-IL" sz="1800" b="1" i="0" dirty="0">
            <a:solidFill>
              <a:schemeClr val="tx1"/>
            </a:solidFill>
            <a:effectLst/>
          </a:endParaRPr>
        </a:p>
      </dgm:t>
    </dgm:pt>
    <dgm:pt modelId="{4223EDE3-778F-433A-B62A-65259C5EED99}" type="parTrans" cxnId="{3734E34E-B486-486B-AF92-C86E578A4D4C}">
      <dgm:prSet/>
      <dgm:spPr/>
      <dgm:t>
        <a:bodyPr/>
        <a:lstStyle/>
        <a:p>
          <a:pPr rtl="1"/>
          <a:endParaRPr lang="he-IL"/>
        </a:p>
      </dgm:t>
    </dgm:pt>
    <dgm:pt modelId="{6C66773B-15D6-4C0D-8A9B-7AC5542BE952}" type="sibTrans" cxnId="{3734E34E-B486-486B-AF92-C86E578A4D4C}">
      <dgm:prSet/>
      <dgm:spPr/>
      <dgm:t>
        <a:bodyPr/>
        <a:lstStyle/>
        <a:p>
          <a:pPr rtl="1"/>
          <a:endParaRPr lang="he-IL"/>
        </a:p>
      </dgm:t>
    </dgm:pt>
    <dgm:pt modelId="{DA57E5DA-848D-4503-9774-66A4FDBF2E3E}">
      <dgm:prSet phldrT="[טקסט]" custT="1"/>
      <dgm:spPr/>
      <dgm:t>
        <a:bodyPr/>
        <a:lstStyle/>
        <a:p>
          <a:pPr rtl="1"/>
          <a:r>
            <a:rPr lang="en-US" sz="1800" b="1" i="0" smtClean="0">
              <a:solidFill>
                <a:schemeClr val="tx1"/>
              </a:solidFill>
              <a:effectLst/>
            </a:rPr>
            <a:t>Technical details</a:t>
          </a:r>
          <a:endParaRPr lang="en-US" sz="1800" b="1" i="0" dirty="0" smtClean="0">
            <a:solidFill>
              <a:schemeClr val="tx1"/>
            </a:solidFill>
            <a:effectLst/>
          </a:endParaRPr>
        </a:p>
      </dgm:t>
    </dgm:pt>
    <dgm:pt modelId="{C98E0D3F-38FA-4141-B422-43B3C3CE1DD4}" type="parTrans" cxnId="{F004F55D-8245-4D7C-B766-FAB91C432242}">
      <dgm:prSet/>
      <dgm:spPr/>
      <dgm:t>
        <a:bodyPr/>
        <a:lstStyle/>
        <a:p>
          <a:pPr rtl="1"/>
          <a:endParaRPr lang="he-IL"/>
        </a:p>
      </dgm:t>
    </dgm:pt>
    <dgm:pt modelId="{428CCF9A-DD76-42A6-9C7B-0016F9B20D39}" type="sibTrans" cxnId="{F004F55D-8245-4D7C-B766-FAB91C432242}">
      <dgm:prSet/>
      <dgm:spPr/>
      <dgm:t>
        <a:bodyPr/>
        <a:lstStyle/>
        <a:p>
          <a:pPr rtl="1"/>
          <a:endParaRPr lang="he-IL"/>
        </a:p>
      </dgm:t>
    </dgm:pt>
    <dgm:pt modelId="{D577DF19-15F1-4EA7-9C95-E032709D4FA0}">
      <dgm:prSet phldrT="[טקסט]" custT="1"/>
      <dgm:spPr/>
      <dgm:t>
        <a:bodyPr/>
        <a:lstStyle/>
        <a:p>
          <a:pPr rtl="1"/>
          <a:r>
            <a:rPr lang="en-US" sz="1800" b="1" i="0" dirty="0" smtClean="0">
              <a:solidFill>
                <a:schemeClr val="tx1"/>
              </a:solidFill>
              <a:effectLst/>
            </a:rPr>
            <a:t>Results</a:t>
          </a:r>
        </a:p>
      </dgm:t>
    </dgm:pt>
    <dgm:pt modelId="{02609E72-EEAA-4C9E-B0C2-29693490BEDD}" type="parTrans" cxnId="{218372A3-C300-406E-8844-C0DA5346E0B5}">
      <dgm:prSet/>
      <dgm:spPr/>
      <dgm:t>
        <a:bodyPr/>
        <a:lstStyle/>
        <a:p>
          <a:pPr rtl="1"/>
          <a:endParaRPr lang="he-IL"/>
        </a:p>
      </dgm:t>
    </dgm:pt>
    <dgm:pt modelId="{B59D6F14-B613-4F38-93A4-48D5642D38EE}" type="sibTrans" cxnId="{218372A3-C300-406E-8844-C0DA5346E0B5}">
      <dgm:prSet/>
      <dgm:spPr/>
      <dgm:t>
        <a:bodyPr/>
        <a:lstStyle/>
        <a:p>
          <a:pPr rtl="1"/>
          <a:endParaRPr lang="he-IL"/>
        </a:p>
      </dgm:t>
    </dgm:pt>
    <dgm:pt modelId="{AE290D1E-3068-4DF9-8901-7D160AAFA920}">
      <dgm:prSet phldrT="[טקסט]" custT="1"/>
      <dgm:spPr/>
      <dgm:t>
        <a:bodyPr/>
        <a:lstStyle/>
        <a:p>
          <a:pPr rtl="1"/>
          <a:r>
            <a:rPr lang="en-US" sz="1800" b="1" i="0" smtClean="0">
              <a:solidFill>
                <a:schemeClr val="tx1"/>
              </a:solidFill>
              <a:effectLst/>
            </a:rPr>
            <a:t>ResNet 1000</a:t>
          </a:r>
          <a:endParaRPr lang="en-US" sz="1800" b="1" i="0" dirty="0" smtClean="0">
            <a:solidFill>
              <a:schemeClr val="tx1"/>
            </a:solidFill>
            <a:effectLst/>
          </a:endParaRPr>
        </a:p>
      </dgm:t>
    </dgm:pt>
    <dgm:pt modelId="{D976D6E4-2C5B-47C9-8617-EAEC2EFE27B4}" type="parTrans" cxnId="{5FB199E7-0C1E-4D38-BCA8-B4692B0AF461}">
      <dgm:prSet/>
      <dgm:spPr/>
      <dgm:t>
        <a:bodyPr/>
        <a:lstStyle/>
        <a:p>
          <a:pPr rtl="1"/>
          <a:endParaRPr lang="he-IL"/>
        </a:p>
      </dgm:t>
    </dgm:pt>
    <dgm:pt modelId="{47BF12D7-C677-4090-BEC6-E8E687C7D87F}" type="sibTrans" cxnId="{5FB199E7-0C1E-4D38-BCA8-B4692B0AF461}">
      <dgm:prSet/>
      <dgm:spPr/>
      <dgm:t>
        <a:bodyPr/>
        <a:lstStyle/>
        <a:p>
          <a:pPr rtl="1"/>
          <a:endParaRPr lang="he-IL"/>
        </a:p>
      </dgm:t>
    </dgm:pt>
    <dgm:pt modelId="{59EBC90E-CBC8-42DC-B5DF-F3944A7AE541}">
      <dgm:prSet phldrT="[טקסט]" custT="1"/>
      <dgm:spPr/>
      <dgm:t>
        <a:bodyPr/>
        <a:lstStyle/>
        <a:p>
          <a:pPr rtl="1"/>
          <a:r>
            <a:rPr lang="en-US" sz="1800" b="1" i="0" smtClean="0">
              <a:solidFill>
                <a:schemeClr val="tx1"/>
              </a:solidFill>
              <a:effectLst/>
            </a:rPr>
            <a:t>Comparison</a:t>
          </a:r>
          <a:endParaRPr lang="en-US" sz="1800" b="1" i="0" dirty="0" smtClean="0">
            <a:solidFill>
              <a:schemeClr val="tx1"/>
            </a:solidFill>
            <a:effectLst/>
          </a:endParaRPr>
        </a:p>
      </dgm:t>
    </dgm:pt>
    <dgm:pt modelId="{EF78957A-6679-43C2-A04A-3CFFCDA1C3DE}" type="parTrans" cxnId="{9328E6CE-60AC-489C-9F8D-A46046A98BC7}">
      <dgm:prSet/>
      <dgm:spPr/>
      <dgm:t>
        <a:bodyPr/>
        <a:lstStyle/>
        <a:p>
          <a:pPr rtl="1"/>
          <a:endParaRPr lang="he-IL"/>
        </a:p>
      </dgm:t>
    </dgm:pt>
    <dgm:pt modelId="{4E423B13-94EE-451E-A87F-A274437363C4}" type="sibTrans" cxnId="{9328E6CE-60AC-489C-9F8D-A46046A98BC7}">
      <dgm:prSet/>
      <dgm:spPr/>
      <dgm:t>
        <a:bodyPr/>
        <a:lstStyle/>
        <a:p>
          <a:pPr rtl="1"/>
          <a:endParaRPr lang="he-IL"/>
        </a:p>
      </dgm:t>
    </dgm:pt>
    <dgm:pt modelId="{B1586EF5-9264-422D-B61E-3A58C17715BE}" type="pres">
      <dgm:prSet presAssocID="{F5F64A35-47F6-466F-93F6-80CF51CE95EE}" presName="Name0" presStyleCnt="0">
        <dgm:presLayoutVars>
          <dgm:dir/>
          <dgm:animLvl val="lvl"/>
          <dgm:resizeHandles val="exact"/>
        </dgm:presLayoutVars>
      </dgm:prSet>
      <dgm:spPr/>
    </dgm:pt>
    <dgm:pt modelId="{C9A91CA3-E5A1-44C5-A037-B2FC34FE86DB}" type="pres">
      <dgm:prSet presAssocID="{98062588-A888-40C3-B41D-478736408BA4}" presName="parTxOnly" presStyleLbl="node1" presStyleIdx="0" presStyleCnt="6">
        <dgm:presLayoutVars>
          <dgm:chMax val="0"/>
          <dgm:chPref val="0"/>
          <dgm:bulletEnabled val="1"/>
        </dgm:presLayoutVars>
      </dgm:prSet>
      <dgm:spPr/>
      <dgm:t>
        <a:bodyPr/>
        <a:lstStyle/>
        <a:p>
          <a:endParaRPr lang="en-US"/>
        </a:p>
      </dgm:t>
    </dgm:pt>
    <dgm:pt modelId="{8A5C5191-4878-4079-BA26-99FCAD709E69}" type="pres">
      <dgm:prSet presAssocID="{CC51E79A-11DF-4CF0-AA98-D70F36C5A0CA}" presName="parTxOnlySpace" presStyleCnt="0"/>
      <dgm:spPr/>
    </dgm:pt>
    <dgm:pt modelId="{FC9E9095-95CB-4AE1-8457-78BBA7B1ACE4}" type="pres">
      <dgm:prSet presAssocID="{C18D3C94-C903-478C-B878-947E1411B8B1}" presName="parTxOnly" presStyleLbl="node1" presStyleIdx="1" presStyleCnt="6">
        <dgm:presLayoutVars>
          <dgm:chMax val="0"/>
          <dgm:chPref val="0"/>
          <dgm:bulletEnabled val="1"/>
        </dgm:presLayoutVars>
      </dgm:prSet>
      <dgm:spPr/>
      <dgm:t>
        <a:bodyPr/>
        <a:lstStyle/>
        <a:p>
          <a:endParaRPr lang="en-US"/>
        </a:p>
      </dgm:t>
    </dgm:pt>
    <dgm:pt modelId="{300F1AAA-DAF0-4365-BC80-C6BC613BC3DD}" type="pres">
      <dgm:prSet presAssocID="{6C66773B-15D6-4C0D-8A9B-7AC5542BE952}" presName="parTxOnlySpace" presStyleCnt="0"/>
      <dgm:spPr/>
    </dgm:pt>
    <dgm:pt modelId="{EC30F9D7-E781-439C-AD12-1E135F1761E8}" type="pres">
      <dgm:prSet presAssocID="{DA57E5DA-848D-4503-9774-66A4FDBF2E3E}" presName="parTxOnly" presStyleLbl="node1" presStyleIdx="2" presStyleCnt="6">
        <dgm:presLayoutVars>
          <dgm:chMax val="0"/>
          <dgm:chPref val="0"/>
          <dgm:bulletEnabled val="1"/>
        </dgm:presLayoutVars>
      </dgm:prSet>
      <dgm:spPr/>
      <dgm:t>
        <a:bodyPr/>
        <a:lstStyle/>
        <a:p>
          <a:pPr rtl="1"/>
          <a:endParaRPr lang="he-IL"/>
        </a:p>
      </dgm:t>
    </dgm:pt>
    <dgm:pt modelId="{591945EB-A53F-436A-BA34-4067F4FC08B2}" type="pres">
      <dgm:prSet presAssocID="{428CCF9A-DD76-42A6-9C7B-0016F9B20D39}" presName="parTxOnlySpace" presStyleCnt="0"/>
      <dgm:spPr/>
    </dgm:pt>
    <dgm:pt modelId="{1BB70F2C-4342-4734-9C82-3A356E7606AA}" type="pres">
      <dgm:prSet presAssocID="{D577DF19-15F1-4EA7-9C95-E032709D4FA0}" presName="parTxOnly" presStyleLbl="node1" presStyleIdx="3" presStyleCnt="6">
        <dgm:presLayoutVars>
          <dgm:chMax val="0"/>
          <dgm:chPref val="0"/>
          <dgm:bulletEnabled val="1"/>
        </dgm:presLayoutVars>
      </dgm:prSet>
      <dgm:spPr/>
      <dgm:t>
        <a:bodyPr/>
        <a:lstStyle/>
        <a:p>
          <a:pPr rtl="1"/>
          <a:endParaRPr lang="he-IL"/>
        </a:p>
      </dgm:t>
    </dgm:pt>
    <dgm:pt modelId="{8CABBB52-B26E-420E-BF63-E747A23F50BE}" type="pres">
      <dgm:prSet presAssocID="{B59D6F14-B613-4F38-93A4-48D5642D38EE}" presName="parTxOnlySpace" presStyleCnt="0"/>
      <dgm:spPr/>
    </dgm:pt>
    <dgm:pt modelId="{B9C1B962-901A-4B6C-B5B2-0593E22F3FC6}" type="pres">
      <dgm:prSet presAssocID="{AE290D1E-3068-4DF9-8901-7D160AAFA920}" presName="parTxOnly" presStyleLbl="node1" presStyleIdx="4" presStyleCnt="6">
        <dgm:presLayoutVars>
          <dgm:chMax val="0"/>
          <dgm:chPref val="0"/>
          <dgm:bulletEnabled val="1"/>
        </dgm:presLayoutVars>
      </dgm:prSet>
      <dgm:spPr/>
      <dgm:t>
        <a:bodyPr/>
        <a:lstStyle/>
        <a:p>
          <a:pPr rtl="1"/>
          <a:endParaRPr lang="he-IL"/>
        </a:p>
      </dgm:t>
    </dgm:pt>
    <dgm:pt modelId="{04824078-962E-4119-9102-1C5EEB8C5C4F}" type="pres">
      <dgm:prSet presAssocID="{47BF12D7-C677-4090-BEC6-E8E687C7D87F}" presName="parTxOnlySpace" presStyleCnt="0"/>
      <dgm:spPr/>
    </dgm:pt>
    <dgm:pt modelId="{C92DCF85-F6A8-4316-B910-1DF8336E061E}" type="pres">
      <dgm:prSet presAssocID="{59EBC90E-CBC8-42DC-B5DF-F3944A7AE541}" presName="parTxOnly" presStyleLbl="node1" presStyleIdx="5" presStyleCnt="6">
        <dgm:presLayoutVars>
          <dgm:chMax val="0"/>
          <dgm:chPref val="0"/>
          <dgm:bulletEnabled val="1"/>
        </dgm:presLayoutVars>
      </dgm:prSet>
      <dgm:spPr/>
      <dgm:t>
        <a:bodyPr/>
        <a:lstStyle/>
        <a:p>
          <a:pPr rtl="1"/>
          <a:endParaRPr lang="he-IL"/>
        </a:p>
      </dgm:t>
    </dgm:pt>
  </dgm:ptLst>
  <dgm:cxnLst>
    <dgm:cxn modelId="{5FB199E7-0C1E-4D38-BCA8-B4692B0AF461}" srcId="{F5F64A35-47F6-466F-93F6-80CF51CE95EE}" destId="{AE290D1E-3068-4DF9-8901-7D160AAFA920}" srcOrd="4" destOrd="0" parTransId="{D976D6E4-2C5B-47C9-8617-EAEC2EFE27B4}" sibTransId="{47BF12D7-C677-4090-BEC6-E8E687C7D87F}"/>
    <dgm:cxn modelId="{0ADA6BA1-4D7B-4E35-9029-6ADCFF7DC200}" srcId="{F5F64A35-47F6-466F-93F6-80CF51CE95EE}" destId="{98062588-A888-40C3-B41D-478736408BA4}" srcOrd="0" destOrd="0" parTransId="{CC29143D-CD1B-4C88-927C-D5F6EFD1E0B9}" sibTransId="{CC51E79A-11DF-4CF0-AA98-D70F36C5A0CA}"/>
    <dgm:cxn modelId="{F67CE688-E356-465E-A54A-F91CA75EB85D}" type="presOf" srcId="{DA57E5DA-848D-4503-9774-66A4FDBF2E3E}" destId="{EC30F9D7-E781-439C-AD12-1E135F1761E8}" srcOrd="0" destOrd="0" presId="urn:microsoft.com/office/officeart/2005/8/layout/chevron1"/>
    <dgm:cxn modelId="{FFC6E702-15F3-4035-A1C7-477A4E46C88F}" type="presOf" srcId="{98062588-A888-40C3-B41D-478736408BA4}" destId="{C9A91CA3-E5A1-44C5-A037-B2FC34FE86DB}" srcOrd="0" destOrd="0" presId="urn:microsoft.com/office/officeart/2005/8/layout/chevron1"/>
    <dgm:cxn modelId="{9328E6CE-60AC-489C-9F8D-A46046A98BC7}" srcId="{F5F64A35-47F6-466F-93F6-80CF51CE95EE}" destId="{59EBC90E-CBC8-42DC-B5DF-F3944A7AE541}" srcOrd="5" destOrd="0" parTransId="{EF78957A-6679-43C2-A04A-3CFFCDA1C3DE}" sibTransId="{4E423B13-94EE-451E-A87F-A274437363C4}"/>
    <dgm:cxn modelId="{F004F55D-8245-4D7C-B766-FAB91C432242}" srcId="{F5F64A35-47F6-466F-93F6-80CF51CE95EE}" destId="{DA57E5DA-848D-4503-9774-66A4FDBF2E3E}" srcOrd="2" destOrd="0" parTransId="{C98E0D3F-38FA-4141-B422-43B3C3CE1DD4}" sibTransId="{428CCF9A-DD76-42A6-9C7B-0016F9B20D39}"/>
    <dgm:cxn modelId="{218372A3-C300-406E-8844-C0DA5346E0B5}" srcId="{F5F64A35-47F6-466F-93F6-80CF51CE95EE}" destId="{D577DF19-15F1-4EA7-9C95-E032709D4FA0}" srcOrd="3" destOrd="0" parTransId="{02609E72-EEAA-4C9E-B0C2-29693490BEDD}" sibTransId="{B59D6F14-B613-4F38-93A4-48D5642D38EE}"/>
    <dgm:cxn modelId="{A8BB0D56-AC39-4519-8D5D-F6EEC2DFEFCD}" type="presOf" srcId="{59EBC90E-CBC8-42DC-B5DF-F3944A7AE541}" destId="{C92DCF85-F6A8-4316-B910-1DF8336E061E}" srcOrd="0" destOrd="0" presId="urn:microsoft.com/office/officeart/2005/8/layout/chevron1"/>
    <dgm:cxn modelId="{FB25C558-DC07-4162-B74B-98D5ECE5E726}" type="presOf" srcId="{C18D3C94-C903-478C-B878-947E1411B8B1}" destId="{FC9E9095-95CB-4AE1-8457-78BBA7B1ACE4}" srcOrd="0" destOrd="0" presId="urn:microsoft.com/office/officeart/2005/8/layout/chevron1"/>
    <dgm:cxn modelId="{0600AB4A-BEB1-40F6-BB94-3C3C8B9788EC}" type="presOf" srcId="{D577DF19-15F1-4EA7-9C95-E032709D4FA0}" destId="{1BB70F2C-4342-4734-9C82-3A356E7606AA}" srcOrd="0" destOrd="0" presId="urn:microsoft.com/office/officeart/2005/8/layout/chevron1"/>
    <dgm:cxn modelId="{17A13C79-6128-406F-85FE-D1DD00AF2F15}" type="presOf" srcId="{AE290D1E-3068-4DF9-8901-7D160AAFA920}" destId="{B9C1B962-901A-4B6C-B5B2-0593E22F3FC6}" srcOrd="0" destOrd="0" presId="urn:microsoft.com/office/officeart/2005/8/layout/chevron1"/>
    <dgm:cxn modelId="{D1CB16F8-DA7C-4D89-A914-02B5BC2164D4}" type="presOf" srcId="{F5F64A35-47F6-466F-93F6-80CF51CE95EE}" destId="{B1586EF5-9264-422D-B61E-3A58C17715BE}" srcOrd="0" destOrd="0" presId="urn:microsoft.com/office/officeart/2005/8/layout/chevron1"/>
    <dgm:cxn modelId="{3734E34E-B486-486B-AF92-C86E578A4D4C}" srcId="{F5F64A35-47F6-466F-93F6-80CF51CE95EE}" destId="{C18D3C94-C903-478C-B878-947E1411B8B1}" srcOrd="1" destOrd="0" parTransId="{4223EDE3-778F-433A-B62A-65259C5EED99}" sibTransId="{6C66773B-15D6-4C0D-8A9B-7AC5542BE952}"/>
    <dgm:cxn modelId="{201410CA-0E34-43E6-8B66-1A86A3A4C699}" type="presParOf" srcId="{B1586EF5-9264-422D-B61E-3A58C17715BE}" destId="{C9A91CA3-E5A1-44C5-A037-B2FC34FE86DB}" srcOrd="0" destOrd="0" presId="urn:microsoft.com/office/officeart/2005/8/layout/chevron1"/>
    <dgm:cxn modelId="{21F86143-E52D-4A42-93A2-379088716585}" type="presParOf" srcId="{B1586EF5-9264-422D-B61E-3A58C17715BE}" destId="{8A5C5191-4878-4079-BA26-99FCAD709E69}" srcOrd="1" destOrd="0" presId="urn:microsoft.com/office/officeart/2005/8/layout/chevron1"/>
    <dgm:cxn modelId="{CA111CA2-8E22-4F41-B845-014B038BA429}" type="presParOf" srcId="{B1586EF5-9264-422D-B61E-3A58C17715BE}" destId="{FC9E9095-95CB-4AE1-8457-78BBA7B1ACE4}" srcOrd="2" destOrd="0" presId="urn:microsoft.com/office/officeart/2005/8/layout/chevron1"/>
    <dgm:cxn modelId="{C09B154A-3C7D-44AA-B7AB-A5DA764FD6FD}" type="presParOf" srcId="{B1586EF5-9264-422D-B61E-3A58C17715BE}" destId="{300F1AAA-DAF0-4365-BC80-C6BC613BC3DD}" srcOrd="3" destOrd="0" presId="urn:microsoft.com/office/officeart/2005/8/layout/chevron1"/>
    <dgm:cxn modelId="{7D736C83-E097-4AC8-A37D-83625CEFD8F1}" type="presParOf" srcId="{B1586EF5-9264-422D-B61E-3A58C17715BE}" destId="{EC30F9D7-E781-439C-AD12-1E135F1761E8}" srcOrd="4" destOrd="0" presId="urn:microsoft.com/office/officeart/2005/8/layout/chevron1"/>
    <dgm:cxn modelId="{F853A70F-F6E0-4CE4-BCA9-C3A46597DF00}" type="presParOf" srcId="{B1586EF5-9264-422D-B61E-3A58C17715BE}" destId="{591945EB-A53F-436A-BA34-4067F4FC08B2}" srcOrd="5" destOrd="0" presId="urn:microsoft.com/office/officeart/2005/8/layout/chevron1"/>
    <dgm:cxn modelId="{9AABDC93-7F7D-427E-A262-76DEC802964C}" type="presParOf" srcId="{B1586EF5-9264-422D-B61E-3A58C17715BE}" destId="{1BB70F2C-4342-4734-9C82-3A356E7606AA}" srcOrd="6" destOrd="0" presId="urn:microsoft.com/office/officeart/2005/8/layout/chevron1"/>
    <dgm:cxn modelId="{F8DFF18A-A244-461A-8ADE-7A5AEF9F20FA}" type="presParOf" srcId="{B1586EF5-9264-422D-B61E-3A58C17715BE}" destId="{8CABBB52-B26E-420E-BF63-E747A23F50BE}" srcOrd="7" destOrd="0" presId="urn:microsoft.com/office/officeart/2005/8/layout/chevron1"/>
    <dgm:cxn modelId="{C8BE28E4-6A05-40E1-B2EA-A0F9B63722B2}" type="presParOf" srcId="{B1586EF5-9264-422D-B61E-3A58C17715BE}" destId="{B9C1B962-901A-4B6C-B5B2-0593E22F3FC6}" srcOrd="8" destOrd="0" presId="urn:microsoft.com/office/officeart/2005/8/layout/chevron1"/>
    <dgm:cxn modelId="{9AFFFE9C-1B17-4B91-B877-46670AD200BE}" type="presParOf" srcId="{B1586EF5-9264-422D-B61E-3A58C17715BE}" destId="{04824078-962E-4119-9102-1C5EEB8C5C4F}" srcOrd="9" destOrd="0" presId="urn:microsoft.com/office/officeart/2005/8/layout/chevron1"/>
    <dgm:cxn modelId="{6772064F-E308-48BC-9F65-3EF8C31C12F9}" type="presParOf" srcId="{B1586EF5-9264-422D-B61E-3A58C17715BE}" destId="{C92DCF85-F6A8-4316-B910-1DF8336E061E}" srcOrd="10" destOrd="0" presId="urn:microsoft.com/office/officeart/2005/8/layout/chevron1"/>
  </dgm:cxnLst>
  <dgm:bg>
    <a:noFill/>
  </dgm:bg>
  <dgm:whole>
    <a:ln>
      <a:noFill/>
    </a:ln>
  </dgm:whole>
  <dgm:extLst>
    <a:ext uri="http://schemas.microsoft.com/office/drawing/2008/diagram">
      <dsp:dataModelExt xmlns:dsp="http://schemas.microsoft.com/office/drawing/2008/diagram" relId="rId114" minVer="http://schemas.openxmlformats.org/drawingml/2006/diagram"/>
    </a:ext>
    <a:ext uri="{C62137D5-CB1D-491B-B009-E17868A290BF}">
      <dgm14:recolorImg xmlns:dgm14="http://schemas.microsoft.com/office/drawing/2010/diagram" val="1"/>
    </a:ext>
  </dgm:extLst>
</dgm:dataModel>
</file>

<file path=ppt/diagrams/data16.xml><?xml version="1.0" encoding="utf-8"?>
<dgm:dataModel xmlns:dgm="http://schemas.openxmlformats.org/drawingml/2006/diagram" xmlns:a="http://schemas.openxmlformats.org/drawingml/2006/main">
  <dgm:ptLst>
    <dgm:pt modelId="{F5F64A35-47F6-466F-93F6-80CF51CE95EE}" type="doc">
      <dgm:prSet loTypeId="urn:microsoft.com/office/officeart/2005/8/layout/chevron1" loCatId="process" qsTypeId="urn:microsoft.com/office/officeart/2005/8/quickstyle/3d4" qsCatId="3D" csTypeId="urn:microsoft.com/office/officeart/2005/8/colors/accent3_2" csCatId="accent3" phldr="1"/>
      <dgm:spPr/>
    </dgm:pt>
    <dgm:pt modelId="{98062588-A888-40C3-B41D-478736408BA4}">
      <dgm:prSet phldrT="[טקסט]" custT="1"/>
      <dgm:spPr/>
      <dgm:t>
        <a:bodyPr/>
        <a:lstStyle/>
        <a:p>
          <a:pPr rtl="1"/>
          <a:r>
            <a:rPr lang="en-US" sz="1800" b="1" i="0" smtClean="0">
              <a:solidFill>
                <a:schemeClr val="tx1"/>
              </a:solidFill>
              <a:effectLst/>
            </a:rPr>
            <a:t>Intro</a:t>
          </a:r>
          <a:endParaRPr lang="he-IL" sz="1800" b="1" i="0" dirty="0">
            <a:solidFill>
              <a:schemeClr val="tx1"/>
            </a:solidFill>
            <a:effectLst/>
          </a:endParaRPr>
        </a:p>
      </dgm:t>
    </dgm:pt>
    <dgm:pt modelId="{CC29143D-CD1B-4C88-927C-D5F6EFD1E0B9}" type="parTrans" cxnId="{0ADA6BA1-4D7B-4E35-9029-6ADCFF7DC200}">
      <dgm:prSet/>
      <dgm:spPr/>
      <dgm:t>
        <a:bodyPr/>
        <a:lstStyle/>
        <a:p>
          <a:pPr rtl="1"/>
          <a:endParaRPr lang="he-IL"/>
        </a:p>
      </dgm:t>
    </dgm:pt>
    <dgm:pt modelId="{CC51E79A-11DF-4CF0-AA98-D70F36C5A0CA}" type="sibTrans" cxnId="{0ADA6BA1-4D7B-4E35-9029-6ADCFF7DC200}">
      <dgm:prSet/>
      <dgm:spPr/>
      <dgm:t>
        <a:bodyPr/>
        <a:lstStyle/>
        <a:p>
          <a:pPr rtl="1"/>
          <a:endParaRPr lang="he-IL"/>
        </a:p>
      </dgm:t>
    </dgm:pt>
    <dgm:pt modelId="{C18D3C94-C903-478C-B878-947E1411B8B1}">
      <dgm:prSet phldrT="[טקסט]" custT="1"/>
      <dgm:spPr>
        <a:solidFill>
          <a:schemeClr val="accent2">
            <a:lumMod val="75000"/>
          </a:schemeClr>
        </a:solidFill>
      </dgm:spPr>
      <dgm:t>
        <a:bodyPr/>
        <a:lstStyle/>
        <a:p>
          <a:pPr rtl="1"/>
          <a:r>
            <a:rPr lang="en-US" sz="1800" b="1" i="0" smtClean="0">
              <a:solidFill>
                <a:schemeClr val="tx1"/>
              </a:solidFill>
              <a:effectLst/>
            </a:rPr>
            <a:t>ResNet</a:t>
          </a:r>
          <a:endParaRPr lang="he-IL" sz="1800" b="1" i="0" dirty="0">
            <a:solidFill>
              <a:schemeClr val="tx1"/>
            </a:solidFill>
            <a:effectLst/>
          </a:endParaRPr>
        </a:p>
      </dgm:t>
    </dgm:pt>
    <dgm:pt modelId="{4223EDE3-778F-433A-B62A-65259C5EED99}" type="parTrans" cxnId="{3734E34E-B486-486B-AF92-C86E578A4D4C}">
      <dgm:prSet/>
      <dgm:spPr/>
      <dgm:t>
        <a:bodyPr/>
        <a:lstStyle/>
        <a:p>
          <a:pPr rtl="1"/>
          <a:endParaRPr lang="he-IL"/>
        </a:p>
      </dgm:t>
    </dgm:pt>
    <dgm:pt modelId="{6C66773B-15D6-4C0D-8A9B-7AC5542BE952}" type="sibTrans" cxnId="{3734E34E-B486-486B-AF92-C86E578A4D4C}">
      <dgm:prSet/>
      <dgm:spPr/>
      <dgm:t>
        <a:bodyPr/>
        <a:lstStyle/>
        <a:p>
          <a:pPr rtl="1"/>
          <a:endParaRPr lang="he-IL"/>
        </a:p>
      </dgm:t>
    </dgm:pt>
    <dgm:pt modelId="{DA57E5DA-848D-4503-9774-66A4FDBF2E3E}">
      <dgm:prSet phldrT="[טקסט]" custT="1"/>
      <dgm:spPr/>
      <dgm:t>
        <a:bodyPr/>
        <a:lstStyle/>
        <a:p>
          <a:pPr rtl="1"/>
          <a:r>
            <a:rPr lang="en-US" sz="1800" b="1" i="0" smtClean="0">
              <a:solidFill>
                <a:schemeClr val="tx1"/>
              </a:solidFill>
              <a:effectLst/>
            </a:rPr>
            <a:t>Technical details</a:t>
          </a:r>
          <a:endParaRPr lang="en-US" sz="1800" b="1" i="0" dirty="0" smtClean="0">
            <a:solidFill>
              <a:schemeClr val="tx1"/>
            </a:solidFill>
            <a:effectLst/>
          </a:endParaRPr>
        </a:p>
      </dgm:t>
    </dgm:pt>
    <dgm:pt modelId="{C98E0D3F-38FA-4141-B422-43B3C3CE1DD4}" type="parTrans" cxnId="{F004F55D-8245-4D7C-B766-FAB91C432242}">
      <dgm:prSet/>
      <dgm:spPr/>
      <dgm:t>
        <a:bodyPr/>
        <a:lstStyle/>
        <a:p>
          <a:pPr rtl="1"/>
          <a:endParaRPr lang="he-IL"/>
        </a:p>
      </dgm:t>
    </dgm:pt>
    <dgm:pt modelId="{428CCF9A-DD76-42A6-9C7B-0016F9B20D39}" type="sibTrans" cxnId="{F004F55D-8245-4D7C-B766-FAB91C432242}">
      <dgm:prSet/>
      <dgm:spPr/>
      <dgm:t>
        <a:bodyPr/>
        <a:lstStyle/>
        <a:p>
          <a:pPr rtl="1"/>
          <a:endParaRPr lang="he-IL"/>
        </a:p>
      </dgm:t>
    </dgm:pt>
    <dgm:pt modelId="{D577DF19-15F1-4EA7-9C95-E032709D4FA0}">
      <dgm:prSet phldrT="[טקסט]" custT="1"/>
      <dgm:spPr/>
      <dgm:t>
        <a:bodyPr/>
        <a:lstStyle/>
        <a:p>
          <a:pPr rtl="1"/>
          <a:r>
            <a:rPr lang="en-US" sz="1800" b="1" i="0" dirty="0" smtClean="0">
              <a:solidFill>
                <a:schemeClr val="tx1"/>
              </a:solidFill>
              <a:effectLst/>
            </a:rPr>
            <a:t>Results</a:t>
          </a:r>
        </a:p>
      </dgm:t>
    </dgm:pt>
    <dgm:pt modelId="{02609E72-EEAA-4C9E-B0C2-29693490BEDD}" type="parTrans" cxnId="{218372A3-C300-406E-8844-C0DA5346E0B5}">
      <dgm:prSet/>
      <dgm:spPr/>
      <dgm:t>
        <a:bodyPr/>
        <a:lstStyle/>
        <a:p>
          <a:pPr rtl="1"/>
          <a:endParaRPr lang="he-IL"/>
        </a:p>
      </dgm:t>
    </dgm:pt>
    <dgm:pt modelId="{B59D6F14-B613-4F38-93A4-48D5642D38EE}" type="sibTrans" cxnId="{218372A3-C300-406E-8844-C0DA5346E0B5}">
      <dgm:prSet/>
      <dgm:spPr/>
      <dgm:t>
        <a:bodyPr/>
        <a:lstStyle/>
        <a:p>
          <a:pPr rtl="1"/>
          <a:endParaRPr lang="he-IL"/>
        </a:p>
      </dgm:t>
    </dgm:pt>
    <dgm:pt modelId="{AE290D1E-3068-4DF9-8901-7D160AAFA920}">
      <dgm:prSet phldrT="[טקסט]" custT="1"/>
      <dgm:spPr/>
      <dgm:t>
        <a:bodyPr/>
        <a:lstStyle/>
        <a:p>
          <a:pPr rtl="1"/>
          <a:r>
            <a:rPr lang="en-US" sz="1800" b="1" i="0" smtClean="0">
              <a:solidFill>
                <a:schemeClr val="tx1"/>
              </a:solidFill>
              <a:effectLst/>
            </a:rPr>
            <a:t>ResNet 1000</a:t>
          </a:r>
          <a:endParaRPr lang="en-US" sz="1800" b="1" i="0" dirty="0" smtClean="0">
            <a:solidFill>
              <a:schemeClr val="tx1"/>
            </a:solidFill>
            <a:effectLst/>
          </a:endParaRPr>
        </a:p>
      </dgm:t>
    </dgm:pt>
    <dgm:pt modelId="{D976D6E4-2C5B-47C9-8617-EAEC2EFE27B4}" type="parTrans" cxnId="{5FB199E7-0C1E-4D38-BCA8-B4692B0AF461}">
      <dgm:prSet/>
      <dgm:spPr/>
      <dgm:t>
        <a:bodyPr/>
        <a:lstStyle/>
        <a:p>
          <a:pPr rtl="1"/>
          <a:endParaRPr lang="he-IL"/>
        </a:p>
      </dgm:t>
    </dgm:pt>
    <dgm:pt modelId="{47BF12D7-C677-4090-BEC6-E8E687C7D87F}" type="sibTrans" cxnId="{5FB199E7-0C1E-4D38-BCA8-B4692B0AF461}">
      <dgm:prSet/>
      <dgm:spPr/>
      <dgm:t>
        <a:bodyPr/>
        <a:lstStyle/>
        <a:p>
          <a:pPr rtl="1"/>
          <a:endParaRPr lang="he-IL"/>
        </a:p>
      </dgm:t>
    </dgm:pt>
    <dgm:pt modelId="{59EBC90E-CBC8-42DC-B5DF-F3944A7AE541}">
      <dgm:prSet phldrT="[טקסט]" custT="1"/>
      <dgm:spPr/>
      <dgm:t>
        <a:bodyPr/>
        <a:lstStyle/>
        <a:p>
          <a:pPr rtl="1"/>
          <a:r>
            <a:rPr lang="en-US" sz="1800" b="1" i="0" smtClean="0">
              <a:solidFill>
                <a:schemeClr val="tx1"/>
              </a:solidFill>
              <a:effectLst/>
            </a:rPr>
            <a:t>Comparison</a:t>
          </a:r>
          <a:endParaRPr lang="en-US" sz="1800" b="1" i="0" dirty="0" smtClean="0">
            <a:solidFill>
              <a:schemeClr val="tx1"/>
            </a:solidFill>
            <a:effectLst/>
          </a:endParaRPr>
        </a:p>
      </dgm:t>
    </dgm:pt>
    <dgm:pt modelId="{EF78957A-6679-43C2-A04A-3CFFCDA1C3DE}" type="parTrans" cxnId="{9328E6CE-60AC-489C-9F8D-A46046A98BC7}">
      <dgm:prSet/>
      <dgm:spPr/>
      <dgm:t>
        <a:bodyPr/>
        <a:lstStyle/>
        <a:p>
          <a:pPr rtl="1"/>
          <a:endParaRPr lang="he-IL"/>
        </a:p>
      </dgm:t>
    </dgm:pt>
    <dgm:pt modelId="{4E423B13-94EE-451E-A87F-A274437363C4}" type="sibTrans" cxnId="{9328E6CE-60AC-489C-9F8D-A46046A98BC7}">
      <dgm:prSet/>
      <dgm:spPr/>
      <dgm:t>
        <a:bodyPr/>
        <a:lstStyle/>
        <a:p>
          <a:pPr rtl="1"/>
          <a:endParaRPr lang="he-IL"/>
        </a:p>
      </dgm:t>
    </dgm:pt>
    <dgm:pt modelId="{B1586EF5-9264-422D-B61E-3A58C17715BE}" type="pres">
      <dgm:prSet presAssocID="{F5F64A35-47F6-466F-93F6-80CF51CE95EE}" presName="Name0" presStyleCnt="0">
        <dgm:presLayoutVars>
          <dgm:dir/>
          <dgm:animLvl val="lvl"/>
          <dgm:resizeHandles val="exact"/>
        </dgm:presLayoutVars>
      </dgm:prSet>
      <dgm:spPr/>
    </dgm:pt>
    <dgm:pt modelId="{C9A91CA3-E5A1-44C5-A037-B2FC34FE86DB}" type="pres">
      <dgm:prSet presAssocID="{98062588-A888-40C3-B41D-478736408BA4}" presName="parTxOnly" presStyleLbl="node1" presStyleIdx="0" presStyleCnt="6">
        <dgm:presLayoutVars>
          <dgm:chMax val="0"/>
          <dgm:chPref val="0"/>
          <dgm:bulletEnabled val="1"/>
        </dgm:presLayoutVars>
      </dgm:prSet>
      <dgm:spPr/>
      <dgm:t>
        <a:bodyPr/>
        <a:lstStyle/>
        <a:p>
          <a:endParaRPr lang="en-US"/>
        </a:p>
      </dgm:t>
    </dgm:pt>
    <dgm:pt modelId="{8A5C5191-4878-4079-BA26-99FCAD709E69}" type="pres">
      <dgm:prSet presAssocID="{CC51E79A-11DF-4CF0-AA98-D70F36C5A0CA}" presName="parTxOnlySpace" presStyleCnt="0"/>
      <dgm:spPr/>
    </dgm:pt>
    <dgm:pt modelId="{FC9E9095-95CB-4AE1-8457-78BBA7B1ACE4}" type="pres">
      <dgm:prSet presAssocID="{C18D3C94-C903-478C-B878-947E1411B8B1}" presName="parTxOnly" presStyleLbl="node1" presStyleIdx="1" presStyleCnt="6">
        <dgm:presLayoutVars>
          <dgm:chMax val="0"/>
          <dgm:chPref val="0"/>
          <dgm:bulletEnabled val="1"/>
        </dgm:presLayoutVars>
      </dgm:prSet>
      <dgm:spPr/>
      <dgm:t>
        <a:bodyPr/>
        <a:lstStyle/>
        <a:p>
          <a:endParaRPr lang="en-US"/>
        </a:p>
      </dgm:t>
    </dgm:pt>
    <dgm:pt modelId="{300F1AAA-DAF0-4365-BC80-C6BC613BC3DD}" type="pres">
      <dgm:prSet presAssocID="{6C66773B-15D6-4C0D-8A9B-7AC5542BE952}" presName="parTxOnlySpace" presStyleCnt="0"/>
      <dgm:spPr/>
    </dgm:pt>
    <dgm:pt modelId="{EC30F9D7-E781-439C-AD12-1E135F1761E8}" type="pres">
      <dgm:prSet presAssocID="{DA57E5DA-848D-4503-9774-66A4FDBF2E3E}" presName="parTxOnly" presStyleLbl="node1" presStyleIdx="2" presStyleCnt="6">
        <dgm:presLayoutVars>
          <dgm:chMax val="0"/>
          <dgm:chPref val="0"/>
          <dgm:bulletEnabled val="1"/>
        </dgm:presLayoutVars>
      </dgm:prSet>
      <dgm:spPr/>
      <dgm:t>
        <a:bodyPr/>
        <a:lstStyle/>
        <a:p>
          <a:pPr rtl="1"/>
          <a:endParaRPr lang="he-IL"/>
        </a:p>
      </dgm:t>
    </dgm:pt>
    <dgm:pt modelId="{591945EB-A53F-436A-BA34-4067F4FC08B2}" type="pres">
      <dgm:prSet presAssocID="{428CCF9A-DD76-42A6-9C7B-0016F9B20D39}" presName="parTxOnlySpace" presStyleCnt="0"/>
      <dgm:spPr/>
    </dgm:pt>
    <dgm:pt modelId="{1BB70F2C-4342-4734-9C82-3A356E7606AA}" type="pres">
      <dgm:prSet presAssocID="{D577DF19-15F1-4EA7-9C95-E032709D4FA0}" presName="parTxOnly" presStyleLbl="node1" presStyleIdx="3" presStyleCnt="6">
        <dgm:presLayoutVars>
          <dgm:chMax val="0"/>
          <dgm:chPref val="0"/>
          <dgm:bulletEnabled val="1"/>
        </dgm:presLayoutVars>
      </dgm:prSet>
      <dgm:spPr/>
      <dgm:t>
        <a:bodyPr/>
        <a:lstStyle/>
        <a:p>
          <a:pPr rtl="1"/>
          <a:endParaRPr lang="he-IL"/>
        </a:p>
      </dgm:t>
    </dgm:pt>
    <dgm:pt modelId="{8CABBB52-B26E-420E-BF63-E747A23F50BE}" type="pres">
      <dgm:prSet presAssocID="{B59D6F14-B613-4F38-93A4-48D5642D38EE}" presName="parTxOnlySpace" presStyleCnt="0"/>
      <dgm:spPr/>
    </dgm:pt>
    <dgm:pt modelId="{B9C1B962-901A-4B6C-B5B2-0593E22F3FC6}" type="pres">
      <dgm:prSet presAssocID="{AE290D1E-3068-4DF9-8901-7D160AAFA920}" presName="parTxOnly" presStyleLbl="node1" presStyleIdx="4" presStyleCnt="6">
        <dgm:presLayoutVars>
          <dgm:chMax val="0"/>
          <dgm:chPref val="0"/>
          <dgm:bulletEnabled val="1"/>
        </dgm:presLayoutVars>
      </dgm:prSet>
      <dgm:spPr/>
      <dgm:t>
        <a:bodyPr/>
        <a:lstStyle/>
        <a:p>
          <a:pPr rtl="1"/>
          <a:endParaRPr lang="he-IL"/>
        </a:p>
      </dgm:t>
    </dgm:pt>
    <dgm:pt modelId="{04824078-962E-4119-9102-1C5EEB8C5C4F}" type="pres">
      <dgm:prSet presAssocID="{47BF12D7-C677-4090-BEC6-E8E687C7D87F}" presName="parTxOnlySpace" presStyleCnt="0"/>
      <dgm:spPr/>
    </dgm:pt>
    <dgm:pt modelId="{C92DCF85-F6A8-4316-B910-1DF8336E061E}" type="pres">
      <dgm:prSet presAssocID="{59EBC90E-CBC8-42DC-B5DF-F3944A7AE541}" presName="parTxOnly" presStyleLbl="node1" presStyleIdx="5" presStyleCnt="6">
        <dgm:presLayoutVars>
          <dgm:chMax val="0"/>
          <dgm:chPref val="0"/>
          <dgm:bulletEnabled val="1"/>
        </dgm:presLayoutVars>
      </dgm:prSet>
      <dgm:spPr/>
      <dgm:t>
        <a:bodyPr/>
        <a:lstStyle/>
        <a:p>
          <a:pPr rtl="1"/>
          <a:endParaRPr lang="he-IL"/>
        </a:p>
      </dgm:t>
    </dgm:pt>
  </dgm:ptLst>
  <dgm:cxnLst>
    <dgm:cxn modelId="{09A30AD6-0C86-4D47-8418-18F3696FF96D}" type="presOf" srcId="{C18D3C94-C903-478C-B878-947E1411B8B1}" destId="{FC9E9095-95CB-4AE1-8457-78BBA7B1ACE4}" srcOrd="0" destOrd="0" presId="urn:microsoft.com/office/officeart/2005/8/layout/chevron1"/>
    <dgm:cxn modelId="{5FB199E7-0C1E-4D38-BCA8-B4692B0AF461}" srcId="{F5F64A35-47F6-466F-93F6-80CF51CE95EE}" destId="{AE290D1E-3068-4DF9-8901-7D160AAFA920}" srcOrd="4" destOrd="0" parTransId="{D976D6E4-2C5B-47C9-8617-EAEC2EFE27B4}" sibTransId="{47BF12D7-C677-4090-BEC6-E8E687C7D87F}"/>
    <dgm:cxn modelId="{0ADA6BA1-4D7B-4E35-9029-6ADCFF7DC200}" srcId="{F5F64A35-47F6-466F-93F6-80CF51CE95EE}" destId="{98062588-A888-40C3-B41D-478736408BA4}" srcOrd="0" destOrd="0" parTransId="{CC29143D-CD1B-4C88-927C-D5F6EFD1E0B9}" sibTransId="{CC51E79A-11DF-4CF0-AA98-D70F36C5A0CA}"/>
    <dgm:cxn modelId="{EBEBD7DD-1E96-4393-AC3D-BCC17458C94B}" type="presOf" srcId="{F5F64A35-47F6-466F-93F6-80CF51CE95EE}" destId="{B1586EF5-9264-422D-B61E-3A58C17715BE}" srcOrd="0" destOrd="0" presId="urn:microsoft.com/office/officeart/2005/8/layout/chevron1"/>
    <dgm:cxn modelId="{8E52A449-2C13-48D7-B947-7EF0C44B746A}" type="presOf" srcId="{59EBC90E-CBC8-42DC-B5DF-F3944A7AE541}" destId="{C92DCF85-F6A8-4316-B910-1DF8336E061E}" srcOrd="0" destOrd="0" presId="urn:microsoft.com/office/officeart/2005/8/layout/chevron1"/>
    <dgm:cxn modelId="{65E092DC-E410-495C-8458-043696A2F384}" type="presOf" srcId="{AE290D1E-3068-4DF9-8901-7D160AAFA920}" destId="{B9C1B962-901A-4B6C-B5B2-0593E22F3FC6}" srcOrd="0" destOrd="0" presId="urn:microsoft.com/office/officeart/2005/8/layout/chevron1"/>
    <dgm:cxn modelId="{9328E6CE-60AC-489C-9F8D-A46046A98BC7}" srcId="{F5F64A35-47F6-466F-93F6-80CF51CE95EE}" destId="{59EBC90E-CBC8-42DC-B5DF-F3944A7AE541}" srcOrd="5" destOrd="0" parTransId="{EF78957A-6679-43C2-A04A-3CFFCDA1C3DE}" sibTransId="{4E423B13-94EE-451E-A87F-A274437363C4}"/>
    <dgm:cxn modelId="{F96FFBB3-CADE-4F35-B5A1-FAED71529B6B}" type="presOf" srcId="{98062588-A888-40C3-B41D-478736408BA4}" destId="{C9A91CA3-E5A1-44C5-A037-B2FC34FE86DB}" srcOrd="0" destOrd="0" presId="urn:microsoft.com/office/officeart/2005/8/layout/chevron1"/>
    <dgm:cxn modelId="{F004F55D-8245-4D7C-B766-FAB91C432242}" srcId="{F5F64A35-47F6-466F-93F6-80CF51CE95EE}" destId="{DA57E5DA-848D-4503-9774-66A4FDBF2E3E}" srcOrd="2" destOrd="0" parTransId="{C98E0D3F-38FA-4141-B422-43B3C3CE1DD4}" sibTransId="{428CCF9A-DD76-42A6-9C7B-0016F9B20D39}"/>
    <dgm:cxn modelId="{218372A3-C300-406E-8844-C0DA5346E0B5}" srcId="{F5F64A35-47F6-466F-93F6-80CF51CE95EE}" destId="{D577DF19-15F1-4EA7-9C95-E032709D4FA0}" srcOrd="3" destOrd="0" parTransId="{02609E72-EEAA-4C9E-B0C2-29693490BEDD}" sibTransId="{B59D6F14-B613-4F38-93A4-48D5642D38EE}"/>
    <dgm:cxn modelId="{32A862AA-4DD9-4C8F-B334-C0B15F686916}" type="presOf" srcId="{D577DF19-15F1-4EA7-9C95-E032709D4FA0}" destId="{1BB70F2C-4342-4734-9C82-3A356E7606AA}" srcOrd="0" destOrd="0" presId="urn:microsoft.com/office/officeart/2005/8/layout/chevron1"/>
    <dgm:cxn modelId="{3734E34E-B486-486B-AF92-C86E578A4D4C}" srcId="{F5F64A35-47F6-466F-93F6-80CF51CE95EE}" destId="{C18D3C94-C903-478C-B878-947E1411B8B1}" srcOrd="1" destOrd="0" parTransId="{4223EDE3-778F-433A-B62A-65259C5EED99}" sibTransId="{6C66773B-15D6-4C0D-8A9B-7AC5542BE952}"/>
    <dgm:cxn modelId="{AAD0180D-E210-4767-B555-04797A9EBAC8}" type="presOf" srcId="{DA57E5DA-848D-4503-9774-66A4FDBF2E3E}" destId="{EC30F9D7-E781-439C-AD12-1E135F1761E8}" srcOrd="0" destOrd="0" presId="urn:microsoft.com/office/officeart/2005/8/layout/chevron1"/>
    <dgm:cxn modelId="{9289D6D4-4F56-43D8-A2C3-0F010714C169}" type="presParOf" srcId="{B1586EF5-9264-422D-B61E-3A58C17715BE}" destId="{C9A91CA3-E5A1-44C5-A037-B2FC34FE86DB}" srcOrd="0" destOrd="0" presId="urn:microsoft.com/office/officeart/2005/8/layout/chevron1"/>
    <dgm:cxn modelId="{A3C7CD8C-A443-44C5-B0EA-3293FAB0CB02}" type="presParOf" srcId="{B1586EF5-9264-422D-B61E-3A58C17715BE}" destId="{8A5C5191-4878-4079-BA26-99FCAD709E69}" srcOrd="1" destOrd="0" presId="urn:microsoft.com/office/officeart/2005/8/layout/chevron1"/>
    <dgm:cxn modelId="{F96A2A1A-B713-407B-9FC6-31A6FFF6C6C4}" type="presParOf" srcId="{B1586EF5-9264-422D-B61E-3A58C17715BE}" destId="{FC9E9095-95CB-4AE1-8457-78BBA7B1ACE4}" srcOrd="2" destOrd="0" presId="urn:microsoft.com/office/officeart/2005/8/layout/chevron1"/>
    <dgm:cxn modelId="{A13A641C-1894-4F5B-96C2-385225F48C44}" type="presParOf" srcId="{B1586EF5-9264-422D-B61E-3A58C17715BE}" destId="{300F1AAA-DAF0-4365-BC80-C6BC613BC3DD}" srcOrd="3" destOrd="0" presId="urn:microsoft.com/office/officeart/2005/8/layout/chevron1"/>
    <dgm:cxn modelId="{C96D2D3B-8AE9-4ECB-BC57-CE92F20EDDBB}" type="presParOf" srcId="{B1586EF5-9264-422D-B61E-3A58C17715BE}" destId="{EC30F9D7-E781-439C-AD12-1E135F1761E8}" srcOrd="4" destOrd="0" presId="urn:microsoft.com/office/officeart/2005/8/layout/chevron1"/>
    <dgm:cxn modelId="{F220A11E-6055-4F1E-87F3-BC2385BC2F0B}" type="presParOf" srcId="{B1586EF5-9264-422D-B61E-3A58C17715BE}" destId="{591945EB-A53F-436A-BA34-4067F4FC08B2}" srcOrd="5" destOrd="0" presId="urn:microsoft.com/office/officeart/2005/8/layout/chevron1"/>
    <dgm:cxn modelId="{2FF94808-AA1A-492F-85FD-A908376AB38B}" type="presParOf" srcId="{B1586EF5-9264-422D-B61E-3A58C17715BE}" destId="{1BB70F2C-4342-4734-9C82-3A356E7606AA}" srcOrd="6" destOrd="0" presId="urn:microsoft.com/office/officeart/2005/8/layout/chevron1"/>
    <dgm:cxn modelId="{BBC8751E-5723-49CB-BA63-4DB07871F184}" type="presParOf" srcId="{B1586EF5-9264-422D-B61E-3A58C17715BE}" destId="{8CABBB52-B26E-420E-BF63-E747A23F50BE}" srcOrd="7" destOrd="0" presId="urn:microsoft.com/office/officeart/2005/8/layout/chevron1"/>
    <dgm:cxn modelId="{564B8E19-5F1E-4987-B57D-5BB6AB4E7895}" type="presParOf" srcId="{B1586EF5-9264-422D-B61E-3A58C17715BE}" destId="{B9C1B962-901A-4B6C-B5B2-0593E22F3FC6}" srcOrd="8" destOrd="0" presId="urn:microsoft.com/office/officeart/2005/8/layout/chevron1"/>
    <dgm:cxn modelId="{C9A7F665-65C7-4244-BD49-72C2B9716C87}" type="presParOf" srcId="{B1586EF5-9264-422D-B61E-3A58C17715BE}" destId="{04824078-962E-4119-9102-1C5EEB8C5C4F}" srcOrd="9" destOrd="0" presId="urn:microsoft.com/office/officeart/2005/8/layout/chevron1"/>
    <dgm:cxn modelId="{DFE70664-BBCB-420C-A194-F97E8E73C531}" type="presParOf" srcId="{B1586EF5-9264-422D-B61E-3A58C17715BE}" destId="{C92DCF85-F6A8-4316-B910-1DF8336E061E}" srcOrd="10" destOrd="0" presId="urn:microsoft.com/office/officeart/2005/8/layout/chevron1"/>
  </dgm:cxnLst>
  <dgm:bg>
    <a:noFill/>
  </dgm:bg>
  <dgm:whole>
    <a:ln>
      <a:noFill/>
    </a:ln>
  </dgm:whole>
  <dgm:extLst>
    <a:ext uri="http://schemas.microsoft.com/office/drawing/2008/diagram">
      <dsp:dataModelExt xmlns:dsp="http://schemas.microsoft.com/office/drawing/2008/diagram" relId="rId120" minVer="http://schemas.openxmlformats.org/drawingml/2006/diagram"/>
    </a:ext>
    <a:ext uri="{C62137D5-CB1D-491B-B009-E17868A290BF}">
      <dgm14:recolorImg xmlns:dgm14="http://schemas.microsoft.com/office/drawing/2010/diagram" val="1"/>
    </a:ext>
  </dgm:extLst>
</dgm:dataModel>
</file>

<file path=ppt/diagrams/data17.xml><?xml version="1.0" encoding="utf-8"?>
<dgm:dataModel xmlns:dgm="http://schemas.openxmlformats.org/drawingml/2006/diagram" xmlns:a="http://schemas.openxmlformats.org/drawingml/2006/main">
  <dgm:ptLst>
    <dgm:pt modelId="{F5F64A35-47F6-466F-93F6-80CF51CE95EE}" type="doc">
      <dgm:prSet loTypeId="urn:microsoft.com/office/officeart/2005/8/layout/chevron1" loCatId="process" qsTypeId="urn:microsoft.com/office/officeart/2005/8/quickstyle/3d4" qsCatId="3D" csTypeId="urn:microsoft.com/office/officeart/2005/8/colors/accent3_2" csCatId="accent3" phldr="1"/>
      <dgm:spPr/>
    </dgm:pt>
    <dgm:pt modelId="{98062588-A888-40C3-B41D-478736408BA4}">
      <dgm:prSet phldrT="[טקסט]" custT="1"/>
      <dgm:spPr/>
      <dgm:t>
        <a:bodyPr/>
        <a:lstStyle/>
        <a:p>
          <a:pPr rtl="1"/>
          <a:r>
            <a:rPr lang="en-US" sz="1800" b="1" i="0" smtClean="0">
              <a:solidFill>
                <a:schemeClr val="tx1"/>
              </a:solidFill>
              <a:effectLst/>
            </a:rPr>
            <a:t>Intro</a:t>
          </a:r>
          <a:endParaRPr lang="he-IL" sz="1800" b="1" i="0" dirty="0">
            <a:solidFill>
              <a:schemeClr val="tx1"/>
            </a:solidFill>
            <a:effectLst/>
          </a:endParaRPr>
        </a:p>
      </dgm:t>
    </dgm:pt>
    <dgm:pt modelId="{CC29143D-CD1B-4C88-927C-D5F6EFD1E0B9}" type="parTrans" cxnId="{0ADA6BA1-4D7B-4E35-9029-6ADCFF7DC200}">
      <dgm:prSet/>
      <dgm:spPr/>
      <dgm:t>
        <a:bodyPr/>
        <a:lstStyle/>
        <a:p>
          <a:pPr rtl="1"/>
          <a:endParaRPr lang="he-IL"/>
        </a:p>
      </dgm:t>
    </dgm:pt>
    <dgm:pt modelId="{CC51E79A-11DF-4CF0-AA98-D70F36C5A0CA}" type="sibTrans" cxnId="{0ADA6BA1-4D7B-4E35-9029-6ADCFF7DC200}">
      <dgm:prSet/>
      <dgm:spPr/>
      <dgm:t>
        <a:bodyPr/>
        <a:lstStyle/>
        <a:p>
          <a:pPr rtl="1"/>
          <a:endParaRPr lang="he-IL"/>
        </a:p>
      </dgm:t>
    </dgm:pt>
    <dgm:pt modelId="{C18D3C94-C903-478C-B878-947E1411B8B1}">
      <dgm:prSet phldrT="[טקסט]" custT="1"/>
      <dgm:spPr>
        <a:solidFill>
          <a:schemeClr val="accent2">
            <a:lumMod val="75000"/>
          </a:schemeClr>
        </a:solidFill>
      </dgm:spPr>
      <dgm:t>
        <a:bodyPr/>
        <a:lstStyle/>
        <a:p>
          <a:pPr rtl="1"/>
          <a:r>
            <a:rPr lang="en-US" sz="1800" b="1" i="0" smtClean="0">
              <a:solidFill>
                <a:schemeClr val="tx1"/>
              </a:solidFill>
              <a:effectLst/>
            </a:rPr>
            <a:t>ResNet</a:t>
          </a:r>
          <a:endParaRPr lang="he-IL" sz="1800" b="1" i="0" dirty="0">
            <a:solidFill>
              <a:schemeClr val="tx1"/>
            </a:solidFill>
            <a:effectLst/>
          </a:endParaRPr>
        </a:p>
      </dgm:t>
    </dgm:pt>
    <dgm:pt modelId="{4223EDE3-778F-433A-B62A-65259C5EED99}" type="parTrans" cxnId="{3734E34E-B486-486B-AF92-C86E578A4D4C}">
      <dgm:prSet/>
      <dgm:spPr/>
      <dgm:t>
        <a:bodyPr/>
        <a:lstStyle/>
        <a:p>
          <a:pPr rtl="1"/>
          <a:endParaRPr lang="he-IL"/>
        </a:p>
      </dgm:t>
    </dgm:pt>
    <dgm:pt modelId="{6C66773B-15D6-4C0D-8A9B-7AC5542BE952}" type="sibTrans" cxnId="{3734E34E-B486-486B-AF92-C86E578A4D4C}">
      <dgm:prSet/>
      <dgm:spPr/>
      <dgm:t>
        <a:bodyPr/>
        <a:lstStyle/>
        <a:p>
          <a:pPr rtl="1"/>
          <a:endParaRPr lang="he-IL"/>
        </a:p>
      </dgm:t>
    </dgm:pt>
    <dgm:pt modelId="{DA57E5DA-848D-4503-9774-66A4FDBF2E3E}">
      <dgm:prSet phldrT="[טקסט]" custT="1"/>
      <dgm:spPr/>
      <dgm:t>
        <a:bodyPr/>
        <a:lstStyle/>
        <a:p>
          <a:pPr rtl="1"/>
          <a:r>
            <a:rPr lang="en-US" sz="1800" b="1" i="0" smtClean="0">
              <a:solidFill>
                <a:schemeClr val="tx1"/>
              </a:solidFill>
              <a:effectLst/>
            </a:rPr>
            <a:t>Technical details</a:t>
          </a:r>
          <a:endParaRPr lang="en-US" sz="1800" b="1" i="0" dirty="0" smtClean="0">
            <a:solidFill>
              <a:schemeClr val="tx1"/>
            </a:solidFill>
            <a:effectLst/>
          </a:endParaRPr>
        </a:p>
      </dgm:t>
    </dgm:pt>
    <dgm:pt modelId="{C98E0D3F-38FA-4141-B422-43B3C3CE1DD4}" type="parTrans" cxnId="{F004F55D-8245-4D7C-B766-FAB91C432242}">
      <dgm:prSet/>
      <dgm:spPr/>
      <dgm:t>
        <a:bodyPr/>
        <a:lstStyle/>
        <a:p>
          <a:pPr rtl="1"/>
          <a:endParaRPr lang="he-IL"/>
        </a:p>
      </dgm:t>
    </dgm:pt>
    <dgm:pt modelId="{428CCF9A-DD76-42A6-9C7B-0016F9B20D39}" type="sibTrans" cxnId="{F004F55D-8245-4D7C-B766-FAB91C432242}">
      <dgm:prSet/>
      <dgm:spPr/>
      <dgm:t>
        <a:bodyPr/>
        <a:lstStyle/>
        <a:p>
          <a:pPr rtl="1"/>
          <a:endParaRPr lang="he-IL"/>
        </a:p>
      </dgm:t>
    </dgm:pt>
    <dgm:pt modelId="{D577DF19-15F1-4EA7-9C95-E032709D4FA0}">
      <dgm:prSet phldrT="[טקסט]" custT="1"/>
      <dgm:spPr/>
      <dgm:t>
        <a:bodyPr/>
        <a:lstStyle/>
        <a:p>
          <a:pPr rtl="1"/>
          <a:r>
            <a:rPr lang="en-US" sz="1800" b="1" i="0" dirty="0" smtClean="0">
              <a:solidFill>
                <a:schemeClr val="tx1"/>
              </a:solidFill>
              <a:effectLst/>
            </a:rPr>
            <a:t>Results</a:t>
          </a:r>
        </a:p>
      </dgm:t>
    </dgm:pt>
    <dgm:pt modelId="{02609E72-EEAA-4C9E-B0C2-29693490BEDD}" type="parTrans" cxnId="{218372A3-C300-406E-8844-C0DA5346E0B5}">
      <dgm:prSet/>
      <dgm:spPr/>
      <dgm:t>
        <a:bodyPr/>
        <a:lstStyle/>
        <a:p>
          <a:pPr rtl="1"/>
          <a:endParaRPr lang="he-IL"/>
        </a:p>
      </dgm:t>
    </dgm:pt>
    <dgm:pt modelId="{B59D6F14-B613-4F38-93A4-48D5642D38EE}" type="sibTrans" cxnId="{218372A3-C300-406E-8844-C0DA5346E0B5}">
      <dgm:prSet/>
      <dgm:spPr/>
      <dgm:t>
        <a:bodyPr/>
        <a:lstStyle/>
        <a:p>
          <a:pPr rtl="1"/>
          <a:endParaRPr lang="he-IL"/>
        </a:p>
      </dgm:t>
    </dgm:pt>
    <dgm:pt modelId="{AE290D1E-3068-4DF9-8901-7D160AAFA920}">
      <dgm:prSet phldrT="[טקסט]" custT="1"/>
      <dgm:spPr/>
      <dgm:t>
        <a:bodyPr/>
        <a:lstStyle/>
        <a:p>
          <a:pPr rtl="1"/>
          <a:r>
            <a:rPr lang="en-US" sz="1800" b="1" i="0" smtClean="0">
              <a:solidFill>
                <a:schemeClr val="tx1"/>
              </a:solidFill>
              <a:effectLst/>
            </a:rPr>
            <a:t>ResNet 1000</a:t>
          </a:r>
          <a:endParaRPr lang="en-US" sz="1800" b="1" i="0" dirty="0" smtClean="0">
            <a:solidFill>
              <a:schemeClr val="tx1"/>
            </a:solidFill>
            <a:effectLst/>
          </a:endParaRPr>
        </a:p>
      </dgm:t>
    </dgm:pt>
    <dgm:pt modelId="{D976D6E4-2C5B-47C9-8617-EAEC2EFE27B4}" type="parTrans" cxnId="{5FB199E7-0C1E-4D38-BCA8-B4692B0AF461}">
      <dgm:prSet/>
      <dgm:spPr/>
      <dgm:t>
        <a:bodyPr/>
        <a:lstStyle/>
        <a:p>
          <a:pPr rtl="1"/>
          <a:endParaRPr lang="he-IL"/>
        </a:p>
      </dgm:t>
    </dgm:pt>
    <dgm:pt modelId="{47BF12D7-C677-4090-BEC6-E8E687C7D87F}" type="sibTrans" cxnId="{5FB199E7-0C1E-4D38-BCA8-B4692B0AF461}">
      <dgm:prSet/>
      <dgm:spPr/>
      <dgm:t>
        <a:bodyPr/>
        <a:lstStyle/>
        <a:p>
          <a:pPr rtl="1"/>
          <a:endParaRPr lang="he-IL"/>
        </a:p>
      </dgm:t>
    </dgm:pt>
    <dgm:pt modelId="{59EBC90E-CBC8-42DC-B5DF-F3944A7AE541}">
      <dgm:prSet phldrT="[טקסט]" custT="1"/>
      <dgm:spPr/>
      <dgm:t>
        <a:bodyPr/>
        <a:lstStyle/>
        <a:p>
          <a:pPr rtl="1"/>
          <a:r>
            <a:rPr lang="en-US" sz="1800" b="1" i="0" smtClean="0">
              <a:solidFill>
                <a:schemeClr val="tx1"/>
              </a:solidFill>
              <a:effectLst/>
            </a:rPr>
            <a:t>Comparison</a:t>
          </a:r>
          <a:endParaRPr lang="en-US" sz="1800" b="1" i="0" dirty="0" smtClean="0">
            <a:solidFill>
              <a:schemeClr val="tx1"/>
            </a:solidFill>
            <a:effectLst/>
          </a:endParaRPr>
        </a:p>
      </dgm:t>
    </dgm:pt>
    <dgm:pt modelId="{EF78957A-6679-43C2-A04A-3CFFCDA1C3DE}" type="parTrans" cxnId="{9328E6CE-60AC-489C-9F8D-A46046A98BC7}">
      <dgm:prSet/>
      <dgm:spPr/>
      <dgm:t>
        <a:bodyPr/>
        <a:lstStyle/>
        <a:p>
          <a:pPr rtl="1"/>
          <a:endParaRPr lang="he-IL"/>
        </a:p>
      </dgm:t>
    </dgm:pt>
    <dgm:pt modelId="{4E423B13-94EE-451E-A87F-A274437363C4}" type="sibTrans" cxnId="{9328E6CE-60AC-489C-9F8D-A46046A98BC7}">
      <dgm:prSet/>
      <dgm:spPr/>
      <dgm:t>
        <a:bodyPr/>
        <a:lstStyle/>
        <a:p>
          <a:pPr rtl="1"/>
          <a:endParaRPr lang="he-IL"/>
        </a:p>
      </dgm:t>
    </dgm:pt>
    <dgm:pt modelId="{B1586EF5-9264-422D-B61E-3A58C17715BE}" type="pres">
      <dgm:prSet presAssocID="{F5F64A35-47F6-466F-93F6-80CF51CE95EE}" presName="Name0" presStyleCnt="0">
        <dgm:presLayoutVars>
          <dgm:dir/>
          <dgm:animLvl val="lvl"/>
          <dgm:resizeHandles val="exact"/>
        </dgm:presLayoutVars>
      </dgm:prSet>
      <dgm:spPr/>
    </dgm:pt>
    <dgm:pt modelId="{C9A91CA3-E5A1-44C5-A037-B2FC34FE86DB}" type="pres">
      <dgm:prSet presAssocID="{98062588-A888-40C3-B41D-478736408BA4}" presName="parTxOnly" presStyleLbl="node1" presStyleIdx="0" presStyleCnt="6">
        <dgm:presLayoutVars>
          <dgm:chMax val="0"/>
          <dgm:chPref val="0"/>
          <dgm:bulletEnabled val="1"/>
        </dgm:presLayoutVars>
      </dgm:prSet>
      <dgm:spPr/>
      <dgm:t>
        <a:bodyPr/>
        <a:lstStyle/>
        <a:p>
          <a:endParaRPr lang="en-US"/>
        </a:p>
      </dgm:t>
    </dgm:pt>
    <dgm:pt modelId="{8A5C5191-4878-4079-BA26-99FCAD709E69}" type="pres">
      <dgm:prSet presAssocID="{CC51E79A-11DF-4CF0-AA98-D70F36C5A0CA}" presName="parTxOnlySpace" presStyleCnt="0"/>
      <dgm:spPr/>
    </dgm:pt>
    <dgm:pt modelId="{FC9E9095-95CB-4AE1-8457-78BBA7B1ACE4}" type="pres">
      <dgm:prSet presAssocID="{C18D3C94-C903-478C-B878-947E1411B8B1}" presName="parTxOnly" presStyleLbl="node1" presStyleIdx="1" presStyleCnt="6">
        <dgm:presLayoutVars>
          <dgm:chMax val="0"/>
          <dgm:chPref val="0"/>
          <dgm:bulletEnabled val="1"/>
        </dgm:presLayoutVars>
      </dgm:prSet>
      <dgm:spPr/>
      <dgm:t>
        <a:bodyPr/>
        <a:lstStyle/>
        <a:p>
          <a:endParaRPr lang="en-US"/>
        </a:p>
      </dgm:t>
    </dgm:pt>
    <dgm:pt modelId="{300F1AAA-DAF0-4365-BC80-C6BC613BC3DD}" type="pres">
      <dgm:prSet presAssocID="{6C66773B-15D6-4C0D-8A9B-7AC5542BE952}" presName="parTxOnlySpace" presStyleCnt="0"/>
      <dgm:spPr/>
    </dgm:pt>
    <dgm:pt modelId="{EC30F9D7-E781-439C-AD12-1E135F1761E8}" type="pres">
      <dgm:prSet presAssocID="{DA57E5DA-848D-4503-9774-66A4FDBF2E3E}" presName="parTxOnly" presStyleLbl="node1" presStyleIdx="2" presStyleCnt="6">
        <dgm:presLayoutVars>
          <dgm:chMax val="0"/>
          <dgm:chPref val="0"/>
          <dgm:bulletEnabled val="1"/>
        </dgm:presLayoutVars>
      </dgm:prSet>
      <dgm:spPr/>
      <dgm:t>
        <a:bodyPr/>
        <a:lstStyle/>
        <a:p>
          <a:pPr rtl="1"/>
          <a:endParaRPr lang="he-IL"/>
        </a:p>
      </dgm:t>
    </dgm:pt>
    <dgm:pt modelId="{591945EB-A53F-436A-BA34-4067F4FC08B2}" type="pres">
      <dgm:prSet presAssocID="{428CCF9A-DD76-42A6-9C7B-0016F9B20D39}" presName="parTxOnlySpace" presStyleCnt="0"/>
      <dgm:spPr/>
    </dgm:pt>
    <dgm:pt modelId="{1BB70F2C-4342-4734-9C82-3A356E7606AA}" type="pres">
      <dgm:prSet presAssocID="{D577DF19-15F1-4EA7-9C95-E032709D4FA0}" presName="parTxOnly" presStyleLbl="node1" presStyleIdx="3" presStyleCnt="6">
        <dgm:presLayoutVars>
          <dgm:chMax val="0"/>
          <dgm:chPref val="0"/>
          <dgm:bulletEnabled val="1"/>
        </dgm:presLayoutVars>
      </dgm:prSet>
      <dgm:spPr/>
      <dgm:t>
        <a:bodyPr/>
        <a:lstStyle/>
        <a:p>
          <a:pPr rtl="1"/>
          <a:endParaRPr lang="he-IL"/>
        </a:p>
      </dgm:t>
    </dgm:pt>
    <dgm:pt modelId="{8CABBB52-B26E-420E-BF63-E747A23F50BE}" type="pres">
      <dgm:prSet presAssocID="{B59D6F14-B613-4F38-93A4-48D5642D38EE}" presName="parTxOnlySpace" presStyleCnt="0"/>
      <dgm:spPr/>
    </dgm:pt>
    <dgm:pt modelId="{B9C1B962-901A-4B6C-B5B2-0593E22F3FC6}" type="pres">
      <dgm:prSet presAssocID="{AE290D1E-3068-4DF9-8901-7D160AAFA920}" presName="parTxOnly" presStyleLbl="node1" presStyleIdx="4" presStyleCnt="6">
        <dgm:presLayoutVars>
          <dgm:chMax val="0"/>
          <dgm:chPref val="0"/>
          <dgm:bulletEnabled val="1"/>
        </dgm:presLayoutVars>
      </dgm:prSet>
      <dgm:spPr/>
      <dgm:t>
        <a:bodyPr/>
        <a:lstStyle/>
        <a:p>
          <a:pPr rtl="1"/>
          <a:endParaRPr lang="he-IL"/>
        </a:p>
      </dgm:t>
    </dgm:pt>
    <dgm:pt modelId="{04824078-962E-4119-9102-1C5EEB8C5C4F}" type="pres">
      <dgm:prSet presAssocID="{47BF12D7-C677-4090-BEC6-E8E687C7D87F}" presName="parTxOnlySpace" presStyleCnt="0"/>
      <dgm:spPr/>
    </dgm:pt>
    <dgm:pt modelId="{C92DCF85-F6A8-4316-B910-1DF8336E061E}" type="pres">
      <dgm:prSet presAssocID="{59EBC90E-CBC8-42DC-B5DF-F3944A7AE541}" presName="parTxOnly" presStyleLbl="node1" presStyleIdx="5" presStyleCnt="6">
        <dgm:presLayoutVars>
          <dgm:chMax val="0"/>
          <dgm:chPref val="0"/>
          <dgm:bulletEnabled val="1"/>
        </dgm:presLayoutVars>
      </dgm:prSet>
      <dgm:spPr/>
      <dgm:t>
        <a:bodyPr/>
        <a:lstStyle/>
        <a:p>
          <a:pPr rtl="1"/>
          <a:endParaRPr lang="he-IL"/>
        </a:p>
      </dgm:t>
    </dgm:pt>
  </dgm:ptLst>
  <dgm:cxnLst>
    <dgm:cxn modelId="{A8A5294F-1DFC-4F79-AB35-72C9C346D887}" type="presOf" srcId="{59EBC90E-CBC8-42DC-B5DF-F3944A7AE541}" destId="{C92DCF85-F6A8-4316-B910-1DF8336E061E}" srcOrd="0" destOrd="0" presId="urn:microsoft.com/office/officeart/2005/8/layout/chevron1"/>
    <dgm:cxn modelId="{7C729B75-D5FD-4659-904A-25EC5D0FE252}" type="presOf" srcId="{AE290D1E-3068-4DF9-8901-7D160AAFA920}" destId="{B9C1B962-901A-4B6C-B5B2-0593E22F3FC6}" srcOrd="0" destOrd="0" presId="urn:microsoft.com/office/officeart/2005/8/layout/chevron1"/>
    <dgm:cxn modelId="{5FB199E7-0C1E-4D38-BCA8-B4692B0AF461}" srcId="{F5F64A35-47F6-466F-93F6-80CF51CE95EE}" destId="{AE290D1E-3068-4DF9-8901-7D160AAFA920}" srcOrd="4" destOrd="0" parTransId="{D976D6E4-2C5B-47C9-8617-EAEC2EFE27B4}" sibTransId="{47BF12D7-C677-4090-BEC6-E8E687C7D87F}"/>
    <dgm:cxn modelId="{72B7C5E8-147C-43F2-AEDB-08F0A82DC4D0}" type="presOf" srcId="{DA57E5DA-848D-4503-9774-66A4FDBF2E3E}" destId="{EC30F9D7-E781-439C-AD12-1E135F1761E8}" srcOrd="0" destOrd="0" presId="urn:microsoft.com/office/officeart/2005/8/layout/chevron1"/>
    <dgm:cxn modelId="{0ADA6BA1-4D7B-4E35-9029-6ADCFF7DC200}" srcId="{F5F64A35-47F6-466F-93F6-80CF51CE95EE}" destId="{98062588-A888-40C3-B41D-478736408BA4}" srcOrd="0" destOrd="0" parTransId="{CC29143D-CD1B-4C88-927C-D5F6EFD1E0B9}" sibTransId="{CC51E79A-11DF-4CF0-AA98-D70F36C5A0CA}"/>
    <dgm:cxn modelId="{CB990020-E869-4918-A118-245B9F862C3B}" type="presOf" srcId="{98062588-A888-40C3-B41D-478736408BA4}" destId="{C9A91CA3-E5A1-44C5-A037-B2FC34FE86DB}" srcOrd="0" destOrd="0" presId="urn:microsoft.com/office/officeart/2005/8/layout/chevron1"/>
    <dgm:cxn modelId="{B1980A43-698D-4E37-B4A8-015CE3589210}" type="presOf" srcId="{D577DF19-15F1-4EA7-9C95-E032709D4FA0}" destId="{1BB70F2C-4342-4734-9C82-3A356E7606AA}" srcOrd="0" destOrd="0" presId="urn:microsoft.com/office/officeart/2005/8/layout/chevron1"/>
    <dgm:cxn modelId="{9328E6CE-60AC-489C-9F8D-A46046A98BC7}" srcId="{F5F64A35-47F6-466F-93F6-80CF51CE95EE}" destId="{59EBC90E-CBC8-42DC-B5DF-F3944A7AE541}" srcOrd="5" destOrd="0" parTransId="{EF78957A-6679-43C2-A04A-3CFFCDA1C3DE}" sibTransId="{4E423B13-94EE-451E-A87F-A274437363C4}"/>
    <dgm:cxn modelId="{F004F55D-8245-4D7C-B766-FAB91C432242}" srcId="{F5F64A35-47F6-466F-93F6-80CF51CE95EE}" destId="{DA57E5DA-848D-4503-9774-66A4FDBF2E3E}" srcOrd="2" destOrd="0" parTransId="{C98E0D3F-38FA-4141-B422-43B3C3CE1DD4}" sibTransId="{428CCF9A-DD76-42A6-9C7B-0016F9B20D39}"/>
    <dgm:cxn modelId="{218372A3-C300-406E-8844-C0DA5346E0B5}" srcId="{F5F64A35-47F6-466F-93F6-80CF51CE95EE}" destId="{D577DF19-15F1-4EA7-9C95-E032709D4FA0}" srcOrd="3" destOrd="0" parTransId="{02609E72-EEAA-4C9E-B0C2-29693490BEDD}" sibTransId="{B59D6F14-B613-4F38-93A4-48D5642D38EE}"/>
    <dgm:cxn modelId="{4BDA97BB-336C-4D86-8316-35F9A1EC0F93}" type="presOf" srcId="{F5F64A35-47F6-466F-93F6-80CF51CE95EE}" destId="{B1586EF5-9264-422D-B61E-3A58C17715BE}" srcOrd="0" destOrd="0" presId="urn:microsoft.com/office/officeart/2005/8/layout/chevron1"/>
    <dgm:cxn modelId="{A1B90169-39CC-40DD-A2DF-B91691088DC8}" type="presOf" srcId="{C18D3C94-C903-478C-B878-947E1411B8B1}" destId="{FC9E9095-95CB-4AE1-8457-78BBA7B1ACE4}" srcOrd="0" destOrd="0" presId="urn:microsoft.com/office/officeart/2005/8/layout/chevron1"/>
    <dgm:cxn modelId="{3734E34E-B486-486B-AF92-C86E578A4D4C}" srcId="{F5F64A35-47F6-466F-93F6-80CF51CE95EE}" destId="{C18D3C94-C903-478C-B878-947E1411B8B1}" srcOrd="1" destOrd="0" parTransId="{4223EDE3-778F-433A-B62A-65259C5EED99}" sibTransId="{6C66773B-15D6-4C0D-8A9B-7AC5542BE952}"/>
    <dgm:cxn modelId="{68CD6AA7-50E6-42FA-894F-21F5A456EA3F}" type="presParOf" srcId="{B1586EF5-9264-422D-B61E-3A58C17715BE}" destId="{C9A91CA3-E5A1-44C5-A037-B2FC34FE86DB}" srcOrd="0" destOrd="0" presId="urn:microsoft.com/office/officeart/2005/8/layout/chevron1"/>
    <dgm:cxn modelId="{EA6E2E39-630B-482A-A72A-3FC2050D0E0D}" type="presParOf" srcId="{B1586EF5-9264-422D-B61E-3A58C17715BE}" destId="{8A5C5191-4878-4079-BA26-99FCAD709E69}" srcOrd="1" destOrd="0" presId="urn:microsoft.com/office/officeart/2005/8/layout/chevron1"/>
    <dgm:cxn modelId="{4FDEE0DD-9FF4-4C7F-8637-D47A02D07871}" type="presParOf" srcId="{B1586EF5-9264-422D-B61E-3A58C17715BE}" destId="{FC9E9095-95CB-4AE1-8457-78BBA7B1ACE4}" srcOrd="2" destOrd="0" presId="urn:microsoft.com/office/officeart/2005/8/layout/chevron1"/>
    <dgm:cxn modelId="{F16B7949-26E3-49AC-80A4-3CD8C8F9CF72}" type="presParOf" srcId="{B1586EF5-9264-422D-B61E-3A58C17715BE}" destId="{300F1AAA-DAF0-4365-BC80-C6BC613BC3DD}" srcOrd="3" destOrd="0" presId="urn:microsoft.com/office/officeart/2005/8/layout/chevron1"/>
    <dgm:cxn modelId="{91EE0C53-357C-46A8-91E0-B8F96B46691C}" type="presParOf" srcId="{B1586EF5-9264-422D-B61E-3A58C17715BE}" destId="{EC30F9D7-E781-439C-AD12-1E135F1761E8}" srcOrd="4" destOrd="0" presId="urn:microsoft.com/office/officeart/2005/8/layout/chevron1"/>
    <dgm:cxn modelId="{6883FEE3-F036-4169-837C-49CB858780FB}" type="presParOf" srcId="{B1586EF5-9264-422D-B61E-3A58C17715BE}" destId="{591945EB-A53F-436A-BA34-4067F4FC08B2}" srcOrd="5" destOrd="0" presId="urn:microsoft.com/office/officeart/2005/8/layout/chevron1"/>
    <dgm:cxn modelId="{72E184DF-5BEF-4B24-9D5E-033BDEC6B8CF}" type="presParOf" srcId="{B1586EF5-9264-422D-B61E-3A58C17715BE}" destId="{1BB70F2C-4342-4734-9C82-3A356E7606AA}" srcOrd="6" destOrd="0" presId="urn:microsoft.com/office/officeart/2005/8/layout/chevron1"/>
    <dgm:cxn modelId="{A3620834-1C2F-4058-9703-5FD0B0F938B6}" type="presParOf" srcId="{B1586EF5-9264-422D-B61E-3A58C17715BE}" destId="{8CABBB52-B26E-420E-BF63-E747A23F50BE}" srcOrd="7" destOrd="0" presId="urn:microsoft.com/office/officeart/2005/8/layout/chevron1"/>
    <dgm:cxn modelId="{FBA2B223-B054-4B5A-8A95-72448E1BE71B}" type="presParOf" srcId="{B1586EF5-9264-422D-B61E-3A58C17715BE}" destId="{B9C1B962-901A-4B6C-B5B2-0593E22F3FC6}" srcOrd="8" destOrd="0" presId="urn:microsoft.com/office/officeart/2005/8/layout/chevron1"/>
    <dgm:cxn modelId="{164EAF4B-45FA-460E-9FE7-1069B7602D61}" type="presParOf" srcId="{B1586EF5-9264-422D-B61E-3A58C17715BE}" destId="{04824078-962E-4119-9102-1C5EEB8C5C4F}" srcOrd="9" destOrd="0" presId="urn:microsoft.com/office/officeart/2005/8/layout/chevron1"/>
    <dgm:cxn modelId="{870C6C08-CFB7-40E6-8B67-523BFAB81F57}" type="presParOf" srcId="{B1586EF5-9264-422D-B61E-3A58C17715BE}" destId="{C92DCF85-F6A8-4316-B910-1DF8336E061E}" srcOrd="10" destOrd="0" presId="urn:microsoft.com/office/officeart/2005/8/layout/chevron1"/>
  </dgm:cxnLst>
  <dgm:bg>
    <a:noFill/>
  </dgm:bg>
  <dgm:whole>
    <a:ln>
      <a:noFill/>
    </a:ln>
  </dgm:whole>
  <dgm:extLst>
    <a:ext uri="http://schemas.microsoft.com/office/drawing/2008/diagram">
      <dsp:dataModelExt xmlns:dsp="http://schemas.microsoft.com/office/drawing/2008/diagram" relId="rId117" minVer="http://schemas.openxmlformats.org/drawingml/2006/diagram"/>
    </a:ext>
    <a:ext uri="{C62137D5-CB1D-491B-B009-E17868A290BF}">
      <dgm14:recolorImg xmlns:dgm14="http://schemas.microsoft.com/office/drawing/2010/diagram" val="1"/>
    </a:ext>
  </dgm:extLst>
</dgm:dataModel>
</file>

<file path=ppt/diagrams/data18.xml><?xml version="1.0" encoding="utf-8"?>
<dgm:dataModel xmlns:dgm="http://schemas.openxmlformats.org/drawingml/2006/diagram" xmlns:a="http://schemas.openxmlformats.org/drawingml/2006/main">
  <dgm:ptLst>
    <dgm:pt modelId="{F5F64A35-47F6-466F-93F6-80CF51CE95EE}" type="doc">
      <dgm:prSet loTypeId="urn:microsoft.com/office/officeart/2005/8/layout/chevron1" loCatId="process" qsTypeId="urn:microsoft.com/office/officeart/2005/8/quickstyle/3d4" qsCatId="3D" csTypeId="urn:microsoft.com/office/officeart/2005/8/colors/accent3_2" csCatId="accent3" phldr="1"/>
      <dgm:spPr/>
    </dgm:pt>
    <dgm:pt modelId="{98062588-A888-40C3-B41D-478736408BA4}">
      <dgm:prSet phldrT="[טקסט]" custT="1"/>
      <dgm:spPr/>
      <dgm:t>
        <a:bodyPr/>
        <a:lstStyle/>
        <a:p>
          <a:pPr rtl="1"/>
          <a:r>
            <a:rPr lang="en-US" sz="1800" b="1" i="0" smtClean="0">
              <a:solidFill>
                <a:schemeClr val="tx1"/>
              </a:solidFill>
              <a:effectLst/>
            </a:rPr>
            <a:t>Intro</a:t>
          </a:r>
          <a:endParaRPr lang="he-IL" sz="1800" b="1" i="0" dirty="0">
            <a:solidFill>
              <a:schemeClr val="tx1"/>
            </a:solidFill>
            <a:effectLst/>
          </a:endParaRPr>
        </a:p>
      </dgm:t>
    </dgm:pt>
    <dgm:pt modelId="{CC29143D-CD1B-4C88-927C-D5F6EFD1E0B9}" type="parTrans" cxnId="{0ADA6BA1-4D7B-4E35-9029-6ADCFF7DC200}">
      <dgm:prSet/>
      <dgm:spPr/>
      <dgm:t>
        <a:bodyPr/>
        <a:lstStyle/>
        <a:p>
          <a:pPr rtl="1"/>
          <a:endParaRPr lang="he-IL"/>
        </a:p>
      </dgm:t>
    </dgm:pt>
    <dgm:pt modelId="{CC51E79A-11DF-4CF0-AA98-D70F36C5A0CA}" type="sibTrans" cxnId="{0ADA6BA1-4D7B-4E35-9029-6ADCFF7DC200}">
      <dgm:prSet/>
      <dgm:spPr/>
      <dgm:t>
        <a:bodyPr/>
        <a:lstStyle/>
        <a:p>
          <a:pPr rtl="1"/>
          <a:endParaRPr lang="he-IL"/>
        </a:p>
      </dgm:t>
    </dgm:pt>
    <dgm:pt modelId="{C18D3C94-C903-478C-B878-947E1411B8B1}">
      <dgm:prSet phldrT="[טקסט]" custT="1"/>
      <dgm:spPr>
        <a:solidFill>
          <a:schemeClr val="accent2">
            <a:lumMod val="75000"/>
          </a:schemeClr>
        </a:solidFill>
      </dgm:spPr>
      <dgm:t>
        <a:bodyPr/>
        <a:lstStyle/>
        <a:p>
          <a:pPr rtl="1"/>
          <a:r>
            <a:rPr lang="en-US" sz="1800" b="1" i="0" smtClean="0">
              <a:solidFill>
                <a:schemeClr val="tx1"/>
              </a:solidFill>
              <a:effectLst/>
            </a:rPr>
            <a:t>ResNet</a:t>
          </a:r>
          <a:endParaRPr lang="he-IL" sz="1800" b="1" i="0" dirty="0">
            <a:solidFill>
              <a:schemeClr val="tx1"/>
            </a:solidFill>
            <a:effectLst/>
          </a:endParaRPr>
        </a:p>
      </dgm:t>
    </dgm:pt>
    <dgm:pt modelId="{4223EDE3-778F-433A-B62A-65259C5EED99}" type="parTrans" cxnId="{3734E34E-B486-486B-AF92-C86E578A4D4C}">
      <dgm:prSet/>
      <dgm:spPr/>
      <dgm:t>
        <a:bodyPr/>
        <a:lstStyle/>
        <a:p>
          <a:pPr rtl="1"/>
          <a:endParaRPr lang="he-IL"/>
        </a:p>
      </dgm:t>
    </dgm:pt>
    <dgm:pt modelId="{6C66773B-15D6-4C0D-8A9B-7AC5542BE952}" type="sibTrans" cxnId="{3734E34E-B486-486B-AF92-C86E578A4D4C}">
      <dgm:prSet/>
      <dgm:spPr/>
      <dgm:t>
        <a:bodyPr/>
        <a:lstStyle/>
        <a:p>
          <a:pPr rtl="1"/>
          <a:endParaRPr lang="he-IL"/>
        </a:p>
      </dgm:t>
    </dgm:pt>
    <dgm:pt modelId="{DA57E5DA-848D-4503-9774-66A4FDBF2E3E}">
      <dgm:prSet phldrT="[טקסט]" custT="1"/>
      <dgm:spPr/>
      <dgm:t>
        <a:bodyPr/>
        <a:lstStyle/>
        <a:p>
          <a:pPr rtl="1"/>
          <a:r>
            <a:rPr lang="en-US" sz="1800" b="1" i="0" smtClean="0">
              <a:solidFill>
                <a:schemeClr val="tx1"/>
              </a:solidFill>
              <a:effectLst/>
            </a:rPr>
            <a:t>Technical details</a:t>
          </a:r>
          <a:endParaRPr lang="en-US" sz="1800" b="1" i="0" dirty="0" smtClean="0">
            <a:solidFill>
              <a:schemeClr val="tx1"/>
            </a:solidFill>
            <a:effectLst/>
          </a:endParaRPr>
        </a:p>
      </dgm:t>
    </dgm:pt>
    <dgm:pt modelId="{C98E0D3F-38FA-4141-B422-43B3C3CE1DD4}" type="parTrans" cxnId="{F004F55D-8245-4D7C-B766-FAB91C432242}">
      <dgm:prSet/>
      <dgm:spPr/>
      <dgm:t>
        <a:bodyPr/>
        <a:lstStyle/>
        <a:p>
          <a:pPr rtl="1"/>
          <a:endParaRPr lang="he-IL"/>
        </a:p>
      </dgm:t>
    </dgm:pt>
    <dgm:pt modelId="{428CCF9A-DD76-42A6-9C7B-0016F9B20D39}" type="sibTrans" cxnId="{F004F55D-8245-4D7C-B766-FAB91C432242}">
      <dgm:prSet/>
      <dgm:spPr/>
      <dgm:t>
        <a:bodyPr/>
        <a:lstStyle/>
        <a:p>
          <a:pPr rtl="1"/>
          <a:endParaRPr lang="he-IL"/>
        </a:p>
      </dgm:t>
    </dgm:pt>
    <dgm:pt modelId="{D577DF19-15F1-4EA7-9C95-E032709D4FA0}">
      <dgm:prSet phldrT="[טקסט]" custT="1"/>
      <dgm:spPr/>
      <dgm:t>
        <a:bodyPr/>
        <a:lstStyle/>
        <a:p>
          <a:pPr rtl="1"/>
          <a:r>
            <a:rPr lang="en-US" sz="1800" b="1" i="0" dirty="0" smtClean="0">
              <a:solidFill>
                <a:schemeClr val="tx1"/>
              </a:solidFill>
              <a:effectLst/>
            </a:rPr>
            <a:t>Results</a:t>
          </a:r>
        </a:p>
      </dgm:t>
    </dgm:pt>
    <dgm:pt modelId="{02609E72-EEAA-4C9E-B0C2-29693490BEDD}" type="parTrans" cxnId="{218372A3-C300-406E-8844-C0DA5346E0B5}">
      <dgm:prSet/>
      <dgm:spPr/>
      <dgm:t>
        <a:bodyPr/>
        <a:lstStyle/>
        <a:p>
          <a:pPr rtl="1"/>
          <a:endParaRPr lang="he-IL"/>
        </a:p>
      </dgm:t>
    </dgm:pt>
    <dgm:pt modelId="{B59D6F14-B613-4F38-93A4-48D5642D38EE}" type="sibTrans" cxnId="{218372A3-C300-406E-8844-C0DA5346E0B5}">
      <dgm:prSet/>
      <dgm:spPr/>
      <dgm:t>
        <a:bodyPr/>
        <a:lstStyle/>
        <a:p>
          <a:pPr rtl="1"/>
          <a:endParaRPr lang="he-IL"/>
        </a:p>
      </dgm:t>
    </dgm:pt>
    <dgm:pt modelId="{AE290D1E-3068-4DF9-8901-7D160AAFA920}">
      <dgm:prSet phldrT="[טקסט]" custT="1"/>
      <dgm:spPr/>
      <dgm:t>
        <a:bodyPr/>
        <a:lstStyle/>
        <a:p>
          <a:pPr rtl="1"/>
          <a:r>
            <a:rPr lang="en-US" sz="1800" b="1" i="0" smtClean="0">
              <a:solidFill>
                <a:schemeClr val="tx1"/>
              </a:solidFill>
              <a:effectLst/>
            </a:rPr>
            <a:t>ResNet 1000</a:t>
          </a:r>
          <a:endParaRPr lang="en-US" sz="1800" b="1" i="0" dirty="0" smtClean="0">
            <a:solidFill>
              <a:schemeClr val="tx1"/>
            </a:solidFill>
            <a:effectLst/>
          </a:endParaRPr>
        </a:p>
      </dgm:t>
    </dgm:pt>
    <dgm:pt modelId="{D976D6E4-2C5B-47C9-8617-EAEC2EFE27B4}" type="parTrans" cxnId="{5FB199E7-0C1E-4D38-BCA8-B4692B0AF461}">
      <dgm:prSet/>
      <dgm:spPr/>
      <dgm:t>
        <a:bodyPr/>
        <a:lstStyle/>
        <a:p>
          <a:pPr rtl="1"/>
          <a:endParaRPr lang="he-IL"/>
        </a:p>
      </dgm:t>
    </dgm:pt>
    <dgm:pt modelId="{47BF12D7-C677-4090-BEC6-E8E687C7D87F}" type="sibTrans" cxnId="{5FB199E7-0C1E-4D38-BCA8-B4692B0AF461}">
      <dgm:prSet/>
      <dgm:spPr/>
      <dgm:t>
        <a:bodyPr/>
        <a:lstStyle/>
        <a:p>
          <a:pPr rtl="1"/>
          <a:endParaRPr lang="he-IL"/>
        </a:p>
      </dgm:t>
    </dgm:pt>
    <dgm:pt modelId="{59EBC90E-CBC8-42DC-B5DF-F3944A7AE541}">
      <dgm:prSet phldrT="[טקסט]" custT="1"/>
      <dgm:spPr/>
      <dgm:t>
        <a:bodyPr/>
        <a:lstStyle/>
        <a:p>
          <a:pPr rtl="1"/>
          <a:r>
            <a:rPr lang="en-US" sz="1800" b="1" i="0" smtClean="0">
              <a:solidFill>
                <a:schemeClr val="tx1"/>
              </a:solidFill>
              <a:effectLst/>
            </a:rPr>
            <a:t>Comparison</a:t>
          </a:r>
          <a:endParaRPr lang="en-US" sz="1800" b="1" i="0" dirty="0" smtClean="0">
            <a:solidFill>
              <a:schemeClr val="tx1"/>
            </a:solidFill>
            <a:effectLst/>
          </a:endParaRPr>
        </a:p>
      </dgm:t>
    </dgm:pt>
    <dgm:pt modelId="{EF78957A-6679-43C2-A04A-3CFFCDA1C3DE}" type="parTrans" cxnId="{9328E6CE-60AC-489C-9F8D-A46046A98BC7}">
      <dgm:prSet/>
      <dgm:spPr/>
      <dgm:t>
        <a:bodyPr/>
        <a:lstStyle/>
        <a:p>
          <a:pPr rtl="1"/>
          <a:endParaRPr lang="he-IL"/>
        </a:p>
      </dgm:t>
    </dgm:pt>
    <dgm:pt modelId="{4E423B13-94EE-451E-A87F-A274437363C4}" type="sibTrans" cxnId="{9328E6CE-60AC-489C-9F8D-A46046A98BC7}">
      <dgm:prSet/>
      <dgm:spPr/>
      <dgm:t>
        <a:bodyPr/>
        <a:lstStyle/>
        <a:p>
          <a:pPr rtl="1"/>
          <a:endParaRPr lang="he-IL"/>
        </a:p>
      </dgm:t>
    </dgm:pt>
    <dgm:pt modelId="{B1586EF5-9264-422D-B61E-3A58C17715BE}" type="pres">
      <dgm:prSet presAssocID="{F5F64A35-47F6-466F-93F6-80CF51CE95EE}" presName="Name0" presStyleCnt="0">
        <dgm:presLayoutVars>
          <dgm:dir/>
          <dgm:animLvl val="lvl"/>
          <dgm:resizeHandles val="exact"/>
        </dgm:presLayoutVars>
      </dgm:prSet>
      <dgm:spPr/>
    </dgm:pt>
    <dgm:pt modelId="{C9A91CA3-E5A1-44C5-A037-B2FC34FE86DB}" type="pres">
      <dgm:prSet presAssocID="{98062588-A888-40C3-B41D-478736408BA4}" presName="parTxOnly" presStyleLbl="node1" presStyleIdx="0" presStyleCnt="6">
        <dgm:presLayoutVars>
          <dgm:chMax val="0"/>
          <dgm:chPref val="0"/>
          <dgm:bulletEnabled val="1"/>
        </dgm:presLayoutVars>
      </dgm:prSet>
      <dgm:spPr/>
      <dgm:t>
        <a:bodyPr/>
        <a:lstStyle/>
        <a:p>
          <a:endParaRPr lang="en-US"/>
        </a:p>
      </dgm:t>
    </dgm:pt>
    <dgm:pt modelId="{8A5C5191-4878-4079-BA26-99FCAD709E69}" type="pres">
      <dgm:prSet presAssocID="{CC51E79A-11DF-4CF0-AA98-D70F36C5A0CA}" presName="parTxOnlySpace" presStyleCnt="0"/>
      <dgm:spPr/>
    </dgm:pt>
    <dgm:pt modelId="{FC9E9095-95CB-4AE1-8457-78BBA7B1ACE4}" type="pres">
      <dgm:prSet presAssocID="{C18D3C94-C903-478C-B878-947E1411B8B1}" presName="parTxOnly" presStyleLbl="node1" presStyleIdx="1" presStyleCnt="6">
        <dgm:presLayoutVars>
          <dgm:chMax val="0"/>
          <dgm:chPref val="0"/>
          <dgm:bulletEnabled val="1"/>
        </dgm:presLayoutVars>
      </dgm:prSet>
      <dgm:spPr/>
      <dgm:t>
        <a:bodyPr/>
        <a:lstStyle/>
        <a:p>
          <a:endParaRPr lang="en-US"/>
        </a:p>
      </dgm:t>
    </dgm:pt>
    <dgm:pt modelId="{300F1AAA-DAF0-4365-BC80-C6BC613BC3DD}" type="pres">
      <dgm:prSet presAssocID="{6C66773B-15D6-4C0D-8A9B-7AC5542BE952}" presName="parTxOnlySpace" presStyleCnt="0"/>
      <dgm:spPr/>
    </dgm:pt>
    <dgm:pt modelId="{EC30F9D7-E781-439C-AD12-1E135F1761E8}" type="pres">
      <dgm:prSet presAssocID="{DA57E5DA-848D-4503-9774-66A4FDBF2E3E}" presName="parTxOnly" presStyleLbl="node1" presStyleIdx="2" presStyleCnt="6">
        <dgm:presLayoutVars>
          <dgm:chMax val="0"/>
          <dgm:chPref val="0"/>
          <dgm:bulletEnabled val="1"/>
        </dgm:presLayoutVars>
      </dgm:prSet>
      <dgm:spPr/>
      <dgm:t>
        <a:bodyPr/>
        <a:lstStyle/>
        <a:p>
          <a:pPr rtl="1"/>
          <a:endParaRPr lang="he-IL"/>
        </a:p>
      </dgm:t>
    </dgm:pt>
    <dgm:pt modelId="{591945EB-A53F-436A-BA34-4067F4FC08B2}" type="pres">
      <dgm:prSet presAssocID="{428CCF9A-DD76-42A6-9C7B-0016F9B20D39}" presName="parTxOnlySpace" presStyleCnt="0"/>
      <dgm:spPr/>
    </dgm:pt>
    <dgm:pt modelId="{1BB70F2C-4342-4734-9C82-3A356E7606AA}" type="pres">
      <dgm:prSet presAssocID="{D577DF19-15F1-4EA7-9C95-E032709D4FA0}" presName="parTxOnly" presStyleLbl="node1" presStyleIdx="3" presStyleCnt="6">
        <dgm:presLayoutVars>
          <dgm:chMax val="0"/>
          <dgm:chPref val="0"/>
          <dgm:bulletEnabled val="1"/>
        </dgm:presLayoutVars>
      </dgm:prSet>
      <dgm:spPr/>
      <dgm:t>
        <a:bodyPr/>
        <a:lstStyle/>
        <a:p>
          <a:pPr rtl="1"/>
          <a:endParaRPr lang="he-IL"/>
        </a:p>
      </dgm:t>
    </dgm:pt>
    <dgm:pt modelId="{8CABBB52-B26E-420E-BF63-E747A23F50BE}" type="pres">
      <dgm:prSet presAssocID="{B59D6F14-B613-4F38-93A4-48D5642D38EE}" presName="parTxOnlySpace" presStyleCnt="0"/>
      <dgm:spPr/>
    </dgm:pt>
    <dgm:pt modelId="{B9C1B962-901A-4B6C-B5B2-0593E22F3FC6}" type="pres">
      <dgm:prSet presAssocID="{AE290D1E-3068-4DF9-8901-7D160AAFA920}" presName="parTxOnly" presStyleLbl="node1" presStyleIdx="4" presStyleCnt="6">
        <dgm:presLayoutVars>
          <dgm:chMax val="0"/>
          <dgm:chPref val="0"/>
          <dgm:bulletEnabled val="1"/>
        </dgm:presLayoutVars>
      </dgm:prSet>
      <dgm:spPr/>
      <dgm:t>
        <a:bodyPr/>
        <a:lstStyle/>
        <a:p>
          <a:pPr rtl="1"/>
          <a:endParaRPr lang="he-IL"/>
        </a:p>
      </dgm:t>
    </dgm:pt>
    <dgm:pt modelId="{04824078-962E-4119-9102-1C5EEB8C5C4F}" type="pres">
      <dgm:prSet presAssocID="{47BF12D7-C677-4090-BEC6-E8E687C7D87F}" presName="parTxOnlySpace" presStyleCnt="0"/>
      <dgm:spPr/>
    </dgm:pt>
    <dgm:pt modelId="{C92DCF85-F6A8-4316-B910-1DF8336E061E}" type="pres">
      <dgm:prSet presAssocID="{59EBC90E-CBC8-42DC-B5DF-F3944A7AE541}" presName="parTxOnly" presStyleLbl="node1" presStyleIdx="5" presStyleCnt="6">
        <dgm:presLayoutVars>
          <dgm:chMax val="0"/>
          <dgm:chPref val="0"/>
          <dgm:bulletEnabled val="1"/>
        </dgm:presLayoutVars>
      </dgm:prSet>
      <dgm:spPr/>
      <dgm:t>
        <a:bodyPr/>
        <a:lstStyle/>
        <a:p>
          <a:pPr rtl="1"/>
          <a:endParaRPr lang="he-IL"/>
        </a:p>
      </dgm:t>
    </dgm:pt>
  </dgm:ptLst>
  <dgm:cxnLst>
    <dgm:cxn modelId="{CA777DBB-AC67-48DD-A622-1992F59845B0}" type="presOf" srcId="{AE290D1E-3068-4DF9-8901-7D160AAFA920}" destId="{B9C1B962-901A-4B6C-B5B2-0593E22F3FC6}" srcOrd="0" destOrd="0" presId="urn:microsoft.com/office/officeart/2005/8/layout/chevron1"/>
    <dgm:cxn modelId="{5FB199E7-0C1E-4D38-BCA8-B4692B0AF461}" srcId="{F5F64A35-47F6-466F-93F6-80CF51CE95EE}" destId="{AE290D1E-3068-4DF9-8901-7D160AAFA920}" srcOrd="4" destOrd="0" parTransId="{D976D6E4-2C5B-47C9-8617-EAEC2EFE27B4}" sibTransId="{47BF12D7-C677-4090-BEC6-E8E687C7D87F}"/>
    <dgm:cxn modelId="{459BCCD8-A8D2-46B6-97AB-C9AC54E17A46}" type="presOf" srcId="{DA57E5DA-848D-4503-9774-66A4FDBF2E3E}" destId="{EC30F9D7-E781-439C-AD12-1E135F1761E8}" srcOrd="0" destOrd="0" presId="urn:microsoft.com/office/officeart/2005/8/layout/chevron1"/>
    <dgm:cxn modelId="{231E8B64-0499-4FC6-95EA-84902DE009FB}" type="presOf" srcId="{98062588-A888-40C3-B41D-478736408BA4}" destId="{C9A91CA3-E5A1-44C5-A037-B2FC34FE86DB}" srcOrd="0" destOrd="0" presId="urn:microsoft.com/office/officeart/2005/8/layout/chevron1"/>
    <dgm:cxn modelId="{0ADA6BA1-4D7B-4E35-9029-6ADCFF7DC200}" srcId="{F5F64A35-47F6-466F-93F6-80CF51CE95EE}" destId="{98062588-A888-40C3-B41D-478736408BA4}" srcOrd="0" destOrd="0" parTransId="{CC29143D-CD1B-4C88-927C-D5F6EFD1E0B9}" sibTransId="{CC51E79A-11DF-4CF0-AA98-D70F36C5A0CA}"/>
    <dgm:cxn modelId="{6465E80A-90B8-4D56-871C-E8E5501B9EC3}" type="presOf" srcId="{D577DF19-15F1-4EA7-9C95-E032709D4FA0}" destId="{1BB70F2C-4342-4734-9C82-3A356E7606AA}" srcOrd="0" destOrd="0" presId="urn:microsoft.com/office/officeart/2005/8/layout/chevron1"/>
    <dgm:cxn modelId="{E3C8F40B-E84D-45E0-B8AB-095AD72AC7F3}" type="presOf" srcId="{F5F64A35-47F6-466F-93F6-80CF51CE95EE}" destId="{B1586EF5-9264-422D-B61E-3A58C17715BE}" srcOrd="0" destOrd="0" presId="urn:microsoft.com/office/officeart/2005/8/layout/chevron1"/>
    <dgm:cxn modelId="{AB8C3C2A-136A-42DF-AD1D-5005913E42A2}" type="presOf" srcId="{C18D3C94-C903-478C-B878-947E1411B8B1}" destId="{FC9E9095-95CB-4AE1-8457-78BBA7B1ACE4}" srcOrd="0" destOrd="0" presId="urn:microsoft.com/office/officeart/2005/8/layout/chevron1"/>
    <dgm:cxn modelId="{9328E6CE-60AC-489C-9F8D-A46046A98BC7}" srcId="{F5F64A35-47F6-466F-93F6-80CF51CE95EE}" destId="{59EBC90E-CBC8-42DC-B5DF-F3944A7AE541}" srcOrd="5" destOrd="0" parTransId="{EF78957A-6679-43C2-A04A-3CFFCDA1C3DE}" sibTransId="{4E423B13-94EE-451E-A87F-A274437363C4}"/>
    <dgm:cxn modelId="{E1C8A0DF-B8E2-4EEF-8B81-1343102DD45E}" type="presOf" srcId="{59EBC90E-CBC8-42DC-B5DF-F3944A7AE541}" destId="{C92DCF85-F6A8-4316-B910-1DF8336E061E}" srcOrd="0" destOrd="0" presId="urn:microsoft.com/office/officeart/2005/8/layout/chevron1"/>
    <dgm:cxn modelId="{F004F55D-8245-4D7C-B766-FAB91C432242}" srcId="{F5F64A35-47F6-466F-93F6-80CF51CE95EE}" destId="{DA57E5DA-848D-4503-9774-66A4FDBF2E3E}" srcOrd="2" destOrd="0" parTransId="{C98E0D3F-38FA-4141-B422-43B3C3CE1DD4}" sibTransId="{428CCF9A-DD76-42A6-9C7B-0016F9B20D39}"/>
    <dgm:cxn modelId="{218372A3-C300-406E-8844-C0DA5346E0B5}" srcId="{F5F64A35-47F6-466F-93F6-80CF51CE95EE}" destId="{D577DF19-15F1-4EA7-9C95-E032709D4FA0}" srcOrd="3" destOrd="0" parTransId="{02609E72-EEAA-4C9E-B0C2-29693490BEDD}" sibTransId="{B59D6F14-B613-4F38-93A4-48D5642D38EE}"/>
    <dgm:cxn modelId="{3734E34E-B486-486B-AF92-C86E578A4D4C}" srcId="{F5F64A35-47F6-466F-93F6-80CF51CE95EE}" destId="{C18D3C94-C903-478C-B878-947E1411B8B1}" srcOrd="1" destOrd="0" parTransId="{4223EDE3-778F-433A-B62A-65259C5EED99}" sibTransId="{6C66773B-15D6-4C0D-8A9B-7AC5542BE952}"/>
    <dgm:cxn modelId="{8B6157F4-9E8D-4E39-98FB-055C24A891B7}" type="presParOf" srcId="{B1586EF5-9264-422D-B61E-3A58C17715BE}" destId="{C9A91CA3-E5A1-44C5-A037-B2FC34FE86DB}" srcOrd="0" destOrd="0" presId="urn:microsoft.com/office/officeart/2005/8/layout/chevron1"/>
    <dgm:cxn modelId="{3145C2DE-941B-47D2-B56D-D37642878657}" type="presParOf" srcId="{B1586EF5-9264-422D-B61E-3A58C17715BE}" destId="{8A5C5191-4878-4079-BA26-99FCAD709E69}" srcOrd="1" destOrd="0" presId="urn:microsoft.com/office/officeart/2005/8/layout/chevron1"/>
    <dgm:cxn modelId="{430A17BA-23B6-4C0A-BAE1-07A6BB0D2771}" type="presParOf" srcId="{B1586EF5-9264-422D-B61E-3A58C17715BE}" destId="{FC9E9095-95CB-4AE1-8457-78BBA7B1ACE4}" srcOrd="2" destOrd="0" presId="urn:microsoft.com/office/officeart/2005/8/layout/chevron1"/>
    <dgm:cxn modelId="{0FF052E3-EFEF-4159-8058-6B7C01915E65}" type="presParOf" srcId="{B1586EF5-9264-422D-B61E-3A58C17715BE}" destId="{300F1AAA-DAF0-4365-BC80-C6BC613BC3DD}" srcOrd="3" destOrd="0" presId="urn:microsoft.com/office/officeart/2005/8/layout/chevron1"/>
    <dgm:cxn modelId="{6B766193-9A45-4DCF-B58A-30522BDA1CF3}" type="presParOf" srcId="{B1586EF5-9264-422D-B61E-3A58C17715BE}" destId="{EC30F9D7-E781-439C-AD12-1E135F1761E8}" srcOrd="4" destOrd="0" presId="urn:microsoft.com/office/officeart/2005/8/layout/chevron1"/>
    <dgm:cxn modelId="{AFCBD89C-2497-489A-BECA-E36BF2BA1318}" type="presParOf" srcId="{B1586EF5-9264-422D-B61E-3A58C17715BE}" destId="{591945EB-A53F-436A-BA34-4067F4FC08B2}" srcOrd="5" destOrd="0" presId="urn:microsoft.com/office/officeart/2005/8/layout/chevron1"/>
    <dgm:cxn modelId="{9883FFC0-0D71-4C23-9B90-D0FDC0050115}" type="presParOf" srcId="{B1586EF5-9264-422D-B61E-3A58C17715BE}" destId="{1BB70F2C-4342-4734-9C82-3A356E7606AA}" srcOrd="6" destOrd="0" presId="urn:microsoft.com/office/officeart/2005/8/layout/chevron1"/>
    <dgm:cxn modelId="{58161F8B-323E-423E-9A91-DE8A750277A3}" type="presParOf" srcId="{B1586EF5-9264-422D-B61E-3A58C17715BE}" destId="{8CABBB52-B26E-420E-BF63-E747A23F50BE}" srcOrd="7" destOrd="0" presId="urn:microsoft.com/office/officeart/2005/8/layout/chevron1"/>
    <dgm:cxn modelId="{CDD3BA72-20B3-4E70-9BD8-243604EC2B5F}" type="presParOf" srcId="{B1586EF5-9264-422D-B61E-3A58C17715BE}" destId="{B9C1B962-901A-4B6C-B5B2-0593E22F3FC6}" srcOrd="8" destOrd="0" presId="urn:microsoft.com/office/officeart/2005/8/layout/chevron1"/>
    <dgm:cxn modelId="{C0368B1E-DBA1-4F6C-96F5-B6D2704D055C}" type="presParOf" srcId="{B1586EF5-9264-422D-B61E-3A58C17715BE}" destId="{04824078-962E-4119-9102-1C5EEB8C5C4F}" srcOrd="9" destOrd="0" presId="urn:microsoft.com/office/officeart/2005/8/layout/chevron1"/>
    <dgm:cxn modelId="{DD87589B-6E92-435F-8D37-E1E166505764}" type="presParOf" srcId="{B1586EF5-9264-422D-B61E-3A58C17715BE}" destId="{C92DCF85-F6A8-4316-B910-1DF8336E061E}" srcOrd="10" destOrd="0" presId="urn:microsoft.com/office/officeart/2005/8/layout/chevron1"/>
  </dgm:cxnLst>
  <dgm:bg>
    <a:noFill/>
  </dgm:bg>
  <dgm:whole>
    <a:ln>
      <a:noFill/>
    </a:ln>
  </dgm:whole>
  <dgm:extLst>
    <a:ext uri="http://schemas.microsoft.com/office/drawing/2008/diagram">
      <dsp:dataModelExt xmlns:dsp="http://schemas.microsoft.com/office/drawing/2008/diagram" relId="rId117" minVer="http://schemas.openxmlformats.org/drawingml/2006/diagram"/>
    </a:ext>
    <a:ext uri="{C62137D5-CB1D-491B-B009-E17868A290BF}">
      <dgm14:recolorImg xmlns:dgm14="http://schemas.microsoft.com/office/drawing/2010/diagram" val="1"/>
    </a:ext>
  </dgm:extLst>
</dgm:dataModel>
</file>

<file path=ppt/diagrams/data19.xml><?xml version="1.0" encoding="utf-8"?>
<dgm:dataModel xmlns:dgm="http://schemas.openxmlformats.org/drawingml/2006/diagram" xmlns:a="http://schemas.openxmlformats.org/drawingml/2006/main">
  <dgm:ptLst>
    <dgm:pt modelId="{F5F64A35-47F6-466F-93F6-80CF51CE95EE}" type="doc">
      <dgm:prSet loTypeId="urn:microsoft.com/office/officeart/2005/8/layout/chevron1" loCatId="process" qsTypeId="urn:microsoft.com/office/officeart/2005/8/quickstyle/3d4" qsCatId="3D" csTypeId="urn:microsoft.com/office/officeart/2005/8/colors/accent3_2" csCatId="accent3" phldr="1"/>
      <dgm:spPr/>
    </dgm:pt>
    <dgm:pt modelId="{98062588-A888-40C3-B41D-478736408BA4}">
      <dgm:prSet phldrT="[טקסט]" custT="1"/>
      <dgm:spPr/>
      <dgm:t>
        <a:bodyPr/>
        <a:lstStyle/>
        <a:p>
          <a:pPr rtl="1"/>
          <a:r>
            <a:rPr lang="en-US" sz="1800" b="1" i="0" smtClean="0">
              <a:solidFill>
                <a:schemeClr val="tx1"/>
              </a:solidFill>
              <a:effectLst/>
            </a:rPr>
            <a:t>Intro</a:t>
          </a:r>
          <a:endParaRPr lang="he-IL" sz="1800" b="1" i="0" dirty="0">
            <a:solidFill>
              <a:schemeClr val="tx1"/>
            </a:solidFill>
            <a:effectLst/>
          </a:endParaRPr>
        </a:p>
      </dgm:t>
    </dgm:pt>
    <dgm:pt modelId="{CC29143D-CD1B-4C88-927C-D5F6EFD1E0B9}" type="parTrans" cxnId="{0ADA6BA1-4D7B-4E35-9029-6ADCFF7DC200}">
      <dgm:prSet/>
      <dgm:spPr/>
      <dgm:t>
        <a:bodyPr/>
        <a:lstStyle/>
        <a:p>
          <a:pPr rtl="1"/>
          <a:endParaRPr lang="he-IL"/>
        </a:p>
      </dgm:t>
    </dgm:pt>
    <dgm:pt modelId="{CC51E79A-11DF-4CF0-AA98-D70F36C5A0CA}" type="sibTrans" cxnId="{0ADA6BA1-4D7B-4E35-9029-6ADCFF7DC200}">
      <dgm:prSet/>
      <dgm:spPr/>
      <dgm:t>
        <a:bodyPr/>
        <a:lstStyle/>
        <a:p>
          <a:pPr rtl="1"/>
          <a:endParaRPr lang="he-IL"/>
        </a:p>
      </dgm:t>
    </dgm:pt>
    <dgm:pt modelId="{C18D3C94-C903-478C-B878-947E1411B8B1}">
      <dgm:prSet phldrT="[טקסט]" custT="1"/>
      <dgm:spPr>
        <a:solidFill>
          <a:schemeClr val="accent2">
            <a:lumMod val="75000"/>
          </a:schemeClr>
        </a:solidFill>
      </dgm:spPr>
      <dgm:t>
        <a:bodyPr/>
        <a:lstStyle/>
        <a:p>
          <a:pPr rtl="1"/>
          <a:r>
            <a:rPr lang="en-US" sz="1800" b="1" i="0" smtClean="0">
              <a:solidFill>
                <a:schemeClr val="tx1"/>
              </a:solidFill>
              <a:effectLst/>
            </a:rPr>
            <a:t>ResNet</a:t>
          </a:r>
          <a:endParaRPr lang="he-IL" sz="1800" b="1" i="0" dirty="0">
            <a:solidFill>
              <a:schemeClr val="tx1"/>
            </a:solidFill>
            <a:effectLst/>
          </a:endParaRPr>
        </a:p>
      </dgm:t>
    </dgm:pt>
    <dgm:pt modelId="{4223EDE3-778F-433A-B62A-65259C5EED99}" type="parTrans" cxnId="{3734E34E-B486-486B-AF92-C86E578A4D4C}">
      <dgm:prSet/>
      <dgm:spPr/>
      <dgm:t>
        <a:bodyPr/>
        <a:lstStyle/>
        <a:p>
          <a:pPr rtl="1"/>
          <a:endParaRPr lang="he-IL"/>
        </a:p>
      </dgm:t>
    </dgm:pt>
    <dgm:pt modelId="{6C66773B-15D6-4C0D-8A9B-7AC5542BE952}" type="sibTrans" cxnId="{3734E34E-B486-486B-AF92-C86E578A4D4C}">
      <dgm:prSet/>
      <dgm:spPr/>
      <dgm:t>
        <a:bodyPr/>
        <a:lstStyle/>
        <a:p>
          <a:pPr rtl="1"/>
          <a:endParaRPr lang="he-IL"/>
        </a:p>
      </dgm:t>
    </dgm:pt>
    <dgm:pt modelId="{DA57E5DA-848D-4503-9774-66A4FDBF2E3E}">
      <dgm:prSet phldrT="[טקסט]" custT="1"/>
      <dgm:spPr/>
      <dgm:t>
        <a:bodyPr/>
        <a:lstStyle/>
        <a:p>
          <a:pPr rtl="1"/>
          <a:r>
            <a:rPr lang="en-US" sz="1800" b="1" i="0" smtClean="0">
              <a:solidFill>
                <a:schemeClr val="tx1"/>
              </a:solidFill>
              <a:effectLst/>
            </a:rPr>
            <a:t>Technical details</a:t>
          </a:r>
          <a:endParaRPr lang="en-US" sz="1800" b="1" i="0" dirty="0" smtClean="0">
            <a:solidFill>
              <a:schemeClr val="tx1"/>
            </a:solidFill>
            <a:effectLst/>
          </a:endParaRPr>
        </a:p>
      </dgm:t>
    </dgm:pt>
    <dgm:pt modelId="{C98E0D3F-38FA-4141-B422-43B3C3CE1DD4}" type="parTrans" cxnId="{F004F55D-8245-4D7C-B766-FAB91C432242}">
      <dgm:prSet/>
      <dgm:spPr/>
      <dgm:t>
        <a:bodyPr/>
        <a:lstStyle/>
        <a:p>
          <a:pPr rtl="1"/>
          <a:endParaRPr lang="he-IL"/>
        </a:p>
      </dgm:t>
    </dgm:pt>
    <dgm:pt modelId="{428CCF9A-DD76-42A6-9C7B-0016F9B20D39}" type="sibTrans" cxnId="{F004F55D-8245-4D7C-B766-FAB91C432242}">
      <dgm:prSet/>
      <dgm:spPr/>
      <dgm:t>
        <a:bodyPr/>
        <a:lstStyle/>
        <a:p>
          <a:pPr rtl="1"/>
          <a:endParaRPr lang="he-IL"/>
        </a:p>
      </dgm:t>
    </dgm:pt>
    <dgm:pt modelId="{D577DF19-15F1-4EA7-9C95-E032709D4FA0}">
      <dgm:prSet phldrT="[טקסט]" custT="1"/>
      <dgm:spPr/>
      <dgm:t>
        <a:bodyPr/>
        <a:lstStyle/>
        <a:p>
          <a:pPr rtl="1"/>
          <a:r>
            <a:rPr lang="en-US" sz="1800" b="1" i="0" dirty="0" smtClean="0">
              <a:solidFill>
                <a:schemeClr val="tx1"/>
              </a:solidFill>
              <a:effectLst/>
            </a:rPr>
            <a:t>Results</a:t>
          </a:r>
        </a:p>
      </dgm:t>
    </dgm:pt>
    <dgm:pt modelId="{02609E72-EEAA-4C9E-B0C2-29693490BEDD}" type="parTrans" cxnId="{218372A3-C300-406E-8844-C0DA5346E0B5}">
      <dgm:prSet/>
      <dgm:spPr/>
      <dgm:t>
        <a:bodyPr/>
        <a:lstStyle/>
        <a:p>
          <a:pPr rtl="1"/>
          <a:endParaRPr lang="he-IL"/>
        </a:p>
      </dgm:t>
    </dgm:pt>
    <dgm:pt modelId="{B59D6F14-B613-4F38-93A4-48D5642D38EE}" type="sibTrans" cxnId="{218372A3-C300-406E-8844-C0DA5346E0B5}">
      <dgm:prSet/>
      <dgm:spPr/>
      <dgm:t>
        <a:bodyPr/>
        <a:lstStyle/>
        <a:p>
          <a:pPr rtl="1"/>
          <a:endParaRPr lang="he-IL"/>
        </a:p>
      </dgm:t>
    </dgm:pt>
    <dgm:pt modelId="{AE290D1E-3068-4DF9-8901-7D160AAFA920}">
      <dgm:prSet phldrT="[טקסט]" custT="1"/>
      <dgm:spPr/>
      <dgm:t>
        <a:bodyPr/>
        <a:lstStyle/>
        <a:p>
          <a:pPr rtl="1"/>
          <a:r>
            <a:rPr lang="en-US" sz="1800" b="1" i="0" smtClean="0">
              <a:solidFill>
                <a:schemeClr val="tx1"/>
              </a:solidFill>
              <a:effectLst/>
            </a:rPr>
            <a:t>ResNet 1000</a:t>
          </a:r>
          <a:endParaRPr lang="en-US" sz="1800" b="1" i="0" dirty="0" smtClean="0">
            <a:solidFill>
              <a:schemeClr val="tx1"/>
            </a:solidFill>
            <a:effectLst/>
          </a:endParaRPr>
        </a:p>
      </dgm:t>
    </dgm:pt>
    <dgm:pt modelId="{D976D6E4-2C5B-47C9-8617-EAEC2EFE27B4}" type="parTrans" cxnId="{5FB199E7-0C1E-4D38-BCA8-B4692B0AF461}">
      <dgm:prSet/>
      <dgm:spPr/>
      <dgm:t>
        <a:bodyPr/>
        <a:lstStyle/>
        <a:p>
          <a:pPr rtl="1"/>
          <a:endParaRPr lang="he-IL"/>
        </a:p>
      </dgm:t>
    </dgm:pt>
    <dgm:pt modelId="{47BF12D7-C677-4090-BEC6-E8E687C7D87F}" type="sibTrans" cxnId="{5FB199E7-0C1E-4D38-BCA8-B4692B0AF461}">
      <dgm:prSet/>
      <dgm:spPr/>
      <dgm:t>
        <a:bodyPr/>
        <a:lstStyle/>
        <a:p>
          <a:pPr rtl="1"/>
          <a:endParaRPr lang="he-IL"/>
        </a:p>
      </dgm:t>
    </dgm:pt>
    <dgm:pt modelId="{59EBC90E-CBC8-42DC-B5DF-F3944A7AE541}">
      <dgm:prSet phldrT="[טקסט]" custT="1"/>
      <dgm:spPr/>
      <dgm:t>
        <a:bodyPr/>
        <a:lstStyle/>
        <a:p>
          <a:pPr rtl="1"/>
          <a:r>
            <a:rPr lang="en-US" sz="1800" b="1" i="0" smtClean="0">
              <a:solidFill>
                <a:schemeClr val="tx1"/>
              </a:solidFill>
              <a:effectLst/>
            </a:rPr>
            <a:t>Comparison</a:t>
          </a:r>
          <a:endParaRPr lang="en-US" sz="1800" b="1" i="0" dirty="0" smtClean="0">
            <a:solidFill>
              <a:schemeClr val="tx1"/>
            </a:solidFill>
            <a:effectLst/>
          </a:endParaRPr>
        </a:p>
      </dgm:t>
    </dgm:pt>
    <dgm:pt modelId="{EF78957A-6679-43C2-A04A-3CFFCDA1C3DE}" type="parTrans" cxnId="{9328E6CE-60AC-489C-9F8D-A46046A98BC7}">
      <dgm:prSet/>
      <dgm:spPr/>
      <dgm:t>
        <a:bodyPr/>
        <a:lstStyle/>
        <a:p>
          <a:pPr rtl="1"/>
          <a:endParaRPr lang="he-IL"/>
        </a:p>
      </dgm:t>
    </dgm:pt>
    <dgm:pt modelId="{4E423B13-94EE-451E-A87F-A274437363C4}" type="sibTrans" cxnId="{9328E6CE-60AC-489C-9F8D-A46046A98BC7}">
      <dgm:prSet/>
      <dgm:spPr/>
      <dgm:t>
        <a:bodyPr/>
        <a:lstStyle/>
        <a:p>
          <a:pPr rtl="1"/>
          <a:endParaRPr lang="he-IL"/>
        </a:p>
      </dgm:t>
    </dgm:pt>
    <dgm:pt modelId="{B1586EF5-9264-422D-B61E-3A58C17715BE}" type="pres">
      <dgm:prSet presAssocID="{F5F64A35-47F6-466F-93F6-80CF51CE95EE}" presName="Name0" presStyleCnt="0">
        <dgm:presLayoutVars>
          <dgm:dir/>
          <dgm:animLvl val="lvl"/>
          <dgm:resizeHandles val="exact"/>
        </dgm:presLayoutVars>
      </dgm:prSet>
      <dgm:spPr/>
    </dgm:pt>
    <dgm:pt modelId="{C9A91CA3-E5A1-44C5-A037-B2FC34FE86DB}" type="pres">
      <dgm:prSet presAssocID="{98062588-A888-40C3-B41D-478736408BA4}" presName="parTxOnly" presStyleLbl="node1" presStyleIdx="0" presStyleCnt="6">
        <dgm:presLayoutVars>
          <dgm:chMax val="0"/>
          <dgm:chPref val="0"/>
          <dgm:bulletEnabled val="1"/>
        </dgm:presLayoutVars>
      </dgm:prSet>
      <dgm:spPr/>
      <dgm:t>
        <a:bodyPr/>
        <a:lstStyle/>
        <a:p>
          <a:endParaRPr lang="en-US"/>
        </a:p>
      </dgm:t>
    </dgm:pt>
    <dgm:pt modelId="{8A5C5191-4878-4079-BA26-99FCAD709E69}" type="pres">
      <dgm:prSet presAssocID="{CC51E79A-11DF-4CF0-AA98-D70F36C5A0CA}" presName="parTxOnlySpace" presStyleCnt="0"/>
      <dgm:spPr/>
    </dgm:pt>
    <dgm:pt modelId="{FC9E9095-95CB-4AE1-8457-78BBA7B1ACE4}" type="pres">
      <dgm:prSet presAssocID="{C18D3C94-C903-478C-B878-947E1411B8B1}" presName="parTxOnly" presStyleLbl="node1" presStyleIdx="1" presStyleCnt="6">
        <dgm:presLayoutVars>
          <dgm:chMax val="0"/>
          <dgm:chPref val="0"/>
          <dgm:bulletEnabled val="1"/>
        </dgm:presLayoutVars>
      </dgm:prSet>
      <dgm:spPr/>
      <dgm:t>
        <a:bodyPr/>
        <a:lstStyle/>
        <a:p>
          <a:endParaRPr lang="en-US"/>
        </a:p>
      </dgm:t>
    </dgm:pt>
    <dgm:pt modelId="{300F1AAA-DAF0-4365-BC80-C6BC613BC3DD}" type="pres">
      <dgm:prSet presAssocID="{6C66773B-15D6-4C0D-8A9B-7AC5542BE952}" presName="parTxOnlySpace" presStyleCnt="0"/>
      <dgm:spPr/>
    </dgm:pt>
    <dgm:pt modelId="{EC30F9D7-E781-439C-AD12-1E135F1761E8}" type="pres">
      <dgm:prSet presAssocID="{DA57E5DA-848D-4503-9774-66A4FDBF2E3E}" presName="parTxOnly" presStyleLbl="node1" presStyleIdx="2" presStyleCnt="6">
        <dgm:presLayoutVars>
          <dgm:chMax val="0"/>
          <dgm:chPref val="0"/>
          <dgm:bulletEnabled val="1"/>
        </dgm:presLayoutVars>
      </dgm:prSet>
      <dgm:spPr/>
      <dgm:t>
        <a:bodyPr/>
        <a:lstStyle/>
        <a:p>
          <a:pPr rtl="1"/>
          <a:endParaRPr lang="he-IL"/>
        </a:p>
      </dgm:t>
    </dgm:pt>
    <dgm:pt modelId="{591945EB-A53F-436A-BA34-4067F4FC08B2}" type="pres">
      <dgm:prSet presAssocID="{428CCF9A-DD76-42A6-9C7B-0016F9B20D39}" presName="parTxOnlySpace" presStyleCnt="0"/>
      <dgm:spPr/>
    </dgm:pt>
    <dgm:pt modelId="{1BB70F2C-4342-4734-9C82-3A356E7606AA}" type="pres">
      <dgm:prSet presAssocID="{D577DF19-15F1-4EA7-9C95-E032709D4FA0}" presName="parTxOnly" presStyleLbl="node1" presStyleIdx="3" presStyleCnt="6">
        <dgm:presLayoutVars>
          <dgm:chMax val="0"/>
          <dgm:chPref val="0"/>
          <dgm:bulletEnabled val="1"/>
        </dgm:presLayoutVars>
      </dgm:prSet>
      <dgm:spPr/>
      <dgm:t>
        <a:bodyPr/>
        <a:lstStyle/>
        <a:p>
          <a:pPr rtl="1"/>
          <a:endParaRPr lang="he-IL"/>
        </a:p>
      </dgm:t>
    </dgm:pt>
    <dgm:pt modelId="{8CABBB52-B26E-420E-BF63-E747A23F50BE}" type="pres">
      <dgm:prSet presAssocID="{B59D6F14-B613-4F38-93A4-48D5642D38EE}" presName="parTxOnlySpace" presStyleCnt="0"/>
      <dgm:spPr/>
    </dgm:pt>
    <dgm:pt modelId="{B9C1B962-901A-4B6C-B5B2-0593E22F3FC6}" type="pres">
      <dgm:prSet presAssocID="{AE290D1E-3068-4DF9-8901-7D160AAFA920}" presName="parTxOnly" presStyleLbl="node1" presStyleIdx="4" presStyleCnt="6">
        <dgm:presLayoutVars>
          <dgm:chMax val="0"/>
          <dgm:chPref val="0"/>
          <dgm:bulletEnabled val="1"/>
        </dgm:presLayoutVars>
      </dgm:prSet>
      <dgm:spPr/>
      <dgm:t>
        <a:bodyPr/>
        <a:lstStyle/>
        <a:p>
          <a:pPr rtl="1"/>
          <a:endParaRPr lang="he-IL"/>
        </a:p>
      </dgm:t>
    </dgm:pt>
    <dgm:pt modelId="{04824078-962E-4119-9102-1C5EEB8C5C4F}" type="pres">
      <dgm:prSet presAssocID="{47BF12D7-C677-4090-BEC6-E8E687C7D87F}" presName="parTxOnlySpace" presStyleCnt="0"/>
      <dgm:spPr/>
    </dgm:pt>
    <dgm:pt modelId="{C92DCF85-F6A8-4316-B910-1DF8336E061E}" type="pres">
      <dgm:prSet presAssocID="{59EBC90E-CBC8-42DC-B5DF-F3944A7AE541}" presName="parTxOnly" presStyleLbl="node1" presStyleIdx="5" presStyleCnt="6">
        <dgm:presLayoutVars>
          <dgm:chMax val="0"/>
          <dgm:chPref val="0"/>
          <dgm:bulletEnabled val="1"/>
        </dgm:presLayoutVars>
      </dgm:prSet>
      <dgm:spPr/>
      <dgm:t>
        <a:bodyPr/>
        <a:lstStyle/>
        <a:p>
          <a:pPr rtl="1"/>
          <a:endParaRPr lang="he-IL"/>
        </a:p>
      </dgm:t>
    </dgm:pt>
  </dgm:ptLst>
  <dgm:cxnLst>
    <dgm:cxn modelId="{68429C95-DABF-474E-AEFC-94A4C3C83CA8}" type="presOf" srcId="{AE290D1E-3068-4DF9-8901-7D160AAFA920}" destId="{B9C1B962-901A-4B6C-B5B2-0593E22F3FC6}" srcOrd="0" destOrd="0" presId="urn:microsoft.com/office/officeart/2005/8/layout/chevron1"/>
    <dgm:cxn modelId="{5FB199E7-0C1E-4D38-BCA8-B4692B0AF461}" srcId="{F5F64A35-47F6-466F-93F6-80CF51CE95EE}" destId="{AE290D1E-3068-4DF9-8901-7D160AAFA920}" srcOrd="4" destOrd="0" parTransId="{D976D6E4-2C5B-47C9-8617-EAEC2EFE27B4}" sibTransId="{47BF12D7-C677-4090-BEC6-E8E687C7D87F}"/>
    <dgm:cxn modelId="{26A3FB49-825A-4585-8A3F-E98464748F06}" type="presOf" srcId="{C18D3C94-C903-478C-B878-947E1411B8B1}" destId="{FC9E9095-95CB-4AE1-8457-78BBA7B1ACE4}" srcOrd="0" destOrd="0" presId="urn:microsoft.com/office/officeart/2005/8/layout/chevron1"/>
    <dgm:cxn modelId="{0ADA6BA1-4D7B-4E35-9029-6ADCFF7DC200}" srcId="{F5F64A35-47F6-466F-93F6-80CF51CE95EE}" destId="{98062588-A888-40C3-B41D-478736408BA4}" srcOrd="0" destOrd="0" parTransId="{CC29143D-CD1B-4C88-927C-D5F6EFD1E0B9}" sibTransId="{CC51E79A-11DF-4CF0-AA98-D70F36C5A0CA}"/>
    <dgm:cxn modelId="{42547BEF-9BAE-44A7-89BC-FBDA1830190F}" type="presOf" srcId="{F5F64A35-47F6-466F-93F6-80CF51CE95EE}" destId="{B1586EF5-9264-422D-B61E-3A58C17715BE}" srcOrd="0" destOrd="0" presId="urn:microsoft.com/office/officeart/2005/8/layout/chevron1"/>
    <dgm:cxn modelId="{9328E6CE-60AC-489C-9F8D-A46046A98BC7}" srcId="{F5F64A35-47F6-466F-93F6-80CF51CE95EE}" destId="{59EBC90E-CBC8-42DC-B5DF-F3944A7AE541}" srcOrd="5" destOrd="0" parTransId="{EF78957A-6679-43C2-A04A-3CFFCDA1C3DE}" sibTransId="{4E423B13-94EE-451E-A87F-A274437363C4}"/>
    <dgm:cxn modelId="{F004F55D-8245-4D7C-B766-FAB91C432242}" srcId="{F5F64A35-47F6-466F-93F6-80CF51CE95EE}" destId="{DA57E5DA-848D-4503-9774-66A4FDBF2E3E}" srcOrd="2" destOrd="0" parTransId="{C98E0D3F-38FA-4141-B422-43B3C3CE1DD4}" sibTransId="{428CCF9A-DD76-42A6-9C7B-0016F9B20D39}"/>
    <dgm:cxn modelId="{218372A3-C300-406E-8844-C0DA5346E0B5}" srcId="{F5F64A35-47F6-466F-93F6-80CF51CE95EE}" destId="{D577DF19-15F1-4EA7-9C95-E032709D4FA0}" srcOrd="3" destOrd="0" parTransId="{02609E72-EEAA-4C9E-B0C2-29693490BEDD}" sibTransId="{B59D6F14-B613-4F38-93A4-48D5642D38EE}"/>
    <dgm:cxn modelId="{0BA01DB6-52B1-4766-A369-9FE0AF0DA309}" type="presOf" srcId="{DA57E5DA-848D-4503-9774-66A4FDBF2E3E}" destId="{EC30F9D7-E781-439C-AD12-1E135F1761E8}" srcOrd="0" destOrd="0" presId="urn:microsoft.com/office/officeart/2005/8/layout/chevron1"/>
    <dgm:cxn modelId="{EE6B7BCE-D88C-4739-A5B1-93D91AD98B96}" type="presOf" srcId="{98062588-A888-40C3-B41D-478736408BA4}" destId="{C9A91CA3-E5A1-44C5-A037-B2FC34FE86DB}" srcOrd="0" destOrd="0" presId="urn:microsoft.com/office/officeart/2005/8/layout/chevron1"/>
    <dgm:cxn modelId="{55A7CE47-E5A5-40D7-9C0C-7078E5088AFC}" type="presOf" srcId="{D577DF19-15F1-4EA7-9C95-E032709D4FA0}" destId="{1BB70F2C-4342-4734-9C82-3A356E7606AA}" srcOrd="0" destOrd="0" presId="urn:microsoft.com/office/officeart/2005/8/layout/chevron1"/>
    <dgm:cxn modelId="{3734E34E-B486-486B-AF92-C86E578A4D4C}" srcId="{F5F64A35-47F6-466F-93F6-80CF51CE95EE}" destId="{C18D3C94-C903-478C-B878-947E1411B8B1}" srcOrd="1" destOrd="0" parTransId="{4223EDE3-778F-433A-B62A-65259C5EED99}" sibTransId="{6C66773B-15D6-4C0D-8A9B-7AC5542BE952}"/>
    <dgm:cxn modelId="{E0F85267-CD38-4B2D-B080-1759E70B7D6B}" type="presOf" srcId="{59EBC90E-CBC8-42DC-B5DF-F3944A7AE541}" destId="{C92DCF85-F6A8-4316-B910-1DF8336E061E}" srcOrd="0" destOrd="0" presId="urn:microsoft.com/office/officeart/2005/8/layout/chevron1"/>
    <dgm:cxn modelId="{B02CBD97-5CBC-48FF-AA8A-7AA3E4789C8F}" type="presParOf" srcId="{B1586EF5-9264-422D-B61E-3A58C17715BE}" destId="{C9A91CA3-E5A1-44C5-A037-B2FC34FE86DB}" srcOrd="0" destOrd="0" presId="urn:microsoft.com/office/officeart/2005/8/layout/chevron1"/>
    <dgm:cxn modelId="{21F7F039-9677-4ED6-9342-E4DF2B25055F}" type="presParOf" srcId="{B1586EF5-9264-422D-B61E-3A58C17715BE}" destId="{8A5C5191-4878-4079-BA26-99FCAD709E69}" srcOrd="1" destOrd="0" presId="urn:microsoft.com/office/officeart/2005/8/layout/chevron1"/>
    <dgm:cxn modelId="{B7EEDF61-C83C-4B27-9EAA-261BCC934AA6}" type="presParOf" srcId="{B1586EF5-9264-422D-B61E-3A58C17715BE}" destId="{FC9E9095-95CB-4AE1-8457-78BBA7B1ACE4}" srcOrd="2" destOrd="0" presId="urn:microsoft.com/office/officeart/2005/8/layout/chevron1"/>
    <dgm:cxn modelId="{C7C03D93-5A9E-44AD-8359-840E27A3C54C}" type="presParOf" srcId="{B1586EF5-9264-422D-B61E-3A58C17715BE}" destId="{300F1AAA-DAF0-4365-BC80-C6BC613BC3DD}" srcOrd="3" destOrd="0" presId="urn:microsoft.com/office/officeart/2005/8/layout/chevron1"/>
    <dgm:cxn modelId="{A87658E2-2553-470F-8968-D58AB6264CA1}" type="presParOf" srcId="{B1586EF5-9264-422D-B61E-3A58C17715BE}" destId="{EC30F9D7-E781-439C-AD12-1E135F1761E8}" srcOrd="4" destOrd="0" presId="urn:microsoft.com/office/officeart/2005/8/layout/chevron1"/>
    <dgm:cxn modelId="{DFAF9282-0DCD-4226-8E24-87880B87C863}" type="presParOf" srcId="{B1586EF5-9264-422D-B61E-3A58C17715BE}" destId="{591945EB-A53F-436A-BA34-4067F4FC08B2}" srcOrd="5" destOrd="0" presId="urn:microsoft.com/office/officeart/2005/8/layout/chevron1"/>
    <dgm:cxn modelId="{FE845AF1-987C-48FB-B43F-24CB91019F87}" type="presParOf" srcId="{B1586EF5-9264-422D-B61E-3A58C17715BE}" destId="{1BB70F2C-4342-4734-9C82-3A356E7606AA}" srcOrd="6" destOrd="0" presId="urn:microsoft.com/office/officeart/2005/8/layout/chevron1"/>
    <dgm:cxn modelId="{D9EE31BC-368B-41CD-8E39-A7BC802CA5A9}" type="presParOf" srcId="{B1586EF5-9264-422D-B61E-3A58C17715BE}" destId="{8CABBB52-B26E-420E-BF63-E747A23F50BE}" srcOrd="7" destOrd="0" presId="urn:microsoft.com/office/officeart/2005/8/layout/chevron1"/>
    <dgm:cxn modelId="{94BCB19F-49BA-4A9B-B810-825A7363403E}" type="presParOf" srcId="{B1586EF5-9264-422D-B61E-3A58C17715BE}" destId="{B9C1B962-901A-4B6C-B5B2-0593E22F3FC6}" srcOrd="8" destOrd="0" presId="urn:microsoft.com/office/officeart/2005/8/layout/chevron1"/>
    <dgm:cxn modelId="{5683BF85-D463-4308-BF9C-B427677011D5}" type="presParOf" srcId="{B1586EF5-9264-422D-B61E-3A58C17715BE}" destId="{04824078-962E-4119-9102-1C5EEB8C5C4F}" srcOrd="9" destOrd="0" presId="urn:microsoft.com/office/officeart/2005/8/layout/chevron1"/>
    <dgm:cxn modelId="{CFA8E861-AE52-4DED-9EB2-EA436BA2F251}" type="presParOf" srcId="{B1586EF5-9264-422D-B61E-3A58C17715BE}" destId="{C92DCF85-F6A8-4316-B910-1DF8336E061E}" srcOrd="10" destOrd="0" presId="urn:microsoft.com/office/officeart/2005/8/layout/chevron1"/>
  </dgm:cxnLst>
  <dgm:bg>
    <a:noFill/>
  </dgm:bg>
  <dgm:whole>
    <a:ln>
      <a:noFill/>
    </a:ln>
  </dgm:whole>
  <dgm:extLst>
    <a:ext uri="http://schemas.microsoft.com/office/drawing/2008/diagram">
      <dsp:dataModelExt xmlns:dsp="http://schemas.microsoft.com/office/drawing/2008/diagram" relId="rId9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5F64A35-47F6-466F-93F6-80CF51CE95EE}" type="doc">
      <dgm:prSet loTypeId="urn:microsoft.com/office/officeart/2005/8/layout/chevron1" loCatId="process" qsTypeId="urn:microsoft.com/office/officeart/2005/8/quickstyle/3d4" qsCatId="3D" csTypeId="urn:microsoft.com/office/officeart/2005/8/colors/accent3_2" csCatId="accent3" phldr="1"/>
      <dgm:spPr/>
    </dgm:pt>
    <dgm:pt modelId="{98062588-A888-40C3-B41D-478736408BA4}">
      <dgm:prSet phldrT="[טקסט]" custT="1"/>
      <dgm:spPr>
        <a:solidFill>
          <a:schemeClr val="accent2">
            <a:lumMod val="75000"/>
          </a:schemeClr>
        </a:solidFill>
      </dgm:spPr>
      <dgm:t>
        <a:bodyPr/>
        <a:lstStyle/>
        <a:p>
          <a:pPr rtl="1"/>
          <a:r>
            <a:rPr lang="en-US" sz="1800" b="1" i="0" smtClean="0">
              <a:solidFill>
                <a:schemeClr val="tx1"/>
              </a:solidFill>
              <a:effectLst/>
            </a:rPr>
            <a:t>Intro</a:t>
          </a:r>
          <a:endParaRPr lang="he-IL" sz="1800" b="1" i="0" dirty="0">
            <a:solidFill>
              <a:schemeClr val="tx1"/>
            </a:solidFill>
            <a:effectLst/>
          </a:endParaRPr>
        </a:p>
      </dgm:t>
    </dgm:pt>
    <dgm:pt modelId="{CC29143D-CD1B-4C88-927C-D5F6EFD1E0B9}" type="parTrans" cxnId="{0ADA6BA1-4D7B-4E35-9029-6ADCFF7DC200}">
      <dgm:prSet/>
      <dgm:spPr/>
      <dgm:t>
        <a:bodyPr/>
        <a:lstStyle/>
        <a:p>
          <a:pPr rtl="1"/>
          <a:endParaRPr lang="he-IL"/>
        </a:p>
      </dgm:t>
    </dgm:pt>
    <dgm:pt modelId="{CC51E79A-11DF-4CF0-AA98-D70F36C5A0CA}" type="sibTrans" cxnId="{0ADA6BA1-4D7B-4E35-9029-6ADCFF7DC200}">
      <dgm:prSet/>
      <dgm:spPr/>
      <dgm:t>
        <a:bodyPr/>
        <a:lstStyle/>
        <a:p>
          <a:pPr rtl="1"/>
          <a:endParaRPr lang="he-IL"/>
        </a:p>
      </dgm:t>
    </dgm:pt>
    <dgm:pt modelId="{C18D3C94-C903-478C-B878-947E1411B8B1}">
      <dgm:prSet phldrT="[טקסט]" custT="1"/>
      <dgm:spPr/>
      <dgm:t>
        <a:bodyPr/>
        <a:lstStyle/>
        <a:p>
          <a:pPr rtl="1"/>
          <a:r>
            <a:rPr lang="en-US" sz="1800" b="1" i="0" smtClean="0">
              <a:solidFill>
                <a:schemeClr val="tx1"/>
              </a:solidFill>
              <a:effectLst/>
            </a:rPr>
            <a:t>ResNet</a:t>
          </a:r>
          <a:endParaRPr lang="he-IL" sz="1800" b="1" i="0" dirty="0">
            <a:solidFill>
              <a:schemeClr val="tx1"/>
            </a:solidFill>
            <a:effectLst/>
          </a:endParaRPr>
        </a:p>
      </dgm:t>
    </dgm:pt>
    <dgm:pt modelId="{4223EDE3-778F-433A-B62A-65259C5EED99}" type="parTrans" cxnId="{3734E34E-B486-486B-AF92-C86E578A4D4C}">
      <dgm:prSet/>
      <dgm:spPr/>
      <dgm:t>
        <a:bodyPr/>
        <a:lstStyle/>
        <a:p>
          <a:pPr rtl="1"/>
          <a:endParaRPr lang="he-IL"/>
        </a:p>
      </dgm:t>
    </dgm:pt>
    <dgm:pt modelId="{6C66773B-15D6-4C0D-8A9B-7AC5542BE952}" type="sibTrans" cxnId="{3734E34E-B486-486B-AF92-C86E578A4D4C}">
      <dgm:prSet/>
      <dgm:spPr/>
      <dgm:t>
        <a:bodyPr/>
        <a:lstStyle/>
        <a:p>
          <a:pPr rtl="1"/>
          <a:endParaRPr lang="he-IL"/>
        </a:p>
      </dgm:t>
    </dgm:pt>
    <dgm:pt modelId="{DA57E5DA-848D-4503-9774-66A4FDBF2E3E}">
      <dgm:prSet phldrT="[טקסט]" custT="1"/>
      <dgm:spPr/>
      <dgm:t>
        <a:bodyPr/>
        <a:lstStyle/>
        <a:p>
          <a:pPr rtl="1"/>
          <a:r>
            <a:rPr lang="en-US" sz="1800" b="1" i="0" smtClean="0">
              <a:solidFill>
                <a:schemeClr val="tx1"/>
              </a:solidFill>
              <a:effectLst/>
            </a:rPr>
            <a:t>Technical details</a:t>
          </a:r>
          <a:endParaRPr lang="en-US" sz="1800" b="1" i="0" dirty="0" smtClean="0">
            <a:solidFill>
              <a:schemeClr val="tx1"/>
            </a:solidFill>
            <a:effectLst/>
          </a:endParaRPr>
        </a:p>
      </dgm:t>
    </dgm:pt>
    <dgm:pt modelId="{C98E0D3F-38FA-4141-B422-43B3C3CE1DD4}" type="parTrans" cxnId="{F004F55D-8245-4D7C-B766-FAB91C432242}">
      <dgm:prSet/>
      <dgm:spPr/>
      <dgm:t>
        <a:bodyPr/>
        <a:lstStyle/>
        <a:p>
          <a:pPr rtl="1"/>
          <a:endParaRPr lang="he-IL"/>
        </a:p>
      </dgm:t>
    </dgm:pt>
    <dgm:pt modelId="{428CCF9A-DD76-42A6-9C7B-0016F9B20D39}" type="sibTrans" cxnId="{F004F55D-8245-4D7C-B766-FAB91C432242}">
      <dgm:prSet/>
      <dgm:spPr/>
      <dgm:t>
        <a:bodyPr/>
        <a:lstStyle/>
        <a:p>
          <a:pPr rtl="1"/>
          <a:endParaRPr lang="he-IL"/>
        </a:p>
      </dgm:t>
    </dgm:pt>
    <dgm:pt modelId="{D577DF19-15F1-4EA7-9C95-E032709D4FA0}">
      <dgm:prSet phldrT="[טקסט]" custT="1"/>
      <dgm:spPr/>
      <dgm:t>
        <a:bodyPr/>
        <a:lstStyle/>
        <a:p>
          <a:pPr rtl="1"/>
          <a:r>
            <a:rPr lang="en-US" sz="1800" b="1" i="0" smtClean="0">
              <a:solidFill>
                <a:schemeClr val="tx1"/>
              </a:solidFill>
              <a:effectLst/>
            </a:rPr>
            <a:t>Results</a:t>
          </a:r>
          <a:endParaRPr lang="en-US" sz="1800" b="1" i="0" dirty="0" smtClean="0">
            <a:solidFill>
              <a:schemeClr val="tx1"/>
            </a:solidFill>
            <a:effectLst/>
          </a:endParaRPr>
        </a:p>
      </dgm:t>
    </dgm:pt>
    <dgm:pt modelId="{02609E72-EEAA-4C9E-B0C2-29693490BEDD}" type="parTrans" cxnId="{218372A3-C300-406E-8844-C0DA5346E0B5}">
      <dgm:prSet/>
      <dgm:spPr/>
      <dgm:t>
        <a:bodyPr/>
        <a:lstStyle/>
        <a:p>
          <a:pPr rtl="1"/>
          <a:endParaRPr lang="he-IL"/>
        </a:p>
      </dgm:t>
    </dgm:pt>
    <dgm:pt modelId="{B59D6F14-B613-4F38-93A4-48D5642D38EE}" type="sibTrans" cxnId="{218372A3-C300-406E-8844-C0DA5346E0B5}">
      <dgm:prSet/>
      <dgm:spPr/>
      <dgm:t>
        <a:bodyPr/>
        <a:lstStyle/>
        <a:p>
          <a:pPr rtl="1"/>
          <a:endParaRPr lang="he-IL"/>
        </a:p>
      </dgm:t>
    </dgm:pt>
    <dgm:pt modelId="{AE290D1E-3068-4DF9-8901-7D160AAFA920}">
      <dgm:prSet phldrT="[טקסט]" custT="1"/>
      <dgm:spPr/>
      <dgm:t>
        <a:bodyPr/>
        <a:lstStyle/>
        <a:p>
          <a:pPr rtl="1"/>
          <a:r>
            <a:rPr lang="en-US" sz="1800" b="1" i="0" smtClean="0">
              <a:solidFill>
                <a:schemeClr val="tx1"/>
              </a:solidFill>
              <a:effectLst/>
            </a:rPr>
            <a:t>ResNet 1000</a:t>
          </a:r>
          <a:endParaRPr lang="en-US" sz="1800" b="1" i="0" dirty="0" smtClean="0">
            <a:solidFill>
              <a:schemeClr val="tx1"/>
            </a:solidFill>
            <a:effectLst/>
          </a:endParaRPr>
        </a:p>
      </dgm:t>
    </dgm:pt>
    <dgm:pt modelId="{D976D6E4-2C5B-47C9-8617-EAEC2EFE27B4}" type="parTrans" cxnId="{5FB199E7-0C1E-4D38-BCA8-B4692B0AF461}">
      <dgm:prSet/>
      <dgm:spPr/>
      <dgm:t>
        <a:bodyPr/>
        <a:lstStyle/>
        <a:p>
          <a:pPr rtl="1"/>
          <a:endParaRPr lang="he-IL"/>
        </a:p>
      </dgm:t>
    </dgm:pt>
    <dgm:pt modelId="{47BF12D7-C677-4090-BEC6-E8E687C7D87F}" type="sibTrans" cxnId="{5FB199E7-0C1E-4D38-BCA8-B4692B0AF461}">
      <dgm:prSet/>
      <dgm:spPr/>
      <dgm:t>
        <a:bodyPr/>
        <a:lstStyle/>
        <a:p>
          <a:pPr rtl="1"/>
          <a:endParaRPr lang="he-IL"/>
        </a:p>
      </dgm:t>
    </dgm:pt>
    <dgm:pt modelId="{59EBC90E-CBC8-42DC-B5DF-F3944A7AE541}">
      <dgm:prSet phldrT="[טקסט]" custT="1"/>
      <dgm:spPr/>
      <dgm:t>
        <a:bodyPr/>
        <a:lstStyle/>
        <a:p>
          <a:pPr rtl="1"/>
          <a:r>
            <a:rPr lang="en-US" sz="1800" b="1" i="0" smtClean="0">
              <a:solidFill>
                <a:schemeClr val="tx1"/>
              </a:solidFill>
              <a:effectLst/>
            </a:rPr>
            <a:t>Comparison</a:t>
          </a:r>
          <a:endParaRPr lang="en-US" sz="1800" b="1" i="0" dirty="0" smtClean="0">
            <a:solidFill>
              <a:schemeClr val="tx1"/>
            </a:solidFill>
            <a:effectLst/>
          </a:endParaRPr>
        </a:p>
      </dgm:t>
    </dgm:pt>
    <dgm:pt modelId="{EF78957A-6679-43C2-A04A-3CFFCDA1C3DE}" type="parTrans" cxnId="{9328E6CE-60AC-489C-9F8D-A46046A98BC7}">
      <dgm:prSet/>
      <dgm:spPr/>
      <dgm:t>
        <a:bodyPr/>
        <a:lstStyle/>
        <a:p>
          <a:pPr rtl="1"/>
          <a:endParaRPr lang="he-IL"/>
        </a:p>
      </dgm:t>
    </dgm:pt>
    <dgm:pt modelId="{4E423B13-94EE-451E-A87F-A274437363C4}" type="sibTrans" cxnId="{9328E6CE-60AC-489C-9F8D-A46046A98BC7}">
      <dgm:prSet/>
      <dgm:spPr/>
      <dgm:t>
        <a:bodyPr/>
        <a:lstStyle/>
        <a:p>
          <a:pPr rtl="1"/>
          <a:endParaRPr lang="he-IL"/>
        </a:p>
      </dgm:t>
    </dgm:pt>
    <dgm:pt modelId="{B1586EF5-9264-422D-B61E-3A58C17715BE}" type="pres">
      <dgm:prSet presAssocID="{F5F64A35-47F6-466F-93F6-80CF51CE95EE}" presName="Name0" presStyleCnt="0">
        <dgm:presLayoutVars>
          <dgm:dir/>
          <dgm:animLvl val="lvl"/>
          <dgm:resizeHandles val="exact"/>
        </dgm:presLayoutVars>
      </dgm:prSet>
      <dgm:spPr/>
    </dgm:pt>
    <dgm:pt modelId="{C9A91CA3-E5A1-44C5-A037-B2FC34FE86DB}" type="pres">
      <dgm:prSet presAssocID="{98062588-A888-40C3-B41D-478736408BA4}" presName="parTxOnly" presStyleLbl="node1" presStyleIdx="0" presStyleCnt="6">
        <dgm:presLayoutVars>
          <dgm:chMax val="0"/>
          <dgm:chPref val="0"/>
          <dgm:bulletEnabled val="1"/>
        </dgm:presLayoutVars>
      </dgm:prSet>
      <dgm:spPr/>
      <dgm:t>
        <a:bodyPr/>
        <a:lstStyle/>
        <a:p>
          <a:endParaRPr lang="en-US"/>
        </a:p>
      </dgm:t>
    </dgm:pt>
    <dgm:pt modelId="{8A5C5191-4878-4079-BA26-99FCAD709E69}" type="pres">
      <dgm:prSet presAssocID="{CC51E79A-11DF-4CF0-AA98-D70F36C5A0CA}" presName="parTxOnlySpace" presStyleCnt="0"/>
      <dgm:spPr/>
    </dgm:pt>
    <dgm:pt modelId="{FC9E9095-95CB-4AE1-8457-78BBA7B1ACE4}" type="pres">
      <dgm:prSet presAssocID="{C18D3C94-C903-478C-B878-947E1411B8B1}" presName="parTxOnly" presStyleLbl="node1" presStyleIdx="1" presStyleCnt="6">
        <dgm:presLayoutVars>
          <dgm:chMax val="0"/>
          <dgm:chPref val="0"/>
          <dgm:bulletEnabled val="1"/>
        </dgm:presLayoutVars>
      </dgm:prSet>
      <dgm:spPr/>
      <dgm:t>
        <a:bodyPr/>
        <a:lstStyle/>
        <a:p>
          <a:endParaRPr lang="en-US"/>
        </a:p>
      </dgm:t>
    </dgm:pt>
    <dgm:pt modelId="{300F1AAA-DAF0-4365-BC80-C6BC613BC3DD}" type="pres">
      <dgm:prSet presAssocID="{6C66773B-15D6-4C0D-8A9B-7AC5542BE952}" presName="parTxOnlySpace" presStyleCnt="0"/>
      <dgm:spPr/>
    </dgm:pt>
    <dgm:pt modelId="{EC30F9D7-E781-439C-AD12-1E135F1761E8}" type="pres">
      <dgm:prSet presAssocID="{DA57E5DA-848D-4503-9774-66A4FDBF2E3E}" presName="parTxOnly" presStyleLbl="node1" presStyleIdx="2" presStyleCnt="6">
        <dgm:presLayoutVars>
          <dgm:chMax val="0"/>
          <dgm:chPref val="0"/>
          <dgm:bulletEnabled val="1"/>
        </dgm:presLayoutVars>
      </dgm:prSet>
      <dgm:spPr/>
      <dgm:t>
        <a:bodyPr/>
        <a:lstStyle/>
        <a:p>
          <a:pPr rtl="1"/>
          <a:endParaRPr lang="he-IL"/>
        </a:p>
      </dgm:t>
    </dgm:pt>
    <dgm:pt modelId="{591945EB-A53F-436A-BA34-4067F4FC08B2}" type="pres">
      <dgm:prSet presAssocID="{428CCF9A-DD76-42A6-9C7B-0016F9B20D39}" presName="parTxOnlySpace" presStyleCnt="0"/>
      <dgm:spPr/>
    </dgm:pt>
    <dgm:pt modelId="{1BB70F2C-4342-4734-9C82-3A356E7606AA}" type="pres">
      <dgm:prSet presAssocID="{D577DF19-15F1-4EA7-9C95-E032709D4FA0}" presName="parTxOnly" presStyleLbl="node1" presStyleIdx="3" presStyleCnt="6">
        <dgm:presLayoutVars>
          <dgm:chMax val="0"/>
          <dgm:chPref val="0"/>
          <dgm:bulletEnabled val="1"/>
        </dgm:presLayoutVars>
      </dgm:prSet>
      <dgm:spPr/>
      <dgm:t>
        <a:bodyPr/>
        <a:lstStyle/>
        <a:p>
          <a:pPr rtl="1"/>
          <a:endParaRPr lang="he-IL"/>
        </a:p>
      </dgm:t>
    </dgm:pt>
    <dgm:pt modelId="{8CABBB52-B26E-420E-BF63-E747A23F50BE}" type="pres">
      <dgm:prSet presAssocID="{B59D6F14-B613-4F38-93A4-48D5642D38EE}" presName="parTxOnlySpace" presStyleCnt="0"/>
      <dgm:spPr/>
    </dgm:pt>
    <dgm:pt modelId="{B9C1B962-901A-4B6C-B5B2-0593E22F3FC6}" type="pres">
      <dgm:prSet presAssocID="{AE290D1E-3068-4DF9-8901-7D160AAFA920}" presName="parTxOnly" presStyleLbl="node1" presStyleIdx="4" presStyleCnt="6">
        <dgm:presLayoutVars>
          <dgm:chMax val="0"/>
          <dgm:chPref val="0"/>
          <dgm:bulletEnabled val="1"/>
        </dgm:presLayoutVars>
      </dgm:prSet>
      <dgm:spPr/>
      <dgm:t>
        <a:bodyPr/>
        <a:lstStyle/>
        <a:p>
          <a:pPr rtl="1"/>
          <a:endParaRPr lang="he-IL"/>
        </a:p>
      </dgm:t>
    </dgm:pt>
    <dgm:pt modelId="{04824078-962E-4119-9102-1C5EEB8C5C4F}" type="pres">
      <dgm:prSet presAssocID="{47BF12D7-C677-4090-BEC6-E8E687C7D87F}" presName="parTxOnlySpace" presStyleCnt="0"/>
      <dgm:spPr/>
    </dgm:pt>
    <dgm:pt modelId="{C92DCF85-F6A8-4316-B910-1DF8336E061E}" type="pres">
      <dgm:prSet presAssocID="{59EBC90E-CBC8-42DC-B5DF-F3944A7AE541}" presName="parTxOnly" presStyleLbl="node1" presStyleIdx="5" presStyleCnt="6">
        <dgm:presLayoutVars>
          <dgm:chMax val="0"/>
          <dgm:chPref val="0"/>
          <dgm:bulletEnabled val="1"/>
        </dgm:presLayoutVars>
      </dgm:prSet>
      <dgm:spPr/>
      <dgm:t>
        <a:bodyPr/>
        <a:lstStyle/>
        <a:p>
          <a:pPr rtl="1"/>
          <a:endParaRPr lang="he-IL"/>
        </a:p>
      </dgm:t>
    </dgm:pt>
  </dgm:ptLst>
  <dgm:cxnLst>
    <dgm:cxn modelId="{643D2DDA-0438-40C4-AB4C-31D2416CFD7C}" type="presOf" srcId="{D577DF19-15F1-4EA7-9C95-E032709D4FA0}" destId="{1BB70F2C-4342-4734-9C82-3A356E7606AA}" srcOrd="0" destOrd="0" presId="urn:microsoft.com/office/officeart/2005/8/layout/chevron1"/>
    <dgm:cxn modelId="{5FB199E7-0C1E-4D38-BCA8-B4692B0AF461}" srcId="{F5F64A35-47F6-466F-93F6-80CF51CE95EE}" destId="{AE290D1E-3068-4DF9-8901-7D160AAFA920}" srcOrd="4" destOrd="0" parTransId="{D976D6E4-2C5B-47C9-8617-EAEC2EFE27B4}" sibTransId="{47BF12D7-C677-4090-BEC6-E8E687C7D87F}"/>
    <dgm:cxn modelId="{0ADA6BA1-4D7B-4E35-9029-6ADCFF7DC200}" srcId="{F5F64A35-47F6-466F-93F6-80CF51CE95EE}" destId="{98062588-A888-40C3-B41D-478736408BA4}" srcOrd="0" destOrd="0" parTransId="{CC29143D-CD1B-4C88-927C-D5F6EFD1E0B9}" sibTransId="{CC51E79A-11DF-4CF0-AA98-D70F36C5A0CA}"/>
    <dgm:cxn modelId="{9328E6CE-60AC-489C-9F8D-A46046A98BC7}" srcId="{F5F64A35-47F6-466F-93F6-80CF51CE95EE}" destId="{59EBC90E-CBC8-42DC-B5DF-F3944A7AE541}" srcOrd="5" destOrd="0" parTransId="{EF78957A-6679-43C2-A04A-3CFFCDA1C3DE}" sibTransId="{4E423B13-94EE-451E-A87F-A274437363C4}"/>
    <dgm:cxn modelId="{AA0E495F-0742-4B16-B014-2043E69C4A68}" type="presOf" srcId="{C18D3C94-C903-478C-B878-947E1411B8B1}" destId="{FC9E9095-95CB-4AE1-8457-78BBA7B1ACE4}" srcOrd="0" destOrd="0" presId="urn:microsoft.com/office/officeart/2005/8/layout/chevron1"/>
    <dgm:cxn modelId="{F004F55D-8245-4D7C-B766-FAB91C432242}" srcId="{F5F64A35-47F6-466F-93F6-80CF51CE95EE}" destId="{DA57E5DA-848D-4503-9774-66A4FDBF2E3E}" srcOrd="2" destOrd="0" parTransId="{C98E0D3F-38FA-4141-B422-43B3C3CE1DD4}" sibTransId="{428CCF9A-DD76-42A6-9C7B-0016F9B20D39}"/>
    <dgm:cxn modelId="{218372A3-C300-406E-8844-C0DA5346E0B5}" srcId="{F5F64A35-47F6-466F-93F6-80CF51CE95EE}" destId="{D577DF19-15F1-4EA7-9C95-E032709D4FA0}" srcOrd="3" destOrd="0" parTransId="{02609E72-EEAA-4C9E-B0C2-29693490BEDD}" sibTransId="{B59D6F14-B613-4F38-93A4-48D5642D38EE}"/>
    <dgm:cxn modelId="{910789E7-1E99-4A6D-B67F-D3ECA54FC9B2}" type="presOf" srcId="{F5F64A35-47F6-466F-93F6-80CF51CE95EE}" destId="{B1586EF5-9264-422D-B61E-3A58C17715BE}" srcOrd="0" destOrd="0" presId="urn:microsoft.com/office/officeart/2005/8/layout/chevron1"/>
    <dgm:cxn modelId="{8938C07F-38F1-4EDB-BBD2-CF7A8A451C06}" type="presOf" srcId="{98062588-A888-40C3-B41D-478736408BA4}" destId="{C9A91CA3-E5A1-44C5-A037-B2FC34FE86DB}" srcOrd="0" destOrd="0" presId="urn:microsoft.com/office/officeart/2005/8/layout/chevron1"/>
    <dgm:cxn modelId="{90956DF7-877B-4B34-B8D6-6053E35E1E12}" type="presOf" srcId="{DA57E5DA-848D-4503-9774-66A4FDBF2E3E}" destId="{EC30F9D7-E781-439C-AD12-1E135F1761E8}" srcOrd="0" destOrd="0" presId="urn:microsoft.com/office/officeart/2005/8/layout/chevron1"/>
    <dgm:cxn modelId="{3734E34E-B486-486B-AF92-C86E578A4D4C}" srcId="{F5F64A35-47F6-466F-93F6-80CF51CE95EE}" destId="{C18D3C94-C903-478C-B878-947E1411B8B1}" srcOrd="1" destOrd="0" parTransId="{4223EDE3-778F-433A-B62A-65259C5EED99}" sibTransId="{6C66773B-15D6-4C0D-8A9B-7AC5542BE952}"/>
    <dgm:cxn modelId="{24700D23-CA3D-406A-A06A-0058EB7744A0}" type="presOf" srcId="{AE290D1E-3068-4DF9-8901-7D160AAFA920}" destId="{B9C1B962-901A-4B6C-B5B2-0593E22F3FC6}" srcOrd="0" destOrd="0" presId="urn:microsoft.com/office/officeart/2005/8/layout/chevron1"/>
    <dgm:cxn modelId="{18B689A5-325B-4F8F-9901-273672CF092A}" type="presOf" srcId="{59EBC90E-CBC8-42DC-B5DF-F3944A7AE541}" destId="{C92DCF85-F6A8-4316-B910-1DF8336E061E}" srcOrd="0" destOrd="0" presId="urn:microsoft.com/office/officeart/2005/8/layout/chevron1"/>
    <dgm:cxn modelId="{DE9CA737-C372-49C1-B218-EC300DE240F6}" type="presParOf" srcId="{B1586EF5-9264-422D-B61E-3A58C17715BE}" destId="{C9A91CA3-E5A1-44C5-A037-B2FC34FE86DB}" srcOrd="0" destOrd="0" presId="urn:microsoft.com/office/officeart/2005/8/layout/chevron1"/>
    <dgm:cxn modelId="{3BE734EC-F3B1-48EA-AE66-33871B2F9AE0}" type="presParOf" srcId="{B1586EF5-9264-422D-B61E-3A58C17715BE}" destId="{8A5C5191-4878-4079-BA26-99FCAD709E69}" srcOrd="1" destOrd="0" presId="urn:microsoft.com/office/officeart/2005/8/layout/chevron1"/>
    <dgm:cxn modelId="{D6983BE5-74E3-48B9-BB83-831DFA94E095}" type="presParOf" srcId="{B1586EF5-9264-422D-B61E-3A58C17715BE}" destId="{FC9E9095-95CB-4AE1-8457-78BBA7B1ACE4}" srcOrd="2" destOrd="0" presId="urn:microsoft.com/office/officeart/2005/8/layout/chevron1"/>
    <dgm:cxn modelId="{1293404C-C1DD-4A82-904A-31F34EF99694}" type="presParOf" srcId="{B1586EF5-9264-422D-B61E-3A58C17715BE}" destId="{300F1AAA-DAF0-4365-BC80-C6BC613BC3DD}" srcOrd="3" destOrd="0" presId="urn:microsoft.com/office/officeart/2005/8/layout/chevron1"/>
    <dgm:cxn modelId="{CE7895F4-7877-4DC0-A1C6-549F67E53DC9}" type="presParOf" srcId="{B1586EF5-9264-422D-B61E-3A58C17715BE}" destId="{EC30F9D7-E781-439C-AD12-1E135F1761E8}" srcOrd="4" destOrd="0" presId="urn:microsoft.com/office/officeart/2005/8/layout/chevron1"/>
    <dgm:cxn modelId="{54C977D4-B13C-4F49-B72F-43164F18D93D}" type="presParOf" srcId="{B1586EF5-9264-422D-B61E-3A58C17715BE}" destId="{591945EB-A53F-436A-BA34-4067F4FC08B2}" srcOrd="5" destOrd="0" presId="urn:microsoft.com/office/officeart/2005/8/layout/chevron1"/>
    <dgm:cxn modelId="{50BC4443-AFE8-4035-B3CA-786DB0E88DCB}" type="presParOf" srcId="{B1586EF5-9264-422D-B61E-3A58C17715BE}" destId="{1BB70F2C-4342-4734-9C82-3A356E7606AA}" srcOrd="6" destOrd="0" presId="urn:microsoft.com/office/officeart/2005/8/layout/chevron1"/>
    <dgm:cxn modelId="{EBD6C5D3-6C7D-49FA-A7C0-E0C9743963AD}" type="presParOf" srcId="{B1586EF5-9264-422D-B61E-3A58C17715BE}" destId="{8CABBB52-B26E-420E-BF63-E747A23F50BE}" srcOrd="7" destOrd="0" presId="urn:microsoft.com/office/officeart/2005/8/layout/chevron1"/>
    <dgm:cxn modelId="{B178637B-F6E1-4DD1-938E-3321F6786998}" type="presParOf" srcId="{B1586EF5-9264-422D-B61E-3A58C17715BE}" destId="{B9C1B962-901A-4B6C-B5B2-0593E22F3FC6}" srcOrd="8" destOrd="0" presId="urn:microsoft.com/office/officeart/2005/8/layout/chevron1"/>
    <dgm:cxn modelId="{A9864AEF-5BC8-4731-B636-9596C98D7FA3}" type="presParOf" srcId="{B1586EF5-9264-422D-B61E-3A58C17715BE}" destId="{04824078-962E-4119-9102-1C5EEB8C5C4F}" srcOrd="9" destOrd="0" presId="urn:microsoft.com/office/officeart/2005/8/layout/chevron1"/>
    <dgm:cxn modelId="{E23DA7F2-4049-4AC1-94AB-76294359EC1D}" type="presParOf" srcId="{B1586EF5-9264-422D-B61E-3A58C17715BE}" destId="{C92DCF85-F6A8-4316-B910-1DF8336E061E}" srcOrd="10" destOrd="0" presId="urn:microsoft.com/office/officeart/2005/8/layout/chevron1"/>
  </dgm:cxnLst>
  <dgm:bg>
    <a:noFill/>
  </dgm:bg>
  <dgm:whole>
    <a:ln>
      <a:noFill/>
    </a:ln>
  </dgm:whole>
  <dgm:extLst>
    <a:ext uri="http://schemas.microsoft.com/office/drawing/2008/diagram">
      <dsp:dataModelExt xmlns:dsp="http://schemas.microsoft.com/office/drawing/2008/diagram" relId="rId15"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F5F64A35-47F6-466F-93F6-80CF51CE95EE}" type="doc">
      <dgm:prSet loTypeId="urn:microsoft.com/office/officeart/2005/8/layout/chevron1" loCatId="process" qsTypeId="urn:microsoft.com/office/officeart/2005/8/quickstyle/3d4" qsCatId="3D" csTypeId="urn:microsoft.com/office/officeart/2005/8/colors/accent3_2" csCatId="accent3" phldr="1"/>
      <dgm:spPr/>
    </dgm:pt>
    <dgm:pt modelId="{98062588-A888-40C3-B41D-478736408BA4}">
      <dgm:prSet phldrT="[טקסט]" custT="1"/>
      <dgm:spPr/>
      <dgm:t>
        <a:bodyPr/>
        <a:lstStyle/>
        <a:p>
          <a:pPr rtl="1"/>
          <a:r>
            <a:rPr lang="en-US" sz="1800" b="1" i="0" smtClean="0">
              <a:solidFill>
                <a:schemeClr val="tx1"/>
              </a:solidFill>
              <a:effectLst/>
            </a:rPr>
            <a:t>Intro</a:t>
          </a:r>
          <a:endParaRPr lang="he-IL" sz="1800" b="1" i="0" dirty="0">
            <a:solidFill>
              <a:schemeClr val="tx1"/>
            </a:solidFill>
            <a:effectLst/>
          </a:endParaRPr>
        </a:p>
      </dgm:t>
    </dgm:pt>
    <dgm:pt modelId="{CC29143D-CD1B-4C88-927C-D5F6EFD1E0B9}" type="parTrans" cxnId="{0ADA6BA1-4D7B-4E35-9029-6ADCFF7DC200}">
      <dgm:prSet/>
      <dgm:spPr/>
      <dgm:t>
        <a:bodyPr/>
        <a:lstStyle/>
        <a:p>
          <a:pPr rtl="1"/>
          <a:endParaRPr lang="he-IL"/>
        </a:p>
      </dgm:t>
    </dgm:pt>
    <dgm:pt modelId="{CC51E79A-11DF-4CF0-AA98-D70F36C5A0CA}" type="sibTrans" cxnId="{0ADA6BA1-4D7B-4E35-9029-6ADCFF7DC200}">
      <dgm:prSet/>
      <dgm:spPr/>
      <dgm:t>
        <a:bodyPr/>
        <a:lstStyle/>
        <a:p>
          <a:pPr rtl="1"/>
          <a:endParaRPr lang="he-IL"/>
        </a:p>
      </dgm:t>
    </dgm:pt>
    <dgm:pt modelId="{C18D3C94-C903-478C-B878-947E1411B8B1}">
      <dgm:prSet phldrT="[טקסט]" custT="1"/>
      <dgm:spPr>
        <a:solidFill>
          <a:schemeClr val="accent2">
            <a:lumMod val="75000"/>
          </a:schemeClr>
        </a:solidFill>
      </dgm:spPr>
      <dgm:t>
        <a:bodyPr/>
        <a:lstStyle/>
        <a:p>
          <a:pPr rtl="1"/>
          <a:r>
            <a:rPr lang="en-US" sz="1800" b="1" i="0" smtClean="0">
              <a:solidFill>
                <a:schemeClr val="tx1"/>
              </a:solidFill>
              <a:effectLst/>
            </a:rPr>
            <a:t>ResNet</a:t>
          </a:r>
          <a:endParaRPr lang="he-IL" sz="1800" b="1" i="0" dirty="0">
            <a:solidFill>
              <a:schemeClr val="tx1"/>
            </a:solidFill>
            <a:effectLst/>
          </a:endParaRPr>
        </a:p>
      </dgm:t>
    </dgm:pt>
    <dgm:pt modelId="{4223EDE3-778F-433A-B62A-65259C5EED99}" type="parTrans" cxnId="{3734E34E-B486-486B-AF92-C86E578A4D4C}">
      <dgm:prSet/>
      <dgm:spPr/>
      <dgm:t>
        <a:bodyPr/>
        <a:lstStyle/>
        <a:p>
          <a:pPr rtl="1"/>
          <a:endParaRPr lang="he-IL"/>
        </a:p>
      </dgm:t>
    </dgm:pt>
    <dgm:pt modelId="{6C66773B-15D6-4C0D-8A9B-7AC5542BE952}" type="sibTrans" cxnId="{3734E34E-B486-486B-AF92-C86E578A4D4C}">
      <dgm:prSet/>
      <dgm:spPr/>
      <dgm:t>
        <a:bodyPr/>
        <a:lstStyle/>
        <a:p>
          <a:pPr rtl="1"/>
          <a:endParaRPr lang="he-IL"/>
        </a:p>
      </dgm:t>
    </dgm:pt>
    <dgm:pt modelId="{DA57E5DA-848D-4503-9774-66A4FDBF2E3E}">
      <dgm:prSet phldrT="[טקסט]" custT="1"/>
      <dgm:spPr/>
      <dgm:t>
        <a:bodyPr/>
        <a:lstStyle/>
        <a:p>
          <a:pPr rtl="1"/>
          <a:r>
            <a:rPr lang="en-US" sz="1800" b="1" i="0" smtClean="0">
              <a:solidFill>
                <a:schemeClr val="tx1"/>
              </a:solidFill>
              <a:effectLst/>
            </a:rPr>
            <a:t>Technical details</a:t>
          </a:r>
          <a:endParaRPr lang="en-US" sz="1800" b="1" i="0" dirty="0" smtClean="0">
            <a:solidFill>
              <a:schemeClr val="tx1"/>
            </a:solidFill>
            <a:effectLst/>
          </a:endParaRPr>
        </a:p>
      </dgm:t>
    </dgm:pt>
    <dgm:pt modelId="{C98E0D3F-38FA-4141-B422-43B3C3CE1DD4}" type="parTrans" cxnId="{F004F55D-8245-4D7C-B766-FAB91C432242}">
      <dgm:prSet/>
      <dgm:spPr/>
      <dgm:t>
        <a:bodyPr/>
        <a:lstStyle/>
        <a:p>
          <a:pPr rtl="1"/>
          <a:endParaRPr lang="he-IL"/>
        </a:p>
      </dgm:t>
    </dgm:pt>
    <dgm:pt modelId="{428CCF9A-DD76-42A6-9C7B-0016F9B20D39}" type="sibTrans" cxnId="{F004F55D-8245-4D7C-B766-FAB91C432242}">
      <dgm:prSet/>
      <dgm:spPr/>
      <dgm:t>
        <a:bodyPr/>
        <a:lstStyle/>
        <a:p>
          <a:pPr rtl="1"/>
          <a:endParaRPr lang="he-IL"/>
        </a:p>
      </dgm:t>
    </dgm:pt>
    <dgm:pt modelId="{D577DF19-15F1-4EA7-9C95-E032709D4FA0}">
      <dgm:prSet phldrT="[טקסט]" custT="1"/>
      <dgm:spPr/>
      <dgm:t>
        <a:bodyPr/>
        <a:lstStyle/>
        <a:p>
          <a:pPr rtl="1"/>
          <a:r>
            <a:rPr lang="en-US" sz="1800" b="1" i="0" smtClean="0">
              <a:solidFill>
                <a:schemeClr val="tx1"/>
              </a:solidFill>
              <a:effectLst/>
            </a:rPr>
            <a:t>Results</a:t>
          </a:r>
          <a:endParaRPr lang="en-US" sz="1800" b="1" i="0" dirty="0" smtClean="0">
            <a:solidFill>
              <a:schemeClr val="tx1"/>
            </a:solidFill>
            <a:effectLst/>
          </a:endParaRPr>
        </a:p>
      </dgm:t>
    </dgm:pt>
    <dgm:pt modelId="{02609E72-EEAA-4C9E-B0C2-29693490BEDD}" type="parTrans" cxnId="{218372A3-C300-406E-8844-C0DA5346E0B5}">
      <dgm:prSet/>
      <dgm:spPr/>
      <dgm:t>
        <a:bodyPr/>
        <a:lstStyle/>
        <a:p>
          <a:pPr rtl="1"/>
          <a:endParaRPr lang="he-IL"/>
        </a:p>
      </dgm:t>
    </dgm:pt>
    <dgm:pt modelId="{B59D6F14-B613-4F38-93A4-48D5642D38EE}" type="sibTrans" cxnId="{218372A3-C300-406E-8844-C0DA5346E0B5}">
      <dgm:prSet/>
      <dgm:spPr/>
      <dgm:t>
        <a:bodyPr/>
        <a:lstStyle/>
        <a:p>
          <a:pPr rtl="1"/>
          <a:endParaRPr lang="he-IL"/>
        </a:p>
      </dgm:t>
    </dgm:pt>
    <dgm:pt modelId="{AE290D1E-3068-4DF9-8901-7D160AAFA920}">
      <dgm:prSet phldrT="[טקסט]" custT="1"/>
      <dgm:spPr/>
      <dgm:t>
        <a:bodyPr/>
        <a:lstStyle/>
        <a:p>
          <a:pPr rtl="1"/>
          <a:r>
            <a:rPr lang="en-US" sz="1800" b="1" i="0" smtClean="0">
              <a:solidFill>
                <a:schemeClr val="tx1"/>
              </a:solidFill>
              <a:effectLst/>
            </a:rPr>
            <a:t>ResNet 1000</a:t>
          </a:r>
          <a:endParaRPr lang="en-US" sz="1800" b="1" i="0" dirty="0" smtClean="0">
            <a:solidFill>
              <a:schemeClr val="tx1"/>
            </a:solidFill>
            <a:effectLst/>
          </a:endParaRPr>
        </a:p>
      </dgm:t>
    </dgm:pt>
    <dgm:pt modelId="{D976D6E4-2C5B-47C9-8617-EAEC2EFE27B4}" type="parTrans" cxnId="{5FB199E7-0C1E-4D38-BCA8-B4692B0AF461}">
      <dgm:prSet/>
      <dgm:spPr/>
      <dgm:t>
        <a:bodyPr/>
        <a:lstStyle/>
        <a:p>
          <a:pPr rtl="1"/>
          <a:endParaRPr lang="he-IL"/>
        </a:p>
      </dgm:t>
    </dgm:pt>
    <dgm:pt modelId="{47BF12D7-C677-4090-BEC6-E8E687C7D87F}" type="sibTrans" cxnId="{5FB199E7-0C1E-4D38-BCA8-B4692B0AF461}">
      <dgm:prSet/>
      <dgm:spPr/>
      <dgm:t>
        <a:bodyPr/>
        <a:lstStyle/>
        <a:p>
          <a:pPr rtl="1"/>
          <a:endParaRPr lang="he-IL"/>
        </a:p>
      </dgm:t>
    </dgm:pt>
    <dgm:pt modelId="{59EBC90E-CBC8-42DC-B5DF-F3944A7AE541}">
      <dgm:prSet phldrT="[טקסט]" custT="1"/>
      <dgm:spPr/>
      <dgm:t>
        <a:bodyPr/>
        <a:lstStyle/>
        <a:p>
          <a:pPr rtl="1"/>
          <a:r>
            <a:rPr lang="en-US" sz="1800" b="1" i="0" smtClean="0">
              <a:solidFill>
                <a:schemeClr val="tx1"/>
              </a:solidFill>
              <a:effectLst/>
            </a:rPr>
            <a:t>Comparison</a:t>
          </a:r>
          <a:endParaRPr lang="en-US" sz="1800" b="1" i="0" dirty="0" smtClean="0">
            <a:solidFill>
              <a:schemeClr val="tx1"/>
            </a:solidFill>
            <a:effectLst/>
          </a:endParaRPr>
        </a:p>
      </dgm:t>
    </dgm:pt>
    <dgm:pt modelId="{EF78957A-6679-43C2-A04A-3CFFCDA1C3DE}" type="parTrans" cxnId="{9328E6CE-60AC-489C-9F8D-A46046A98BC7}">
      <dgm:prSet/>
      <dgm:spPr/>
      <dgm:t>
        <a:bodyPr/>
        <a:lstStyle/>
        <a:p>
          <a:pPr rtl="1"/>
          <a:endParaRPr lang="he-IL"/>
        </a:p>
      </dgm:t>
    </dgm:pt>
    <dgm:pt modelId="{4E423B13-94EE-451E-A87F-A274437363C4}" type="sibTrans" cxnId="{9328E6CE-60AC-489C-9F8D-A46046A98BC7}">
      <dgm:prSet/>
      <dgm:spPr/>
      <dgm:t>
        <a:bodyPr/>
        <a:lstStyle/>
        <a:p>
          <a:pPr rtl="1"/>
          <a:endParaRPr lang="he-IL"/>
        </a:p>
      </dgm:t>
    </dgm:pt>
    <dgm:pt modelId="{B1586EF5-9264-422D-B61E-3A58C17715BE}" type="pres">
      <dgm:prSet presAssocID="{F5F64A35-47F6-466F-93F6-80CF51CE95EE}" presName="Name0" presStyleCnt="0">
        <dgm:presLayoutVars>
          <dgm:dir/>
          <dgm:animLvl val="lvl"/>
          <dgm:resizeHandles val="exact"/>
        </dgm:presLayoutVars>
      </dgm:prSet>
      <dgm:spPr/>
    </dgm:pt>
    <dgm:pt modelId="{C9A91CA3-E5A1-44C5-A037-B2FC34FE86DB}" type="pres">
      <dgm:prSet presAssocID="{98062588-A888-40C3-B41D-478736408BA4}" presName="parTxOnly" presStyleLbl="node1" presStyleIdx="0" presStyleCnt="6">
        <dgm:presLayoutVars>
          <dgm:chMax val="0"/>
          <dgm:chPref val="0"/>
          <dgm:bulletEnabled val="1"/>
        </dgm:presLayoutVars>
      </dgm:prSet>
      <dgm:spPr/>
      <dgm:t>
        <a:bodyPr/>
        <a:lstStyle/>
        <a:p>
          <a:endParaRPr lang="en-US"/>
        </a:p>
      </dgm:t>
    </dgm:pt>
    <dgm:pt modelId="{8A5C5191-4878-4079-BA26-99FCAD709E69}" type="pres">
      <dgm:prSet presAssocID="{CC51E79A-11DF-4CF0-AA98-D70F36C5A0CA}" presName="parTxOnlySpace" presStyleCnt="0"/>
      <dgm:spPr/>
    </dgm:pt>
    <dgm:pt modelId="{FC9E9095-95CB-4AE1-8457-78BBA7B1ACE4}" type="pres">
      <dgm:prSet presAssocID="{C18D3C94-C903-478C-B878-947E1411B8B1}" presName="parTxOnly" presStyleLbl="node1" presStyleIdx="1" presStyleCnt="6">
        <dgm:presLayoutVars>
          <dgm:chMax val="0"/>
          <dgm:chPref val="0"/>
          <dgm:bulletEnabled val="1"/>
        </dgm:presLayoutVars>
      </dgm:prSet>
      <dgm:spPr/>
      <dgm:t>
        <a:bodyPr/>
        <a:lstStyle/>
        <a:p>
          <a:endParaRPr lang="en-US"/>
        </a:p>
      </dgm:t>
    </dgm:pt>
    <dgm:pt modelId="{300F1AAA-DAF0-4365-BC80-C6BC613BC3DD}" type="pres">
      <dgm:prSet presAssocID="{6C66773B-15D6-4C0D-8A9B-7AC5542BE952}" presName="parTxOnlySpace" presStyleCnt="0"/>
      <dgm:spPr/>
    </dgm:pt>
    <dgm:pt modelId="{EC30F9D7-E781-439C-AD12-1E135F1761E8}" type="pres">
      <dgm:prSet presAssocID="{DA57E5DA-848D-4503-9774-66A4FDBF2E3E}" presName="parTxOnly" presStyleLbl="node1" presStyleIdx="2" presStyleCnt="6">
        <dgm:presLayoutVars>
          <dgm:chMax val="0"/>
          <dgm:chPref val="0"/>
          <dgm:bulletEnabled val="1"/>
        </dgm:presLayoutVars>
      </dgm:prSet>
      <dgm:spPr/>
      <dgm:t>
        <a:bodyPr/>
        <a:lstStyle/>
        <a:p>
          <a:pPr rtl="1"/>
          <a:endParaRPr lang="he-IL"/>
        </a:p>
      </dgm:t>
    </dgm:pt>
    <dgm:pt modelId="{591945EB-A53F-436A-BA34-4067F4FC08B2}" type="pres">
      <dgm:prSet presAssocID="{428CCF9A-DD76-42A6-9C7B-0016F9B20D39}" presName="parTxOnlySpace" presStyleCnt="0"/>
      <dgm:spPr/>
    </dgm:pt>
    <dgm:pt modelId="{1BB70F2C-4342-4734-9C82-3A356E7606AA}" type="pres">
      <dgm:prSet presAssocID="{D577DF19-15F1-4EA7-9C95-E032709D4FA0}" presName="parTxOnly" presStyleLbl="node1" presStyleIdx="3" presStyleCnt="6">
        <dgm:presLayoutVars>
          <dgm:chMax val="0"/>
          <dgm:chPref val="0"/>
          <dgm:bulletEnabled val="1"/>
        </dgm:presLayoutVars>
      </dgm:prSet>
      <dgm:spPr/>
      <dgm:t>
        <a:bodyPr/>
        <a:lstStyle/>
        <a:p>
          <a:pPr rtl="1"/>
          <a:endParaRPr lang="he-IL"/>
        </a:p>
      </dgm:t>
    </dgm:pt>
    <dgm:pt modelId="{8CABBB52-B26E-420E-BF63-E747A23F50BE}" type="pres">
      <dgm:prSet presAssocID="{B59D6F14-B613-4F38-93A4-48D5642D38EE}" presName="parTxOnlySpace" presStyleCnt="0"/>
      <dgm:spPr/>
    </dgm:pt>
    <dgm:pt modelId="{B9C1B962-901A-4B6C-B5B2-0593E22F3FC6}" type="pres">
      <dgm:prSet presAssocID="{AE290D1E-3068-4DF9-8901-7D160AAFA920}" presName="parTxOnly" presStyleLbl="node1" presStyleIdx="4" presStyleCnt="6">
        <dgm:presLayoutVars>
          <dgm:chMax val="0"/>
          <dgm:chPref val="0"/>
          <dgm:bulletEnabled val="1"/>
        </dgm:presLayoutVars>
      </dgm:prSet>
      <dgm:spPr/>
      <dgm:t>
        <a:bodyPr/>
        <a:lstStyle/>
        <a:p>
          <a:pPr rtl="1"/>
          <a:endParaRPr lang="he-IL"/>
        </a:p>
      </dgm:t>
    </dgm:pt>
    <dgm:pt modelId="{04824078-962E-4119-9102-1C5EEB8C5C4F}" type="pres">
      <dgm:prSet presAssocID="{47BF12D7-C677-4090-BEC6-E8E687C7D87F}" presName="parTxOnlySpace" presStyleCnt="0"/>
      <dgm:spPr/>
    </dgm:pt>
    <dgm:pt modelId="{C92DCF85-F6A8-4316-B910-1DF8336E061E}" type="pres">
      <dgm:prSet presAssocID="{59EBC90E-CBC8-42DC-B5DF-F3944A7AE541}" presName="parTxOnly" presStyleLbl="node1" presStyleIdx="5" presStyleCnt="6">
        <dgm:presLayoutVars>
          <dgm:chMax val="0"/>
          <dgm:chPref val="0"/>
          <dgm:bulletEnabled val="1"/>
        </dgm:presLayoutVars>
      </dgm:prSet>
      <dgm:spPr/>
      <dgm:t>
        <a:bodyPr/>
        <a:lstStyle/>
        <a:p>
          <a:pPr rtl="1"/>
          <a:endParaRPr lang="he-IL"/>
        </a:p>
      </dgm:t>
    </dgm:pt>
  </dgm:ptLst>
  <dgm:cxnLst>
    <dgm:cxn modelId="{5FB199E7-0C1E-4D38-BCA8-B4692B0AF461}" srcId="{F5F64A35-47F6-466F-93F6-80CF51CE95EE}" destId="{AE290D1E-3068-4DF9-8901-7D160AAFA920}" srcOrd="4" destOrd="0" parTransId="{D976D6E4-2C5B-47C9-8617-EAEC2EFE27B4}" sibTransId="{47BF12D7-C677-4090-BEC6-E8E687C7D87F}"/>
    <dgm:cxn modelId="{0ADA6BA1-4D7B-4E35-9029-6ADCFF7DC200}" srcId="{F5F64A35-47F6-466F-93F6-80CF51CE95EE}" destId="{98062588-A888-40C3-B41D-478736408BA4}" srcOrd="0" destOrd="0" parTransId="{CC29143D-CD1B-4C88-927C-D5F6EFD1E0B9}" sibTransId="{CC51E79A-11DF-4CF0-AA98-D70F36C5A0CA}"/>
    <dgm:cxn modelId="{99455893-42D6-401A-9C14-E456EBDA77D2}" type="presOf" srcId="{98062588-A888-40C3-B41D-478736408BA4}" destId="{C9A91CA3-E5A1-44C5-A037-B2FC34FE86DB}" srcOrd="0" destOrd="0" presId="urn:microsoft.com/office/officeart/2005/8/layout/chevron1"/>
    <dgm:cxn modelId="{9328E6CE-60AC-489C-9F8D-A46046A98BC7}" srcId="{F5F64A35-47F6-466F-93F6-80CF51CE95EE}" destId="{59EBC90E-CBC8-42DC-B5DF-F3944A7AE541}" srcOrd="5" destOrd="0" parTransId="{EF78957A-6679-43C2-A04A-3CFFCDA1C3DE}" sibTransId="{4E423B13-94EE-451E-A87F-A274437363C4}"/>
    <dgm:cxn modelId="{5BC4420B-D856-41BF-98EE-8E40227793B6}" type="presOf" srcId="{AE290D1E-3068-4DF9-8901-7D160AAFA920}" destId="{B9C1B962-901A-4B6C-B5B2-0593E22F3FC6}" srcOrd="0" destOrd="0" presId="urn:microsoft.com/office/officeart/2005/8/layout/chevron1"/>
    <dgm:cxn modelId="{F004F55D-8245-4D7C-B766-FAB91C432242}" srcId="{F5F64A35-47F6-466F-93F6-80CF51CE95EE}" destId="{DA57E5DA-848D-4503-9774-66A4FDBF2E3E}" srcOrd="2" destOrd="0" parTransId="{C98E0D3F-38FA-4141-B422-43B3C3CE1DD4}" sibTransId="{428CCF9A-DD76-42A6-9C7B-0016F9B20D39}"/>
    <dgm:cxn modelId="{F07874E9-4D77-423D-8DE7-B40C8626931F}" type="presOf" srcId="{C18D3C94-C903-478C-B878-947E1411B8B1}" destId="{FC9E9095-95CB-4AE1-8457-78BBA7B1ACE4}" srcOrd="0" destOrd="0" presId="urn:microsoft.com/office/officeart/2005/8/layout/chevron1"/>
    <dgm:cxn modelId="{218372A3-C300-406E-8844-C0DA5346E0B5}" srcId="{F5F64A35-47F6-466F-93F6-80CF51CE95EE}" destId="{D577DF19-15F1-4EA7-9C95-E032709D4FA0}" srcOrd="3" destOrd="0" parTransId="{02609E72-EEAA-4C9E-B0C2-29693490BEDD}" sibTransId="{B59D6F14-B613-4F38-93A4-48D5642D38EE}"/>
    <dgm:cxn modelId="{F2559240-3E20-430E-B0C3-5F3BB911F553}" type="presOf" srcId="{F5F64A35-47F6-466F-93F6-80CF51CE95EE}" destId="{B1586EF5-9264-422D-B61E-3A58C17715BE}" srcOrd="0" destOrd="0" presId="urn:microsoft.com/office/officeart/2005/8/layout/chevron1"/>
    <dgm:cxn modelId="{FFD80990-DFB8-4A78-ADE4-C1FB11357512}" type="presOf" srcId="{D577DF19-15F1-4EA7-9C95-E032709D4FA0}" destId="{1BB70F2C-4342-4734-9C82-3A356E7606AA}" srcOrd="0" destOrd="0" presId="urn:microsoft.com/office/officeart/2005/8/layout/chevron1"/>
    <dgm:cxn modelId="{3734E34E-B486-486B-AF92-C86E578A4D4C}" srcId="{F5F64A35-47F6-466F-93F6-80CF51CE95EE}" destId="{C18D3C94-C903-478C-B878-947E1411B8B1}" srcOrd="1" destOrd="0" parTransId="{4223EDE3-778F-433A-B62A-65259C5EED99}" sibTransId="{6C66773B-15D6-4C0D-8A9B-7AC5542BE952}"/>
    <dgm:cxn modelId="{5D65174F-63FF-4DAD-9240-5156CE946D5D}" type="presOf" srcId="{DA57E5DA-848D-4503-9774-66A4FDBF2E3E}" destId="{EC30F9D7-E781-439C-AD12-1E135F1761E8}" srcOrd="0" destOrd="0" presId="urn:microsoft.com/office/officeart/2005/8/layout/chevron1"/>
    <dgm:cxn modelId="{FCAF5CF8-B3C5-409A-89FF-43510323D0A4}" type="presOf" srcId="{59EBC90E-CBC8-42DC-B5DF-F3944A7AE541}" destId="{C92DCF85-F6A8-4316-B910-1DF8336E061E}" srcOrd="0" destOrd="0" presId="urn:microsoft.com/office/officeart/2005/8/layout/chevron1"/>
    <dgm:cxn modelId="{FD1A9129-3051-4FDE-839A-D015CE8BDCD4}" type="presParOf" srcId="{B1586EF5-9264-422D-B61E-3A58C17715BE}" destId="{C9A91CA3-E5A1-44C5-A037-B2FC34FE86DB}" srcOrd="0" destOrd="0" presId="urn:microsoft.com/office/officeart/2005/8/layout/chevron1"/>
    <dgm:cxn modelId="{9F17B236-3C7B-4A04-B7AB-F101AEDD5FB9}" type="presParOf" srcId="{B1586EF5-9264-422D-B61E-3A58C17715BE}" destId="{8A5C5191-4878-4079-BA26-99FCAD709E69}" srcOrd="1" destOrd="0" presId="urn:microsoft.com/office/officeart/2005/8/layout/chevron1"/>
    <dgm:cxn modelId="{77F72F32-70D0-4252-9CAC-3DE2D98BCAC6}" type="presParOf" srcId="{B1586EF5-9264-422D-B61E-3A58C17715BE}" destId="{FC9E9095-95CB-4AE1-8457-78BBA7B1ACE4}" srcOrd="2" destOrd="0" presId="urn:microsoft.com/office/officeart/2005/8/layout/chevron1"/>
    <dgm:cxn modelId="{EDBAEFC7-E62D-45EA-B684-DF66BEAD0049}" type="presParOf" srcId="{B1586EF5-9264-422D-B61E-3A58C17715BE}" destId="{300F1AAA-DAF0-4365-BC80-C6BC613BC3DD}" srcOrd="3" destOrd="0" presId="urn:microsoft.com/office/officeart/2005/8/layout/chevron1"/>
    <dgm:cxn modelId="{71C476E7-53EB-465A-89A4-E34E164567BA}" type="presParOf" srcId="{B1586EF5-9264-422D-B61E-3A58C17715BE}" destId="{EC30F9D7-E781-439C-AD12-1E135F1761E8}" srcOrd="4" destOrd="0" presId="urn:microsoft.com/office/officeart/2005/8/layout/chevron1"/>
    <dgm:cxn modelId="{3A506961-39AB-4AF4-81CF-DCF524416550}" type="presParOf" srcId="{B1586EF5-9264-422D-B61E-3A58C17715BE}" destId="{591945EB-A53F-436A-BA34-4067F4FC08B2}" srcOrd="5" destOrd="0" presId="urn:microsoft.com/office/officeart/2005/8/layout/chevron1"/>
    <dgm:cxn modelId="{7C55CFC6-B1F2-4CBC-916E-9F4907465286}" type="presParOf" srcId="{B1586EF5-9264-422D-B61E-3A58C17715BE}" destId="{1BB70F2C-4342-4734-9C82-3A356E7606AA}" srcOrd="6" destOrd="0" presId="urn:microsoft.com/office/officeart/2005/8/layout/chevron1"/>
    <dgm:cxn modelId="{BB2019B3-4BE3-4A27-BF51-889C3A284B71}" type="presParOf" srcId="{B1586EF5-9264-422D-B61E-3A58C17715BE}" destId="{8CABBB52-B26E-420E-BF63-E747A23F50BE}" srcOrd="7" destOrd="0" presId="urn:microsoft.com/office/officeart/2005/8/layout/chevron1"/>
    <dgm:cxn modelId="{5D3D71AA-1A5B-483B-ABAB-694E7ACAF772}" type="presParOf" srcId="{B1586EF5-9264-422D-B61E-3A58C17715BE}" destId="{B9C1B962-901A-4B6C-B5B2-0593E22F3FC6}" srcOrd="8" destOrd="0" presId="urn:microsoft.com/office/officeart/2005/8/layout/chevron1"/>
    <dgm:cxn modelId="{F762CEC8-D6FC-4D70-BABD-6AFF83C0EF48}" type="presParOf" srcId="{B1586EF5-9264-422D-B61E-3A58C17715BE}" destId="{04824078-962E-4119-9102-1C5EEB8C5C4F}" srcOrd="9" destOrd="0" presId="urn:microsoft.com/office/officeart/2005/8/layout/chevron1"/>
    <dgm:cxn modelId="{15C5638F-9185-4F58-A251-80A0ED035DF7}" type="presParOf" srcId="{B1586EF5-9264-422D-B61E-3A58C17715BE}" destId="{C92DCF85-F6A8-4316-B910-1DF8336E061E}" srcOrd="10" destOrd="0" presId="urn:microsoft.com/office/officeart/2005/8/layout/chevron1"/>
  </dgm:cxnLst>
  <dgm:bg>
    <a:noFill/>
  </dgm:bg>
  <dgm:whole>
    <a:ln>
      <a:noFill/>
    </a:ln>
  </dgm:whole>
  <dgm:extLst>
    <a:ext uri="http://schemas.microsoft.com/office/drawing/2008/diagram">
      <dsp:dataModelExt xmlns:dsp="http://schemas.microsoft.com/office/drawing/2008/diagram" relId="rId19" minVer="http://schemas.openxmlformats.org/drawingml/2006/diagram"/>
    </a:ext>
    <a:ext uri="{C62137D5-CB1D-491B-B009-E17868A290BF}">
      <dgm14:recolorImg xmlns:dgm14="http://schemas.microsoft.com/office/drawing/2010/diagram" val="1"/>
    </a:ext>
  </dgm:extLst>
</dgm:dataModel>
</file>

<file path=ppt/diagrams/data21.xml><?xml version="1.0" encoding="utf-8"?>
<dgm:dataModel xmlns:dgm="http://schemas.openxmlformats.org/drawingml/2006/diagram" xmlns:a="http://schemas.openxmlformats.org/drawingml/2006/main">
  <dgm:ptLst>
    <dgm:pt modelId="{F5F64A35-47F6-466F-93F6-80CF51CE95EE}" type="doc">
      <dgm:prSet loTypeId="urn:microsoft.com/office/officeart/2005/8/layout/chevron1" loCatId="process" qsTypeId="urn:microsoft.com/office/officeart/2005/8/quickstyle/3d4" qsCatId="3D" csTypeId="urn:microsoft.com/office/officeart/2005/8/colors/accent3_2" csCatId="accent3" phldr="1"/>
      <dgm:spPr/>
    </dgm:pt>
    <dgm:pt modelId="{98062588-A888-40C3-B41D-478736408BA4}">
      <dgm:prSet phldrT="[טקסט]" custT="1"/>
      <dgm:spPr/>
      <dgm:t>
        <a:bodyPr/>
        <a:lstStyle/>
        <a:p>
          <a:pPr rtl="1"/>
          <a:r>
            <a:rPr lang="en-US" sz="1800" b="1" i="0" smtClean="0">
              <a:solidFill>
                <a:schemeClr val="tx1"/>
              </a:solidFill>
              <a:effectLst/>
            </a:rPr>
            <a:t>Intro</a:t>
          </a:r>
          <a:endParaRPr lang="he-IL" sz="1800" b="1" i="0" dirty="0">
            <a:solidFill>
              <a:schemeClr val="tx1"/>
            </a:solidFill>
            <a:effectLst/>
          </a:endParaRPr>
        </a:p>
      </dgm:t>
    </dgm:pt>
    <dgm:pt modelId="{CC29143D-CD1B-4C88-927C-D5F6EFD1E0B9}" type="parTrans" cxnId="{0ADA6BA1-4D7B-4E35-9029-6ADCFF7DC200}">
      <dgm:prSet/>
      <dgm:spPr/>
      <dgm:t>
        <a:bodyPr/>
        <a:lstStyle/>
        <a:p>
          <a:pPr rtl="1"/>
          <a:endParaRPr lang="he-IL"/>
        </a:p>
      </dgm:t>
    </dgm:pt>
    <dgm:pt modelId="{CC51E79A-11DF-4CF0-AA98-D70F36C5A0CA}" type="sibTrans" cxnId="{0ADA6BA1-4D7B-4E35-9029-6ADCFF7DC200}">
      <dgm:prSet/>
      <dgm:spPr/>
      <dgm:t>
        <a:bodyPr/>
        <a:lstStyle/>
        <a:p>
          <a:pPr rtl="1"/>
          <a:endParaRPr lang="he-IL"/>
        </a:p>
      </dgm:t>
    </dgm:pt>
    <dgm:pt modelId="{C18D3C94-C903-478C-B878-947E1411B8B1}">
      <dgm:prSet phldrT="[טקסט]" custT="1"/>
      <dgm:spPr>
        <a:solidFill>
          <a:schemeClr val="accent2">
            <a:lumMod val="75000"/>
          </a:schemeClr>
        </a:solidFill>
      </dgm:spPr>
      <dgm:t>
        <a:bodyPr/>
        <a:lstStyle/>
        <a:p>
          <a:pPr rtl="1"/>
          <a:r>
            <a:rPr lang="en-US" sz="1800" b="1" i="0" smtClean="0">
              <a:solidFill>
                <a:schemeClr val="tx1"/>
              </a:solidFill>
              <a:effectLst/>
            </a:rPr>
            <a:t>ResNet</a:t>
          </a:r>
          <a:endParaRPr lang="he-IL" sz="1800" b="1" i="0" dirty="0">
            <a:solidFill>
              <a:schemeClr val="tx1"/>
            </a:solidFill>
            <a:effectLst/>
          </a:endParaRPr>
        </a:p>
      </dgm:t>
    </dgm:pt>
    <dgm:pt modelId="{4223EDE3-778F-433A-B62A-65259C5EED99}" type="parTrans" cxnId="{3734E34E-B486-486B-AF92-C86E578A4D4C}">
      <dgm:prSet/>
      <dgm:spPr/>
      <dgm:t>
        <a:bodyPr/>
        <a:lstStyle/>
        <a:p>
          <a:pPr rtl="1"/>
          <a:endParaRPr lang="he-IL"/>
        </a:p>
      </dgm:t>
    </dgm:pt>
    <dgm:pt modelId="{6C66773B-15D6-4C0D-8A9B-7AC5542BE952}" type="sibTrans" cxnId="{3734E34E-B486-486B-AF92-C86E578A4D4C}">
      <dgm:prSet/>
      <dgm:spPr/>
      <dgm:t>
        <a:bodyPr/>
        <a:lstStyle/>
        <a:p>
          <a:pPr rtl="1"/>
          <a:endParaRPr lang="he-IL"/>
        </a:p>
      </dgm:t>
    </dgm:pt>
    <dgm:pt modelId="{DA57E5DA-848D-4503-9774-66A4FDBF2E3E}">
      <dgm:prSet phldrT="[טקסט]" custT="1"/>
      <dgm:spPr/>
      <dgm:t>
        <a:bodyPr/>
        <a:lstStyle/>
        <a:p>
          <a:pPr rtl="1"/>
          <a:r>
            <a:rPr lang="en-US" sz="1800" b="1" i="0" smtClean="0">
              <a:solidFill>
                <a:schemeClr val="tx1"/>
              </a:solidFill>
              <a:effectLst/>
            </a:rPr>
            <a:t>Technical details</a:t>
          </a:r>
          <a:endParaRPr lang="en-US" sz="1800" b="1" i="0" dirty="0" smtClean="0">
            <a:solidFill>
              <a:schemeClr val="tx1"/>
            </a:solidFill>
            <a:effectLst/>
          </a:endParaRPr>
        </a:p>
      </dgm:t>
    </dgm:pt>
    <dgm:pt modelId="{C98E0D3F-38FA-4141-B422-43B3C3CE1DD4}" type="parTrans" cxnId="{F004F55D-8245-4D7C-B766-FAB91C432242}">
      <dgm:prSet/>
      <dgm:spPr/>
      <dgm:t>
        <a:bodyPr/>
        <a:lstStyle/>
        <a:p>
          <a:pPr rtl="1"/>
          <a:endParaRPr lang="he-IL"/>
        </a:p>
      </dgm:t>
    </dgm:pt>
    <dgm:pt modelId="{428CCF9A-DD76-42A6-9C7B-0016F9B20D39}" type="sibTrans" cxnId="{F004F55D-8245-4D7C-B766-FAB91C432242}">
      <dgm:prSet/>
      <dgm:spPr/>
      <dgm:t>
        <a:bodyPr/>
        <a:lstStyle/>
        <a:p>
          <a:pPr rtl="1"/>
          <a:endParaRPr lang="he-IL"/>
        </a:p>
      </dgm:t>
    </dgm:pt>
    <dgm:pt modelId="{D577DF19-15F1-4EA7-9C95-E032709D4FA0}">
      <dgm:prSet phldrT="[טקסט]" custT="1"/>
      <dgm:spPr/>
      <dgm:t>
        <a:bodyPr/>
        <a:lstStyle/>
        <a:p>
          <a:pPr rtl="1"/>
          <a:r>
            <a:rPr lang="en-US" sz="1800" b="1" i="0" smtClean="0">
              <a:solidFill>
                <a:schemeClr val="tx1"/>
              </a:solidFill>
              <a:effectLst/>
            </a:rPr>
            <a:t>Results</a:t>
          </a:r>
          <a:endParaRPr lang="en-US" sz="1800" b="1" i="0" dirty="0" smtClean="0">
            <a:solidFill>
              <a:schemeClr val="tx1"/>
            </a:solidFill>
            <a:effectLst/>
          </a:endParaRPr>
        </a:p>
      </dgm:t>
    </dgm:pt>
    <dgm:pt modelId="{02609E72-EEAA-4C9E-B0C2-29693490BEDD}" type="parTrans" cxnId="{218372A3-C300-406E-8844-C0DA5346E0B5}">
      <dgm:prSet/>
      <dgm:spPr/>
      <dgm:t>
        <a:bodyPr/>
        <a:lstStyle/>
        <a:p>
          <a:pPr rtl="1"/>
          <a:endParaRPr lang="he-IL"/>
        </a:p>
      </dgm:t>
    </dgm:pt>
    <dgm:pt modelId="{B59D6F14-B613-4F38-93A4-48D5642D38EE}" type="sibTrans" cxnId="{218372A3-C300-406E-8844-C0DA5346E0B5}">
      <dgm:prSet/>
      <dgm:spPr/>
      <dgm:t>
        <a:bodyPr/>
        <a:lstStyle/>
        <a:p>
          <a:pPr rtl="1"/>
          <a:endParaRPr lang="he-IL"/>
        </a:p>
      </dgm:t>
    </dgm:pt>
    <dgm:pt modelId="{AE290D1E-3068-4DF9-8901-7D160AAFA920}">
      <dgm:prSet phldrT="[טקסט]" custT="1"/>
      <dgm:spPr/>
      <dgm:t>
        <a:bodyPr/>
        <a:lstStyle/>
        <a:p>
          <a:pPr rtl="1"/>
          <a:r>
            <a:rPr lang="en-US" sz="1800" b="1" i="0" smtClean="0">
              <a:solidFill>
                <a:schemeClr val="tx1"/>
              </a:solidFill>
              <a:effectLst/>
            </a:rPr>
            <a:t>ResNet 1000</a:t>
          </a:r>
          <a:endParaRPr lang="en-US" sz="1800" b="1" i="0" dirty="0" smtClean="0">
            <a:solidFill>
              <a:schemeClr val="tx1"/>
            </a:solidFill>
            <a:effectLst/>
          </a:endParaRPr>
        </a:p>
      </dgm:t>
    </dgm:pt>
    <dgm:pt modelId="{D976D6E4-2C5B-47C9-8617-EAEC2EFE27B4}" type="parTrans" cxnId="{5FB199E7-0C1E-4D38-BCA8-B4692B0AF461}">
      <dgm:prSet/>
      <dgm:spPr/>
      <dgm:t>
        <a:bodyPr/>
        <a:lstStyle/>
        <a:p>
          <a:pPr rtl="1"/>
          <a:endParaRPr lang="he-IL"/>
        </a:p>
      </dgm:t>
    </dgm:pt>
    <dgm:pt modelId="{47BF12D7-C677-4090-BEC6-E8E687C7D87F}" type="sibTrans" cxnId="{5FB199E7-0C1E-4D38-BCA8-B4692B0AF461}">
      <dgm:prSet/>
      <dgm:spPr/>
      <dgm:t>
        <a:bodyPr/>
        <a:lstStyle/>
        <a:p>
          <a:pPr rtl="1"/>
          <a:endParaRPr lang="he-IL"/>
        </a:p>
      </dgm:t>
    </dgm:pt>
    <dgm:pt modelId="{59EBC90E-CBC8-42DC-B5DF-F3944A7AE541}">
      <dgm:prSet phldrT="[טקסט]" custT="1"/>
      <dgm:spPr/>
      <dgm:t>
        <a:bodyPr/>
        <a:lstStyle/>
        <a:p>
          <a:pPr rtl="1"/>
          <a:r>
            <a:rPr lang="en-US" sz="1800" b="1" i="0" smtClean="0">
              <a:solidFill>
                <a:schemeClr val="tx1"/>
              </a:solidFill>
              <a:effectLst/>
            </a:rPr>
            <a:t>Comparison</a:t>
          </a:r>
          <a:endParaRPr lang="en-US" sz="1800" b="1" i="0" dirty="0" smtClean="0">
            <a:solidFill>
              <a:schemeClr val="tx1"/>
            </a:solidFill>
            <a:effectLst/>
          </a:endParaRPr>
        </a:p>
      </dgm:t>
    </dgm:pt>
    <dgm:pt modelId="{EF78957A-6679-43C2-A04A-3CFFCDA1C3DE}" type="parTrans" cxnId="{9328E6CE-60AC-489C-9F8D-A46046A98BC7}">
      <dgm:prSet/>
      <dgm:spPr/>
      <dgm:t>
        <a:bodyPr/>
        <a:lstStyle/>
        <a:p>
          <a:pPr rtl="1"/>
          <a:endParaRPr lang="he-IL"/>
        </a:p>
      </dgm:t>
    </dgm:pt>
    <dgm:pt modelId="{4E423B13-94EE-451E-A87F-A274437363C4}" type="sibTrans" cxnId="{9328E6CE-60AC-489C-9F8D-A46046A98BC7}">
      <dgm:prSet/>
      <dgm:spPr/>
      <dgm:t>
        <a:bodyPr/>
        <a:lstStyle/>
        <a:p>
          <a:pPr rtl="1"/>
          <a:endParaRPr lang="he-IL"/>
        </a:p>
      </dgm:t>
    </dgm:pt>
    <dgm:pt modelId="{B1586EF5-9264-422D-B61E-3A58C17715BE}" type="pres">
      <dgm:prSet presAssocID="{F5F64A35-47F6-466F-93F6-80CF51CE95EE}" presName="Name0" presStyleCnt="0">
        <dgm:presLayoutVars>
          <dgm:dir/>
          <dgm:animLvl val="lvl"/>
          <dgm:resizeHandles val="exact"/>
        </dgm:presLayoutVars>
      </dgm:prSet>
      <dgm:spPr/>
    </dgm:pt>
    <dgm:pt modelId="{C9A91CA3-E5A1-44C5-A037-B2FC34FE86DB}" type="pres">
      <dgm:prSet presAssocID="{98062588-A888-40C3-B41D-478736408BA4}" presName="parTxOnly" presStyleLbl="node1" presStyleIdx="0" presStyleCnt="6">
        <dgm:presLayoutVars>
          <dgm:chMax val="0"/>
          <dgm:chPref val="0"/>
          <dgm:bulletEnabled val="1"/>
        </dgm:presLayoutVars>
      </dgm:prSet>
      <dgm:spPr/>
      <dgm:t>
        <a:bodyPr/>
        <a:lstStyle/>
        <a:p>
          <a:endParaRPr lang="en-US"/>
        </a:p>
      </dgm:t>
    </dgm:pt>
    <dgm:pt modelId="{8A5C5191-4878-4079-BA26-99FCAD709E69}" type="pres">
      <dgm:prSet presAssocID="{CC51E79A-11DF-4CF0-AA98-D70F36C5A0CA}" presName="parTxOnlySpace" presStyleCnt="0"/>
      <dgm:spPr/>
    </dgm:pt>
    <dgm:pt modelId="{FC9E9095-95CB-4AE1-8457-78BBA7B1ACE4}" type="pres">
      <dgm:prSet presAssocID="{C18D3C94-C903-478C-B878-947E1411B8B1}" presName="parTxOnly" presStyleLbl="node1" presStyleIdx="1" presStyleCnt="6">
        <dgm:presLayoutVars>
          <dgm:chMax val="0"/>
          <dgm:chPref val="0"/>
          <dgm:bulletEnabled val="1"/>
        </dgm:presLayoutVars>
      </dgm:prSet>
      <dgm:spPr/>
      <dgm:t>
        <a:bodyPr/>
        <a:lstStyle/>
        <a:p>
          <a:endParaRPr lang="en-US"/>
        </a:p>
      </dgm:t>
    </dgm:pt>
    <dgm:pt modelId="{300F1AAA-DAF0-4365-BC80-C6BC613BC3DD}" type="pres">
      <dgm:prSet presAssocID="{6C66773B-15D6-4C0D-8A9B-7AC5542BE952}" presName="parTxOnlySpace" presStyleCnt="0"/>
      <dgm:spPr/>
    </dgm:pt>
    <dgm:pt modelId="{EC30F9D7-E781-439C-AD12-1E135F1761E8}" type="pres">
      <dgm:prSet presAssocID="{DA57E5DA-848D-4503-9774-66A4FDBF2E3E}" presName="parTxOnly" presStyleLbl="node1" presStyleIdx="2" presStyleCnt="6">
        <dgm:presLayoutVars>
          <dgm:chMax val="0"/>
          <dgm:chPref val="0"/>
          <dgm:bulletEnabled val="1"/>
        </dgm:presLayoutVars>
      </dgm:prSet>
      <dgm:spPr/>
      <dgm:t>
        <a:bodyPr/>
        <a:lstStyle/>
        <a:p>
          <a:pPr rtl="1"/>
          <a:endParaRPr lang="he-IL"/>
        </a:p>
      </dgm:t>
    </dgm:pt>
    <dgm:pt modelId="{591945EB-A53F-436A-BA34-4067F4FC08B2}" type="pres">
      <dgm:prSet presAssocID="{428CCF9A-DD76-42A6-9C7B-0016F9B20D39}" presName="parTxOnlySpace" presStyleCnt="0"/>
      <dgm:spPr/>
    </dgm:pt>
    <dgm:pt modelId="{1BB70F2C-4342-4734-9C82-3A356E7606AA}" type="pres">
      <dgm:prSet presAssocID="{D577DF19-15F1-4EA7-9C95-E032709D4FA0}" presName="parTxOnly" presStyleLbl="node1" presStyleIdx="3" presStyleCnt="6">
        <dgm:presLayoutVars>
          <dgm:chMax val="0"/>
          <dgm:chPref val="0"/>
          <dgm:bulletEnabled val="1"/>
        </dgm:presLayoutVars>
      </dgm:prSet>
      <dgm:spPr/>
      <dgm:t>
        <a:bodyPr/>
        <a:lstStyle/>
        <a:p>
          <a:pPr rtl="1"/>
          <a:endParaRPr lang="he-IL"/>
        </a:p>
      </dgm:t>
    </dgm:pt>
    <dgm:pt modelId="{8CABBB52-B26E-420E-BF63-E747A23F50BE}" type="pres">
      <dgm:prSet presAssocID="{B59D6F14-B613-4F38-93A4-48D5642D38EE}" presName="parTxOnlySpace" presStyleCnt="0"/>
      <dgm:spPr/>
    </dgm:pt>
    <dgm:pt modelId="{B9C1B962-901A-4B6C-B5B2-0593E22F3FC6}" type="pres">
      <dgm:prSet presAssocID="{AE290D1E-3068-4DF9-8901-7D160AAFA920}" presName="parTxOnly" presStyleLbl="node1" presStyleIdx="4" presStyleCnt="6">
        <dgm:presLayoutVars>
          <dgm:chMax val="0"/>
          <dgm:chPref val="0"/>
          <dgm:bulletEnabled val="1"/>
        </dgm:presLayoutVars>
      </dgm:prSet>
      <dgm:spPr/>
      <dgm:t>
        <a:bodyPr/>
        <a:lstStyle/>
        <a:p>
          <a:pPr rtl="1"/>
          <a:endParaRPr lang="he-IL"/>
        </a:p>
      </dgm:t>
    </dgm:pt>
    <dgm:pt modelId="{04824078-962E-4119-9102-1C5EEB8C5C4F}" type="pres">
      <dgm:prSet presAssocID="{47BF12D7-C677-4090-BEC6-E8E687C7D87F}" presName="parTxOnlySpace" presStyleCnt="0"/>
      <dgm:spPr/>
    </dgm:pt>
    <dgm:pt modelId="{C92DCF85-F6A8-4316-B910-1DF8336E061E}" type="pres">
      <dgm:prSet presAssocID="{59EBC90E-CBC8-42DC-B5DF-F3944A7AE541}" presName="parTxOnly" presStyleLbl="node1" presStyleIdx="5" presStyleCnt="6">
        <dgm:presLayoutVars>
          <dgm:chMax val="0"/>
          <dgm:chPref val="0"/>
          <dgm:bulletEnabled val="1"/>
        </dgm:presLayoutVars>
      </dgm:prSet>
      <dgm:spPr/>
      <dgm:t>
        <a:bodyPr/>
        <a:lstStyle/>
        <a:p>
          <a:pPr rtl="1"/>
          <a:endParaRPr lang="he-IL"/>
        </a:p>
      </dgm:t>
    </dgm:pt>
  </dgm:ptLst>
  <dgm:cxnLst>
    <dgm:cxn modelId="{5FB199E7-0C1E-4D38-BCA8-B4692B0AF461}" srcId="{F5F64A35-47F6-466F-93F6-80CF51CE95EE}" destId="{AE290D1E-3068-4DF9-8901-7D160AAFA920}" srcOrd="4" destOrd="0" parTransId="{D976D6E4-2C5B-47C9-8617-EAEC2EFE27B4}" sibTransId="{47BF12D7-C677-4090-BEC6-E8E687C7D87F}"/>
    <dgm:cxn modelId="{06722BEF-7A7C-45BF-8B90-3FAD4833722D}" type="presOf" srcId="{D577DF19-15F1-4EA7-9C95-E032709D4FA0}" destId="{1BB70F2C-4342-4734-9C82-3A356E7606AA}" srcOrd="0" destOrd="0" presId="urn:microsoft.com/office/officeart/2005/8/layout/chevron1"/>
    <dgm:cxn modelId="{C72CBBA1-029E-413E-A074-86AFA3BB59ED}" type="presOf" srcId="{98062588-A888-40C3-B41D-478736408BA4}" destId="{C9A91CA3-E5A1-44C5-A037-B2FC34FE86DB}" srcOrd="0" destOrd="0" presId="urn:microsoft.com/office/officeart/2005/8/layout/chevron1"/>
    <dgm:cxn modelId="{A887852C-B549-4909-83A4-84AA7B31771E}" type="presOf" srcId="{C18D3C94-C903-478C-B878-947E1411B8B1}" destId="{FC9E9095-95CB-4AE1-8457-78BBA7B1ACE4}" srcOrd="0" destOrd="0" presId="urn:microsoft.com/office/officeart/2005/8/layout/chevron1"/>
    <dgm:cxn modelId="{0ADA6BA1-4D7B-4E35-9029-6ADCFF7DC200}" srcId="{F5F64A35-47F6-466F-93F6-80CF51CE95EE}" destId="{98062588-A888-40C3-B41D-478736408BA4}" srcOrd="0" destOrd="0" parTransId="{CC29143D-CD1B-4C88-927C-D5F6EFD1E0B9}" sibTransId="{CC51E79A-11DF-4CF0-AA98-D70F36C5A0CA}"/>
    <dgm:cxn modelId="{B4C40276-A473-4358-8B5F-BA98A647E658}" type="presOf" srcId="{59EBC90E-CBC8-42DC-B5DF-F3944A7AE541}" destId="{C92DCF85-F6A8-4316-B910-1DF8336E061E}" srcOrd="0" destOrd="0" presId="urn:microsoft.com/office/officeart/2005/8/layout/chevron1"/>
    <dgm:cxn modelId="{9328E6CE-60AC-489C-9F8D-A46046A98BC7}" srcId="{F5F64A35-47F6-466F-93F6-80CF51CE95EE}" destId="{59EBC90E-CBC8-42DC-B5DF-F3944A7AE541}" srcOrd="5" destOrd="0" parTransId="{EF78957A-6679-43C2-A04A-3CFFCDA1C3DE}" sibTransId="{4E423B13-94EE-451E-A87F-A274437363C4}"/>
    <dgm:cxn modelId="{F004F55D-8245-4D7C-B766-FAB91C432242}" srcId="{F5F64A35-47F6-466F-93F6-80CF51CE95EE}" destId="{DA57E5DA-848D-4503-9774-66A4FDBF2E3E}" srcOrd="2" destOrd="0" parTransId="{C98E0D3F-38FA-4141-B422-43B3C3CE1DD4}" sibTransId="{428CCF9A-DD76-42A6-9C7B-0016F9B20D39}"/>
    <dgm:cxn modelId="{218372A3-C300-406E-8844-C0DA5346E0B5}" srcId="{F5F64A35-47F6-466F-93F6-80CF51CE95EE}" destId="{D577DF19-15F1-4EA7-9C95-E032709D4FA0}" srcOrd="3" destOrd="0" parTransId="{02609E72-EEAA-4C9E-B0C2-29693490BEDD}" sibTransId="{B59D6F14-B613-4F38-93A4-48D5642D38EE}"/>
    <dgm:cxn modelId="{C1BF1578-829D-49E2-823B-95FBFF99CC62}" type="presOf" srcId="{DA57E5DA-848D-4503-9774-66A4FDBF2E3E}" destId="{EC30F9D7-E781-439C-AD12-1E135F1761E8}" srcOrd="0" destOrd="0" presId="urn:microsoft.com/office/officeart/2005/8/layout/chevron1"/>
    <dgm:cxn modelId="{A4098F2E-76CD-44EC-84FE-3C29329DA782}" type="presOf" srcId="{F5F64A35-47F6-466F-93F6-80CF51CE95EE}" destId="{B1586EF5-9264-422D-B61E-3A58C17715BE}" srcOrd="0" destOrd="0" presId="urn:microsoft.com/office/officeart/2005/8/layout/chevron1"/>
    <dgm:cxn modelId="{D351ADC5-3721-46C0-864E-F93B36CBE08F}" type="presOf" srcId="{AE290D1E-3068-4DF9-8901-7D160AAFA920}" destId="{B9C1B962-901A-4B6C-B5B2-0593E22F3FC6}" srcOrd="0" destOrd="0" presId="urn:microsoft.com/office/officeart/2005/8/layout/chevron1"/>
    <dgm:cxn modelId="{3734E34E-B486-486B-AF92-C86E578A4D4C}" srcId="{F5F64A35-47F6-466F-93F6-80CF51CE95EE}" destId="{C18D3C94-C903-478C-B878-947E1411B8B1}" srcOrd="1" destOrd="0" parTransId="{4223EDE3-778F-433A-B62A-65259C5EED99}" sibTransId="{6C66773B-15D6-4C0D-8A9B-7AC5542BE952}"/>
    <dgm:cxn modelId="{E595A28C-F85B-4CB0-88DB-CCF7AE3F52B8}" type="presParOf" srcId="{B1586EF5-9264-422D-B61E-3A58C17715BE}" destId="{C9A91CA3-E5A1-44C5-A037-B2FC34FE86DB}" srcOrd="0" destOrd="0" presId="urn:microsoft.com/office/officeart/2005/8/layout/chevron1"/>
    <dgm:cxn modelId="{B2BDAE57-FA09-43F1-9979-5C98FF5F6EC7}" type="presParOf" srcId="{B1586EF5-9264-422D-B61E-3A58C17715BE}" destId="{8A5C5191-4878-4079-BA26-99FCAD709E69}" srcOrd="1" destOrd="0" presId="urn:microsoft.com/office/officeart/2005/8/layout/chevron1"/>
    <dgm:cxn modelId="{79C4E14D-8053-4AD6-87D2-98EBFFADA6FC}" type="presParOf" srcId="{B1586EF5-9264-422D-B61E-3A58C17715BE}" destId="{FC9E9095-95CB-4AE1-8457-78BBA7B1ACE4}" srcOrd="2" destOrd="0" presId="urn:microsoft.com/office/officeart/2005/8/layout/chevron1"/>
    <dgm:cxn modelId="{3CFCEC05-B961-4BB5-8CA0-C35C82119A3A}" type="presParOf" srcId="{B1586EF5-9264-422D-B61E-3A58C17715BE}" destId="{300F1AAA-DAF0-4365-BC80-C6BC613BC3DD}" srcOrd="3" destOrd="0" presId="urn:microsoft.com/office/officeart/2005/8/layout/chevron1"/>
    <dgm:cxn modelId="{1E9EE31F-4353-4E4A-B61D-53C55EB6B82A}" type="presParOf" srcId="{B1586EF5-9264-422D-B61E-3A58C17715BE}" destId="{EC30F9D7-E781-439C-AD12-1E135F1761E8}" srcOrd="4" destOrd="0" presId="urn:microsoft.com/office/officeart/2005/8/layout/chevron1"/>
    <dgm:cxn modelId="{729BA578-0791-493E-9C4A-F4ED31B5DD96}" type="presParOf" srcId="{B1586EF5-9264-422D-B61E-3A58C17715BE}" destId="{591945EB-A53F-436A-BA34-4067F4FC08B2}" srcOrd="5" destOrd="0" presId="urn:microsoft.com/office/officeart/2005/8/layout/chevron1"/>
    <dgm:cxn modelId="{A717FB9E-9E12-45C3-905F-C58292BFE847}" type="presParOf" srcId="{B1586EF5-9264-422D-B61E-3A58C17715BE}" destId="{1BB70F2C-4342-4734-9C82-3A356E7606AA}" srcOrd="6" destOrd="0" presId="urn:microsoft.com/office/officeart/2005/8/layout/chevron1"/>
    <dgm:cxn modelId="{5A101BA6-FBE5-4F7E-B7F3-32D279147165}" type="presParOf" srcId="{B1586EF5-9264-422D-B61E-3A58C17715BE}" destId="{8CABBB52-B26E-420E-BF63-E747A23F50BE}" srcOrd="7" destOrd="0" presId="urn:microsoft.com/office/officeart/2005/8/layout/chevron1"/>
    <dgm:cxn modelId="{2E6ADF96-8322-412B-8859-B4AB7ECDC291}" type="presParOf" srcId="{B1586EF5-9264-422D-B61E-3A58C17715BE}" destId="{B9C1B962-901A-4B6C-B5B2-0593E22F3FC6}" srcOrd="8" destOrd="0" presId="urn:microsoft.com/office/officeart/2005/8/layout/chevron1"/>
    <dgm:cxn modelId="{7D8FCA3B-DB92-44BB-8AD1-4EC88445EC5A}" type="presParOf" srcId="{B1586EF5-9264-422D-B61E-3A58C17715BE}" destId="{04824078-962E-4119-9102-1C5EEB8C5C4F}" srcOrd="9" destOrd="0" presId="urn:microsoft.com/office/officeart/2005/8/layout/chevron1"/>
    <dgm:cxn modelId="{C02EBDA6-7771-4515-BB7C-4FA0D40BE7E1}" type="presParOf" srcId="{B1586EF5-9264-422D-B61E-3A58C17715BE}" destId="{C92DCF85-F6A8-4316-B910-1DF8336E061E}" srcOrd="10" destOrd="0" presId="urn:microsoft.com/office/officeart/2005/8/layout/chevron1"/>
  </dgm:cxnLst>
  <dgm:bg>
    <a:noFill/>
  </dgm:bg>
  <dgm:whole>
    <a:ln>
      <a:noFill/>
    </a:ln>
  </dgm:whole>
  <dgm:extLst>
    <a:ext uri="http://schemas.microsoft.com/office/drawing/2008/diagram">
      <dsp:dataModelExt xmlns:dsp="http://schemas.microsoft.com/office/drawing/2008/diagram" relId="rId27" minVer="http://schemas.openxmlformats.org/drawingml/2006/diagram"/>
    </a:ext>
    <a:ext uri="{C62137D5-CB1D-491B-B009-E17868A290BF}">
      <dgm14:recolorImg xmlns:dgm14="http://schemas.microsoft.com/office/drawing/2010/diagram" val="1"/>
    </a:ext>
  </dgm:extLst>
</dgm:dataModel>
</file>

<file path=ppt/diagrams/data22.xml><?xml version="1.0" encoding="utf-8"?>
<dgm:dataModel xmlns:dgm="http://schemas.openxmlformats.org/drawingml/2006/diagram" xmlns:a="http://schemas.openxmlformats.org/drawingml/2006/main">
  <dgm:ptLst>
    <dgm:pt modelId="{F5F64A35-47F6-466F-93F6-80CF51CE95EE}" type="doc">
      <dgm:prSet loTypeId="urn:microsoft.com/office/officeart/2005/8/layout/chevron1" loCatId="process" qsTypeId="urn:microsoft.com/office/officeart/2005/8/quickstyle/3d4" qsCatId="3D" csTypeId="urn:microsoft.com/office/officeart/2005/8/colors/accent3_2" csCatId="accent3" phldr="1"/>
      <dgm:spPr/>
    </dgm:pt>
    <dgm:pt modelId="{98062588-A888-40C3-B41D-478736408BA4}">
      <dgm:prSet phldrT="[טקסט]" custT="1"/>
      <dgm:spPr/>
      <dgm:t>
        <a:bodyPr/>
        <a:lstStyle/>
        <a:p>
          <a:pPr rtl="1"/>
          <a:r>
            <a:rPr lang="en-US" sz="1800" b="1" i="0" smtClean="0">
              <a:solidFill>
                <a:schemeClr val="tx1"/>
              </a:solidFill>
              <a:effectLst/>
            </a:rPr>
            <a:t>Intro</a:t>
          </a:r>
          <a:endParaRPr lang="he-IL" sz="1800" b="1" i="0" dirty="0">
            <a:solidFill>
              <a:schemeClr val="tx1"/>
            </a:solidFill>
            <a:effectLst/>
          </a:endParaRPr>
        </a:p>
      </dgm:t>
    </dgm:pt>
    <dgm:pt modelId="{CC29143D-CD1B-4C88-927C-D5F6EFD1E0B9}" type="parTrans" cxnId="{0ADA6BA1-4D7B-4E35-9029-6ADCFF7DC200}">
      <dgm:prSet/>
      <dgm:spPr/>
      <dgm:t>
        <a:bodyPr/>
        <a:lstStyle/>
        <a:p>
          <a:pPr rtl="1"/>
          <a:endParaRPr lang="he-IL"/>
        </a:p>
      </dgm:t>
    </dgm:pt>
    <dgm:pt modelId="{CC51E79A-11DF-4CF0-AA98-D70F36C5A0CA}" type="sibTrans" cxnId="{0ADA6BA1-4D7B-4E35-9029-6ADCFF7DC200}">
      <dgm:prSet/>
      <dgm:spPr/>
      <dgm:t>
        <a:bodyPr/>
        <a:lstStyle/>
        <a:p>
          <a:pPr rtl="1"/>
          <a:endParaRPr lang="he-IL"/>
        </a:p>
      </dgm:t>
    </dgm:pt>
    <dgm:pt modelId="{C18D3C94-C903-478C-B878-947E1411B8B1}">
      <dgm:prSet phldrT="[טקסט]" custT="1"/>
      <dgm:spPr/>
      <dgm:t>
        <a:bodyPr/>
        <a:lstStyle/>
        <a:p>
          <a:pPr rtl="1"/>
          <a:r>
            <a:rPr lang="en-US" sz="1800" b="1" i="0" smtClean="0">
              <a:solidFill>
                <a:schemeClr val="tx1"/>
              </a:solidFill>
              <a:effectLst/>
            </a:rPr>
            <a:t>ResNet</a:t>
          </a:r>
          <a:endParaRPr lang="he-IL" sz="1800" b="1" i="0" dirty="0">
            <a:solidFill>
              <a:schemeClr val="tx1"/>
            </a:solidFill>
            <a:effectLst/>
          </a:endParaRPr>
        </a:p>
      </dgm:t>
    </dgm:pt>
    <dgm:pt modelId="{4223EDE3-778F-433A-B62A-65259C5EED99}" type="parTrans" cxnId="{3734E34E-B486-486B-AF92-C86E578A4D4C}">
      <dgm:prSet/>
      <dgm:spPr/>
      <dgm:t>
        <a:bodyPr/>
        <a:lstStyle/>
        <a:p>
          <a:pPr rtl="1"/>
          <a:endParaRPr lang="he-IL"/>
        </a:p>
      </dgm:t>
    </dgm:pt>
    <dgm:pt modelId="{6C66773B-15D6-4C0D-8A9B-7AC5542BE952}" type="sibTrans" cxnId="{3734E34E-B486-486B-AF92-C86E578A4D4C}">
      <dgm:prSet/>
      <dgm:spPr/>
      <dgm:t>
        <a:bodyPr/>
        <a:lstStyle/>
        <a:p>
          <a:pPr rtl="1"/>
          <a:endParaRPr lang="he-IL"/>
        </a:p>
      </dgm:t>
    </dgm:pt>
    <dgm:pt modelId="{DA57E5DA-848D-4503-9774-66A4FDBF2E3E}">
      <dgm:prSet phldrT="[טקסט]" custT="1"/>
      <dgm:spPr>
        <a:solidFill>
          <a:schemeClr val="accent2">
            <a:lumMod val="75000"/>
          </a:schemeClr>
        </a:solidFill>
      </dgm:spPr>
      <dgm:t>
        <a:bodyPr/>
        <a:lstStyle/>
        <a:p>
          <a:pPr rtl="1"/>
          <a:r>
            <a:rPr lang="en-US" sz="1800" b="1" i="0" smtClean="0">
              <a:solidFill>
                <a:schemeClr val="tx1"/>
              </a:solidFill>
              <a:effectLst/>
            </a:rPr>
            <a:t>Technical details</a:t>
          </a:r>
          <a:endParaRPr lang="en-US" sz="1800" b="1" i="0" dirty="0" smtClean="0">
            <a:solidFill>
              <a:schemeClr val="tx1"/>
            </a:solidFill>
            <a:effectLst/>
          </a:endParaRPr>
        </a:p>
      </dgm:t>
    </dgm:pt>
    <dgm:pt modelId="{C98E0D3F-38FA-4141-B422-43B3C3CE1DD4}" type="parTrans" cxnId="{F004F55D-8245-4D7C-B766-FAB91C432242}">
      <dgm:prSet/>
      <dgm:spPr/>
      <dgm:t>
        <a:bodyPr/>
        <a:lstStyle/>
        <a:p>
          <a:pPr rtl="1"/>
          <a:endParaRPr lang="he-IL"/>
        </a:p>
      </dgm:t>
    </dgm:pt>
    <dgm:pt modelId="{428CCF9A-DD76-42A6-9C7B-0016F9B20D39}" type="sibTrans" cxnId="{F004F55D-8245-4D7C-B766-FAB91C432242}">
      <dgm:prSet/>
      <dgm:spPr/>
      <dgm:t>
        <a:bodyPr/>
        <a:lstStyle/>
        <a:p>
          <a:pPr rtl="1"/>
          <a:endParaRPr lang="he-IL"/>
        </a:p>
      </dgm:t>
    </dgm:pt>
    <dgm:pt modelId="{D577DF19-15F1-4EA7-9C95-E032709D4FA0}">
      <dgm:prSet phldrT="[טקסט]" custT="1"/>
      <dgm:spPr/>
      <dgm:t>
        <a:bodyPr/>
        <a:lstStyle/>
        <a:p>
          <a:pPr rtl="1"/>
          <a:r>
            <a:rPr lang="en-US" sz="1800" b="1" i="0" smtClean="0">
              <a:solidFill>
                <a:schemeClr val="tx1"/>
              </a:solidFill>
              <a:effectLst/>
            </a:rPr>
            <a:t>Results</a:t>
          </a:r>
          <a:endParaRPr lang="en-US" sz="1800" b="1" i="0" dirty="0" smtClean="0">
            <a:solidFill>
              <a:schemeClr val="tx1"/>
            </a:solidFill>
            <a:effectLst/>
          </a:endParaRPr>
        </a:p>
      </dgm:t>
    </dgm:pt>
    <dgm:pt modelId="{02609E72-EEAA-4C9E-B0C2-29693490BEDD}" type="parTrans" cxnId="{218372A3-C300-406E-8844-C0DA5346E0B5}">
      <dgm:prSet/>
      <dgm:spPr/>
      <dgm:t>
        <a:bodyPr/>
        <a:lstStyle/>
        <a:p>
          <a:pPr rtl="1"/>
          <a:endParaRPr lang="he-IL"/>
        </a:p>
      </dgm:t>
    </dgm:pt>
    <dgm:pt modelId="{B59D6F14-B613-4F38-93A4-48D5642D38EE}" type="sibTrans" cxnId="{218372A3-C300-406E-8844-C0DA5346E0B5}">
      <dgm:prSet/>
      <dgm:spPr/>
      <dgm:t>
        <a:bodyPr/>
        <a:lstStyle/>
        <a:p>
          <a:pPr rtl="1"/>
          <a:endParaRPr lang="he-IL"/>
        </a:p>
      </dgm:t>
    </dgm:pt>
    <dgm:pt modelId="{AE290D1E-3068-4DF9-8901-7D160AAFA920}">
      <dgm:prSet phldrT="[טקסט]" custT="1"/>
      <dgm:spPr/>
      <dgm:t>
        <a:bodyPr/>
        <a:lstStyle/>
        <a:p>
          <a:pPr rtl="1"/>
          <a:r>
            <a:rPr lang="en-US" sz="1800" b="1" i="0" smtClean="0">
              <a:solidFill>
                <a:schemeClr val="tx1"/>
              </a:solidFill>
              <a:effectLst/>
            </a:rPr>
            <a:t>ResNet 1000</a:t>
          </a:r>
          <a:endParaRPr lang="en-US" sz="1800" b="1" i="0" dirty="0" smtClean="0">
            <a:solidFill>
              <a:schemeClr val="tx1"/>
            </a:solidFill>
            <a:effectLst/>
          </a:endParaRPr>
        </a:p>
      </dgm:t>
    </dgm:pt>
    <dgm:pt modelId="{D976D6E4-2C5B-47C9-8617-EAEC2EFE27B4}" type="parTrans" cxnId="{5FB199E7-0C1E-4D38-BCA8-B4692B0AF461}">
      <dgm:prSet/>
      <dgm:spPr/>
      <dgm:t>
        <a:bodyPr/>
        <a:lstStyle/>
        <a:p>
          <a:pPr rtl="1"/>
          <a:endParaRPr lang="he-IL"/>
        </a:p>
      </dgm:t>
    </dgm:pt>
    <dgm:pt modelId="{47BF12D7-C677-4090-BEC6-E8E687C7D87F}" type="sibTrans" cxnId="{5FB199E7-0C1E-4D38-BCA8-B4692B0AF461}">
      <dgm:prSet/>
      <dgm:spPr/>
      <dgm:t>
        <a:bodyPr/>
        <a:lstStyle/>
        <a:p>
          <a:pPr rtl="1"/>
          <a:endParaRPr lang="he-IL"/>
        </a:p>
      </dgm:t>
    </dgm:pt>
    <dgm:pt modelId="{59EBC90E-CBC8-42DC-B5DF-F3944A7AE541}">
      <dgm:prSet phldrT="[טקסט]" custT="1"/>
      <dgm:spPr/>
      <dgm:t>
        <a:bodyPr/>
        <a:lstStyle/>
        <a:p>
          <a:pPr rtl="1"/>
          <a:r>
            <a:rPr lang="en-US" sz="1800" b="1" i="0" smtClean="0">
              <a:solidFill>
                <a:schemeClr val="tx1"/>
              </a:solidFill>
              <a:effectLst/>
            </a:rPr>
            <a:t>Comparison</a:t>
          </a:r>
          <a:endParaRPr lang="en-US" sz="1800" b="1" i="0" dirty="0" smtClean="0">
            <a:solidFill>
              <a:schemeClr val="tx1"/>
            </a:solidFill>
            <a:effectLst/>
          </a:endParaRPr>
        </a:p>
      </dgm:t>
    </dgm:pt>
    <dgm:pt modelId="{EF78957A-6679-43C2-A04A-3CFFCDA1C3DE}" type="parTrans" cxnId="{9328E6CE-60AC-489C-9F8D-A46046A98BC7}">
      <dgm:prSet/>
      <dgm:spPr/>
      <dgm:t>
        <a:bodyPr/>
        <a:lstStyle/>
        <a:p>
          <a:pPr rtl="1"/>
          <a:endParaRPr lang="he-IL"/>
        </a:p>
      </dgm:t>
    </dgm:pt>
    <dgm:pt modelId="{4E423B13-94EE-451E-A87F-A274437363C4}" type="sibTrans" cxnId="{9328E6CE-60AC-489C-9F8D-A46046A98BC7}">
      <dgm:prSet/>
      <dgm:spPr/>
      <dgm:t>
        <a:bodyPr/>
        <a:lstStyle/>
        <a:p>
          <a:pPr rtl="1"/>
          <a:endParaRPr lang="he-IL"/>
        </a:p>
      </dgm:t>
    </dgm:pt>
    <dgm:pt modelId="{B1586EF5-9264-422D-B61E-3A58C17715BE}" type="pres">
      <dgm:prSet presAssocID="{F5F64A35-47F6-466F-93F6-80CF51CE95EE}" presName="Name0" presStyleCnt="0">
        <dgm:presLayoutVars>
          <dgm:dir/>
          <dgm:animLvl val="lvl"/>
          <dgm:resizeHandles val="exact"/>
        </dgm:presLayoutVars>
      </dgm:prSet>
      <dgm:spPr/>
    </dgm:pt>
    <dgm:pt modelId="{C9A91CA3-E5A1-44C5-A037-B2FC34FE86DB}" type="pres">
      <dgm:prSet presAssocID="{98062588-A888-40C3-B41D-478736408BA4}" presName="parTxOnly" presStyleLbl="node1" presStyleIdx="0" presStyleCnt="6">
        <dgm:presLayoutVars>
          <dgm:chMax val="0"/>
          <dgm:chPref val="0"/>
          <dgm:bulletEnabled val="1"/>
        </dgm:presLayoutVars>
      </dgm:prSet>
      <dgm:spPr/>
      <dgm:t>
        <a:bodyPr/>
        <a:lstStyle/>
        <a:p>
          <a:endParaRPr lang="en-US"/>
        </a:p>
      </dgm:t>
    </dgm:pt>
    <dgm:pt modelId="{8A5C5191-4878-4079-BA26-99FCAD709E69}" type="pres">
      <dgm:prSet presAssocID="{CC51E79A-11DF-4CF0-AA98-D70F36C5A0CA}" presName="parTxOnlySpace" presStyleCnt="0"/>
      <dgm:spPr/>
    </dgm:pt>
    <dgm:pt modelId="{FC9E9095-95CB-4AE1-8457-78BBA7B1ACE4}" type="pres">
      <dgm:prSet presAssocID="{C18D3C94-C903-478C-B878-947E1411B8B1}" presName="parTxOnly" presStyleLbl="node1" presStyleIdx="1" presStyleCnt="6">
        <dgm:presLayoutVars>
          <dgm:chMax val="0"/>
          <dgm:chPref val="0"/>
          <dgm:bulletEnabled val="1"/>
        </dgm:presLayoutVars>
      </dgm:prSet>
      <dgm:spPr/>
      <dgm:t>
        <a:bodyPr/>
        <a:lstStyle/>
        <a:p>
          <a:endParaRPr lang="en-US"/>
        </a:p>
      </dgm:t>
    </dgm:pt>
    <dgm:pt modelId="{300F1AAA-DAF0-4365-BC80-C6BC613BC3DD}" type="pres">
      <dgm:prSet presAssocID="{6C66773B-15D6-4C0D-8A9B-7AC5542BE952}" presName="parTxOnlySpace" presStyleCnt="0"/>
      <dgm:spPr/>
    </dgm:pt>
    <dgm:pt modelId="{EC30F9D7-E781-439C-AD12-1E135F1761E8}" type="pres">
      <dgm:prSet presAssocID="{DA57E5DA-848D-4503-9774-66A4FDBF2E3E}" presName="parTxOnly" presStyleLbl="node1" presStyleIdx="2" presStyleCnt="6">
        <dgm:presLayoutVars>
          <dgm:chMax val="0"/>
          <dgm:chPref val="0"/>
          <dgm:bulletEnabled val="1"/>
        </dgm:presLayoutVars>
      </dgm:prSet>
      <dgm:spPr/>
      <dgm:t>
        <a:bodyPr/>
        <a:lstStyle/>
        <a:p>
          <a:pPr rtl="1"/>
          <a:endParaRPr lang="he-IL"/>
        </a:p>
      </dgm:t>
    </dgm:pt>
    <dgm:pt modelId="{591945EB-A53F-436A-BA34-4067F4FC08B2}" type="pres">
      <dgm:prSet presAssocID="{428CCF9A-DD76-42A6-9C7B-0016F9B20D39}" presName="parTxOnlySpace" presStyleCnt="0"/>
      <dgm:spPr/>
    </dgm:pt>
    <dgm:pt modelId="{1BB70F2C-4342-4734-9C82-3A356E7606AA}" type="pres">
      <dgm:prSet presAssocID="{D577DF19-15F1-4EA7-9C95-E032709D4FA0}" presName="parTxOnly" presStyleLbl="node1" presStyleIdx="3" presStyleCnt="6">
        <dgm:presLayoutVars>
          <dgm:chMax val="0"/>
          <dgm:chPref val="0"/>
          <dgm:bulletEnabled val="1"/>
        </dgm:presLayoutVars>
      </dgm:prSet>
      <dgm:spPr/>
      <dgm:t>
        <a:bodyPr/>
        <a:lstStyle/>
        <a:p>
          <a:pPr rtl="1"/>
          <a:endParaRPr lang="he-IL"/>
        </a:p>
      </dgm:t>
    </dgm:pt>
    <dgm:pt modelId="{8CABBB52-B26E-420E-BF63-E747A23F50BE}" type="pres">
      <dgm:prSet presAssocID="{B59D6F14-B613-4F38-93A4-48D5642D38EE}" presName="parTxOnlySpace" presStyleCnt="0"/>
      <dgm:spPr/>
    </dgm:pt>
    <dgm:pt modelId="{B9C1B962-901A-4B6C-B5B2-0593E22F3FC6}" type="pres">
      <dgm:prSet presAssocID="{AE290D1E-3068-4DF9-8901-7D160AAFA920}" presName="parTxOnly" presStyleLbl="node1" presStyleIdx="4" presStyleCnt="6">
        <dgm:presLayoutVars>
          <dgm:chMax val="0"/>
          <dgm:chPref val="0"/>
          <dgm:bulletEnabled val="1"/>
        </dgm:presLayoutVars>
      </dgm:prSet>
      <dgm:spPr/>
      <dgm:t>
        <a:bodyPr/>
        <a:lstStyle/>
        <a:p>
          <a:pPr rtl="1"/>
          <a:endParaRPr lang="he-IL"/>
        </a:p>
      </dgm:t>
    </dgm:pt>
    <dgm:pt modelId="{04824078-962E-4119-9102-1C5EEB8C5C4F}" type="pres">
      <dgm:prSet presAssocID="{47BF12D7-C677-4090-BEC6-E8E687C7D87F}" presName="parTxOnlySpace" presStyleCnt="0"/>
      <dgm:spPr/>
    </dgm:pt>
    <dgm:pt modelId="{C92DCF85-F6A8-4316-B910-1DF8336E061E}" type="pres">
      <dgm:prSet presAssocID="{59EBC90E-CBC8-42DC-B5DF-F3944A7AE541}" presName="parTxOnly" presStyleLbl="node1" presStyleIdx="5" presStyleCnt="6">
        <dgm:presLayoutVars>
          <dgm:chMax val="0"/>
          <dgm:chPref val="0"/>
          <dgm:bulletEnabled val="1"/>
        </dgm:presLayoutVars>
      </dgm:prSet>
      <dgm:spPr/>
      <dgm:t>
        <a:bodyPr/>
        <a:lstStyle/>
        <a:p>
          <a:pPr rtl="1"/>
          <a:endParaRPr lang="he-IL"/>
        </a:p>
      </dgm:t>
    </dgm:pt>
  </dgm:ptLst>
  <dgm:cxnLst>
    <dgm:cxn modelId="{F8B42A92-DFFF-42BF-9B45-06E32CCD36B3}" type="presOf" srcId="{F5F64A35-47F6-466F-93F6-80CF51CE95EE}" destId="{B1586EF5-9264-422D-B61E-3A58C17715BE}" srcOrd="0" destOrd="0" presId="urn:microsoft.com/office/officeart/2005/8/layout/chevron1"/>
    <dgm:cxn modelId="{5FB199E7-0C1E-4D38-BCA8-B4692B0AF461}" srcId="{F5F64A35-47F6-466F-93F6-80CF51CE95EE}" destId="{AE290D1E-3068-4DF9-8901-7D160AAFA920}" srcOrd="4" destOrd="0" parTransId="{D976D6E4-2C5B-47C9-8617-EAEC2EFE27B4}" sibTransId="{47BF12D7-C677-4090-BEC6-E8E687C7D87F}"/>
    <dgm:cxn modelId="{6253E287-DD34-4AEE-AEEE-AC0EA73530C6}" type="presOf" srcId="{C18D3C94-C903-478C-B878-947E1411B8B1}" destId="{FC9E9095-95CB-4AE1-8457-78BBA7B1ACE4}" srcOrd="0" destOrd="0" presId="urn:microsoft.com/office/officeart/2005/8/layout/chevron1"/>
    <dgm:cxn modelId="{0ADA6BA1-4D7B-4E35-9029-6ADCFF7DC200}" srcId="{F5F64A35-47F6-466F-93F6-80CF51CE95EE}" destId="{98062588-A888-40C3-B41D-478736408BA4}" srcOrd="0" destOrd="0" parTransId="{CC29143D-CD1B-4C88-927C-D5F6EFD1E0B9}" sibTransId="{CC51E79A-11DF-4CF0-AA98-D70F36C5A0CA}"/>
    <dgm:cxn modelId="{E692F6FF-F6FD-480D-9518-09AC2671A6BF}" type="presOf" srcId="{AE290D1E-3068-4DF9-8901-7D160AAFA920}" destId="{B9C1B962-901A-4B6C-B5B2-0593E22F3FC6}" srcOrd="0" destOrd="0" presId="urn:microsoft.com/office/officeart/2005/8/layout/chevron1"/>
    <dgm:cxn modelId="{070022B6-34DD-4E33-A6D9-2EE1275BA3FA}" type="presOf" srcId="{DA57E5DA-848D-4503-9774-66A4FDBF2E3E}" destId="{EC30F9D7-E781-439C-AD12-1E135F1761E8}" srcOrd="0" destOrd="0" presId="urn:microsoft.com/office/officeart/2005/8/layout/chevron1"/>
    <dgm:cxn modelId="{B9EFEAEA-92D6-4119-B5CF-ECFCEC12EA30}" type="presOf" srcId="{D577DF19-15F1-4EA7-9C95-E032709D4FA0}" destId="{1BB70F2C-4342-4734-9C82-3A356E7606AA}" srcOrd="0" destOrd="0" presId="urn:microsoft.com/office/officeart/2005/8/layout/chevron1"/>
    <dgm:cxn modelId="{9328E6CE-60AC-489C-9F8D-A46046A98BC7}" srcId="{F5F64A35-47F6-466F-93F6-80CF51CE95EE}" destId="{59EBC90E-CBC8-42DC-B5DF-F3944A7AE541}" srcOrd="5" destOrd="0" parTransId="{EF78957A-6679-43C2-A04A-3CFFCDA1C3DE}" sibTransId="{4E423B13-94EE-451E-A87F-A274437363C4}"/>
    <dgm:cxn modelId="{F004F55D-8245-4D7C-B766-FAB91C432242}" srcId="{F5F64A35-47F6-466F-93F6-80CF51CE95EE}" destId="{DA57E5DA-848D-4503-9774-66A4FDBF2E3E}" srcOrd="2" destOrd="0" parTransId="{C98E0D3F-38FA-4141-B422-43B3C3CE1DD4}" sibTransId="{428CCF9A-DD76-42A6-9C7B-0016F9B20D39}"/>
    <dgm:cxn modelId="{1FA72E26-114E-405C-B616-0F80ABEEB49D}" type="presOf" srcId="{59EBC90E-CBC8-42DC-B5DF-F3944A7AE541}" destId="{C92DCF85-F6A8-4316-B910-1DF8336E061E}" srcOrd="0" destOrd="0" presId="urn:microsoft.com/office/officeart/2005/8/layout/chevron1"/>
    <dgm:cxn modelId="{218372A3-C300-406E-8844-C0DA5346E0B5}" srcId="{F5F64A35-47F6-466F-93F6-80CF51CE95EE}" destId="{D577DF19-15F1-4EA7-9C95-E032709D4FA0}" srcOrd="3" destOrd="0" parTransId="{02609E72-EEAA-4C9E-B0C2-29693490BEDD}" sibTransId="{B59D6F14-B613-4F38-93A4-48D5642D38EE}"/>
    <dgm:cxn modelId="{7A5F57F0-2B20-429B-95C1-534F8D091AB8}" type="presOf" srcId="{98062588-A888-40C3-B41D-478736408BA4}" destId="{C9A91CA3-E5A1-44C5-A037-B2FC34FE86DB}" srcOrd="0" destOrd="0" presId="urn:microsoft.com/office/officeart/2005/8/layout/chevron1"/>
    <dgm:cxn modelId="{3734E34E-B486-486B-AF92-C86E578A4D4C}" srcId="{F5F64A35-47F6-466F-93F6-80CF51CE95EE}" destId="{C18D3C94-C903-478C-B878-947E1411B8B1}" srcOrd="1" destOrd="0" parTransId="{4223EDE3-778F-433A-B62A-65259C5EED99}" sibTransId="{6C66773B-15D6-4C0D-8A9B-7AC5542BE952}"/>
    <dgm:cxn modelId="{E9B98BAB-21D4-46C5-8988-EDDB4FCB2807}" type="presParOf" srcId="{B1586EF5-9264-422D-B61E-3A58C17715BE}" destId="{C9A91CA3-E5A1-44C5-A037-B2FC34FE86DB}" srcOrd="0" destOrd="0" presId="urn:microsoft.com/office/officeart/2005/8/layout/chevron1"/>
    <dgm:cxn modelId="{4F1A5D9C-653F-4AAA-9F74-04E6E1043678}" type="presParOf" srcId="{B1586EF5-9264-422D-B61E-3A58C17715BE}" destId="{8A5C5191-4878-4079-BA26-99FCAD709E69}" srcOrd="1" destOrd="0" presId="urn:microsoft.com/office/officeart/2005/8/layout/chevron1"/>
    <dgm:cxn modelId="{7B9778CD-72ED-425C-A7F8-0FD3A8DF209C}" type="presParOf" srcId="{B1586EF5-9264-422D-B61E-3A58C17715BE}" destId="{FC9E9095-95CB-4AE1-8457-78BBA7B1ACE4}" srcOrd="2" destOrd="0" presId="urn:microsoft.com/office/officeart/2005/8/layout/chevron1"/>
    <dgm:cxn modelId="{C537BBF2-9A7C-4B21-B89E-868AB68F83BA}" type="presParOf" srcId="{B1586EF5-9264-422D-B61E-3A58C17715BE}" destId="{300F1AAA-DAF0-4365-BC80-C6BC613BC3DD}" srcOrd="3" destOrd="0" presId="urn:microsoft.com/office/officeart/2005/8/layout/chevron1"/>
    <dgm:cxn modelId="{C27856FE-C05B-4923-954D-EE7E1D1DA8FA}" type="presParOf" srcId="{B1586EF5-9264-422D-B61E-3A58C17715BE}" destId="{EC30F9D7-E781-439C-AD12-1E135F1761E8}" srcOrd="4" destOrd="0" presId="urn:microsoft.com/office/officeart/2005/8/layout/chevron1"/>
    <dgm:cxn modelId="{BFDC00DC-2C3B-47F1-9131-4C62202E1BBB}" type="presParOf" srcId="{B1586EF5-9264-422D-B61E-3A58C17715BE}" destId="{591945EB-A53F-436A-BA34-4067F4FC08B2}" srcOrd="5" destOrd="0" presId="urn:microsoft.com/office/officeart/2005/8/layout/chevron1"/>
    <dgm:cxn modelId="{E99AD360-2894-4E94-9017-403E30BA3ED4}" type="presParOf" srcId="{B1586EF5-9264-422D-B61E-3A58C17715BE}" destId="{1BB70F2C-4342-4734-9C82-3A356E7606AA}" srcOrd="6" destOrd="0" presId="urn:microsoft.com/office/officeart/2005/8/layout/chevron1"/>
    <dgm:cxn modelId="{C2CCBD54-4AE6-40B5-BFBE-F22F5C418554}" type="presParOf" srcId="{B1586EF5-9264-422D-B61E-3A58C17715BE}" destId="{8CABBB52-B26E-420E-BF63-E747A23F50BE}" srcOrd="7" destOrd="0" presId="urn:microsoft.com/office/officeart/2005/8/layout/chevron1"/>
    <dgm:cxn modelId="{BACB296D-DA86-4256-8BDE-E02394D9FA75}" type="presParOf" srcId="{B1586EF5-9264-422D-B61E-3A58C17715BE}" destId="{B9C1B962-901A-4B6C-B5B2-0593E22F3FC6}" srcOrd="8" destOrd="0" presId="urn:microsoft.com/office/officeart/2005/8/layout/chevron1"/>
    <dgm:cxn modelId="{8CEB2882-65E4-40FF-AFA9-9E71B135E0FE}" type="presParOf" srcId="{B1586EF5-9264-422D-B61E-3A58C17715BE}" destId="{04824078-962E-4119-9102-1C5EEB8C5C4F}" srcOrd="9" destOrd="0" presId="urn:microsoft.com/office/officeart/2005/8/layout/chevron1"/>
    <dgm:cxn modelId="{3F9F1A11-97B2-4201-BB7D-26BCE9C45468}" type="presParOf" srcId="{B1586EF5-9264-422D-B61E-3A58C17715BE}" destId="{C92DCF85-F6A8-4316-B910-1DF8336E061E}" srcOrd="10" destOrd="0" presId="urn:microsoft.com/office/officeart/2005/8/layout/chevron1"/>
  </dgm:cxnLst>
  <dgm:bg>
    <a:noFill/>
  </dgm:bg>
  <dgm:whole>
    <a:ln>
      <a:noFill/>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3.xml><?xml version="1.0" encoding="utf-8"?>
<dgm:dataModel xmlns:dgm="http://schemas.openxmlformats.org/drawingml/2006/diagram" xmlns:a="http://schemas.openxmlformats.org/drawingml/2006/main">
  <dgm:ptLst>
    <dgm:pt modelId="{F5F64A35-47F6-466F-93F6-80CF51CE95EE}" type="doc">
      <dgm:prSet loTypeId="urn:microsoft.com/office/officeart/2005/8/layout/chevron1" loCatId="process" qsTypeId="urn:microsoft.com/office/officeart/2005/8/quickstyle/3d4" qsCatId="3D" csTypeId="urn:microsoft.com/office/officeart/2005/8/colors/accent3_2" csCatId="accent3" phldr="1"/>
      <dgm:spPr/>
    </dgm:pt>
    <dgm:pt modelId="{98062588-A888-40C3-B41D-478736408BA4}">
      <dgm:prSet phldrT="[טקסט]" custT="1"/>
      <dgm:spPr/>
      <dgm:t>
        <a:bodyPr/>
        <a:lstStyle/>
        <a:p>
          <a:pPr rtl="1"/>
          <a:r>
            <a:rPr lang="en-US" sz="1800" b="1" i="0" smtClean="0">
              <a:solidFill>
                <a:schemeClr val="tx1"/>
              </a:solidFill>
              <a:effectLst/>
            </a:rPr>
            <a:t>Intro</a:t>
          </a:r>
          <a:endParaRPr lang="he-IL" sz="1800" b="1" i="0" dirty="0">
            <a:solidFill>
              <a:schemeClr val="tx1"/>
            </a:solidFill>
            <a:effectLst/>
          </a:endParaRPr>
        </a:p>
      </dgm:t>
    </dgm:pt>
    <dgm:pt modelId="{CC29143D-CD1B-4C88-927C-D5F6EFD1E0B9}" type="parTrans" cxnId="{0ADA6BA1-4D7B-4E35-9029-6ADCFF7DC200}">
      <dgm:prSet/>
      <dgm:spPr/>
      <dgm:t>
        <a:bodyPr/>
        <a:lstStyle/>
        <a:p>
          <a:pPr rtl="1"/>
          <a:endParaRPr lang="he-IL"/>
        </a:p>
      </dgm:t>
    </dgm:pt>
    <dgm:pt modelId="{CC51E79A-11DF-4CF0-AA98-D70F36C5A0CA}" type="sibTrans" cxnId="{0ADA6BA1-4D7B-4E35-9029-6ADCFF7DC200}">
      <dgm:prSet/>
      <dgm:spPr/>
      <dgm:t>
        <a:bodyPr/>
        <a:lstStyle/>
        <a:p>
          <a:pPr rtl="1"/>
          <a:endParaRPr lang="he-IL"/>
        </a:p>
      </dgm:t>
    </dgm:pt>
    <dgm:pt modelId="{C18D3C94-C903-478C-B878-947E1411B8B1}">
      <dgm:prSet phldrT="[טקסט]" custT="1"/>
      <dgm:spPr/>
      <dgm:t>
        <a:bodyPr/>
        <a:lstStyle/>
        <a:p>
          <a:pPr rtl="1"/>
          <a:r>
            <a:rPr lang="en-US" sz="1800" b="1" i="0" smtClean="0">
              <a:solidFill>
                <a:schemeClr val="tx1"/>
              </a:solidFill>
              <a:effectLst/>
            </a:rPr>
            <a:t>ResNet</a:t>
          </a:r>
          <a:endParaRPr lang="he-IL" sz="1800" b="1" i="0" dirty="0">
            <a:solidFill>
              <a:schemeClr val="tx1"/>
            </a:solidFill>
            <a:effectLst/>
          </a:endParaRPr>
        </a:p>
      </dgm:t>
    </dgm:pt>
    <dgm:pt modelId="{4223EDE3-778F-433A-B62A-65259C5EED99}" type="parTrans" cxnId="{3734E34E-B486-486B-AF92-C86E578A4D4C}">
      <dgm:prSet/>
      <dgm:spPr/>
      <dgm:t>
        <a:bodyPr/>
        <a:lstStyle/>
        <a:p>
          <a:pPr rtl="1"/>
          <a:endParaRPr lang="he-IL"/>
        </a:p>
      </dgm:t>
    </dgm:pt>
    <dgm:pt modelId="{6C66773B-15D6-4C0D-8A9B-7AC5542BE952}" type="sibTrans" cxnId="{3734E34E-B486-486B-AF92-C86E578A4D4C}">
      <dgm:prSet/>
      <dgm:spPr/>
      <dgm:t>
        <a:bodyPr/>
        <a:lstStyle/>
        <a:p>
          <a:pPr rtl="1"/>
          <a:endParaRPr lang="he-IL"/>
        </a:p>
      </dgm:t>
    </dgm:pt>
    <dgm:pt modelId="{DA57E5DA-848D-4503-9774-66A4FDBF2E3E}">
      <dgm:prSet phldrT="[טקסט]" custT="1"/>
      <dgm:spPr>
        <a:solidFill>
          <a:schemeClr val="accent2">
            <a:lumMod val="75000"/>
          </a:schemeClr>
        </a:solidFill>
      </dgm:spPr>
      <dgm:t>
        <a:bodyPr/>
        <a:lstStyle/>
        <a:p>
          <a:pPr rtl="1"/>
          <a:r>
            <a:rPr lang="en-US" sz="1800" b="1" i="0" smtClean="0">
              <a:solidFill>
                <a:schemeClr val="tx1"/>
              </a:solidFill>
              <a:effectLst/>
            </a:rPr>
            <a:t>Technical details</a:t>
          </a:r>
          <a:endParaRPr lang="en-US" sz="1800" b="1" i="0" dirty="0" smtClean="0">
            <a:solidFill>
              <a:schemeClr val="tx1"/>
            </a:solidFill>
            <a:effectLst/>
          </a:endParaRPr>
        </a:p>
      </dgm:t>
    </dgm:pt>
    <dgm:pt modelId="{C98E0D3F-38FA-4141-B422-43B3C3CE1DD4}" type="parTrans" cxnId="{F004F55D-8245-4D7C-B766-FAB91C432242}">
      <dgm:prSet/>
      <dgm:spPr/>
      <dgm:t>
        <a:bodyPr/>
        <a:lstStyle/>
        <a:p>
          <a:pPr rtl="1"/>
          <a:endParaRPr lang="he-IL"/>
        </a:p>
      </dgm:t>
    </dgm:pt>
    <dgm:pt modelId="{428CCF9A-DD76-42A6-9C7B-0016F9B20D39}" type="sibTrans" cxnId="{F004F55D-8245-4D7C-B766-FAB91C432242}">
      <dgm:prSet/>
      <dgm:spPr/>
      <dgm:t>
        <a:bodyPr/>
        <a:lstStyle/>
        <a:p>
          <a:pPr rtl="1"/>
          <a:endParaRPr lang="he-IL"/>
        </a:p>
      </dgm:t>
    </dgm:pt>
    <dgm:pt modelId="{D577DF19-15F1-4EA7-9C95-E032709D4FA0}">
      <dgm:prSet phldrT="[טקסט]" custT="1"/>
      <dgm:spPr/>
      <dgm:t>
        <a:bodyPr/>
        <a:lstStyle/>
        <a:p>
          <a:pPr rtl="1"/>
          <a:r>
            <a:rPr lang="en-US" sz="1800" b="1" i="0" smtClean="0">
              <a:solidFill>
                <a:schemeClr val="tx1"/>
              </a:solidFill>
              <a:effectLst/>
            </a:rPr>
            <a:t>Results</a:t>
          </a:r>
          <a:endParaRPr lang="en-US" sz="1800" b="1" i="0" dirty="0" smtClean="0">
            <a:solidFill>
              <a:schemeClr val="tx1"/>
            </a:solidFill>
            <a:effectLst/>
          </a:endParaRPr>
        </a:p>
      </dgm:t>
    </dgm:pt>
    <dgm:pt modelId="{02609E72-EEAA-4C9E-B0C2-29693490BEDD}" type="parTrans" cxnId="{218372A3-C300-406E-8844-C0DA5346E0B5}">
      <dgm:prSet/>
      <dgm:spPr/>
      <dgm:t>
        <a:bodyPr/>
        <a:lstStyle/>
        <a:p>
          <a:pPr rtl="1"/>
          <a:endParaRPr lang="he-IL"/>
        </a:p>
      </dgm:t>
    </dgm:pt>
    <dgm:pt modelId="{B59D6F14-B613-4F38-93A4-48D5642D38EE}" type="sibTrans" cxnId="{218372A3-C300-406E-8844-C0DA5346E0B5}">
      <dgm:prSet/>
      <dgm:spPr/>
      <dgm:t>
        <a:bodyPr/>
        <a:lstStyle/>
        <a:p>
          <a:pPr rtl="1"/>
          <a:endParaRPr lang="he-IL"/>
        </a:p>
      </dgm:t>
    </dgm:pt>
    <dgm:pt modelId="{AE290D1E-3068-4DF9-8901-7D160AAFA920}">
      <dgm:prSet phldrT="[טקסט]" custT="1"/>
      <dgm:spPr/>
      <dgm:t>
        <a:bodyPr/>
        <a:lstStyle/>
        <a:p>
          <a:pPr rtl="1"/>
          <a:r>
            <a:rPr lang="en-US" sz="1800" b="1" i="0" smtClean="0">
              <a:solidFill>
                <a:schemeClr val="tx1"/>
              </a:solidFill>
              <a:effectLst/>
            </a:rPr>
            <a:t>ResNet 1000</a:t>
          </a:r>
          <a:endParaRPr lang="en-US" sz="1800" b="1" i="0" dirty="0" smtClean="0">
            <a:solidFill>
              <a:schemeClr val="tx1"/>
            </a:solidFill>
            <a:effectLst/>
          </a:endParaRPr>
        </a:p>
      </dgm:t>
    </dgm:pt>
    <dgm:pt modelId="{D976D6E4-2C5B-47C9-8617-EAEC2EFE27B4}" type="parTrans" cxnId="{5FB199E7-0C1E-4D38-BCA8-B4692B0AF461}">
      <dgm:prSet/>
      <dgm:spPr/>
      <dgm:t>
        <a:bodyPr/>
        <a:lstStyle/>
        <a:p>
          <a:pPr rtl="1"/>
          <a:endParaRPr lang="he-IL"/>
        </a:p>
      </dgm:t>
    </dgm:pt>
    <dgm:pt modelId="{47BF12D7-C677-4090-BEC6-E8E687C7D87F}" type="sibTrans" cxnId="{5FB199E7-0C1E-4D38-BCA8-B4692B0AF461}">
      <dgm:prSet/>
      <dgm:spPr/>
      <dgm:t>
        <a:bodyPr/>
        <a:lstStyle/>
        <a:p>
          <a:pPr rtl="1"/>
          <a:endParaRPr lang="he-IL"/>
        </a:p>
      </dgm:t>
    </dgm:pt>
    <dgm:pt modelId="{59EBC90E-CBC8-42DC-B5DF-F3944A7AE541}">
      <dgm:prSet phldrT="[טקסט]" custT="1"/>
      <dgm:spPr/>
      <dgm:t>
        <a:bodyPr/>
        <a:lstStyle/>
        <a:p>
          <a:pPr rtl="1"/>
          <a:r>
            <a:rPr lang="en-US" sz="1800" b="1" i="0" smtClean="0">
              <a:solidFill>
                <a:schemeClr val="tx1"/>
              </a:solidFill>
              <a:effectLst/>
            </a:rPr>
            <a:t>Comparison</a:t>
          </a:r>
          <a:endParaRPr lang="en-US" sz="1800" b="1" i="0" dirty="0" smtClean="0">
            <a:solidFill>
              <a:schemeClr val="tx1"/>
            </a:solidFill>
            <a:effectLst/>
          </a:endParaRPr>
        </a:p>
      </dgm:t>
    </dgm:pt>
    <dgm:pt modelId="{EF78957A-6679-43C2-A04A-3CFFCDA1C3DE}" type="parTrans" cxnId="{9328E6CE-60AC-489C-9F8D-A46046A98BC7}">
      <dgm:prSet/>
      <dgm:spPr/>
      <dgm:t>
        <a:bodyPr/>
        <a:lstStyle/>
        <a:p>
          <a:pPr rtl="1"/>
          <a:endParaRPr lang="he-IL"/>
        </a:p>
      </dgm:t>
    </dgm:pt>
    <dgm:pt modelId="{4E423B13-94EE-451E-A87F-A274437363C4}" type="sibTrans" cxnId="{9328E6CE-60AC-489C-9F8D-A46046A98BC7}">
      <dgm:prSet/>
      <dgm:spPr/>
      <dgm:t>
        <a:bodyPr/>
        <a:lstStyle/>
        <a:p>
          <a:pPr rtl="1"/>
          <a:endParaRPr lang="he-IL"/>
        </a:p>
      </dgm:t>
    </dgm:pt>
    <dgm:pt modelId="{B1586EF5-9264-422D-B61E-3A58C17715BE}" type="pres">
      <dgm:prSet presAssocID="{F5F64A35-47F6-466F-93F6-80CF51CE95EE}" presName="Name0" presStyleCnt="0">
        <dgm:presLayoutVars>
          <dgm:dir/>
          <dgm:animLvl val="lvl"/>
          <dgm:resizeHandles val="exact"/>
        </dgm:presLayoutVars>
      </dgm:prSet>
      <dgm:spPr/>
    </dgm:pt>
    <dgm:pt modelId="{C9A91CA3-E5A1-44C5-A037-B2FC34FE86DB}" type="pres">
      <dgm:prSet presAssocID="{98062588-A888-40C3-B41D-478736408BA4}" presName="parTxOnly" presStyleLbl="node1" presStyleIdx="0" presStyleCnt="6">
        <dgm:presLayoutVars>
          <dgm:chMax val="0"/>
          <dgm:chPref val="0"/>
          <dgm:bulletEnabled val="1"/>
        </dgm:presLayoutVars>
      </dgm:prSet>
      <dgm:spPr/>
      <dgm:t>
        <a:bodyPr/>
        <a:lstStyle/>
        <a:p>
          <a:endParaRPr lang="en-US"/>
        </a:p>
      </dgm:t>
    </dgm:pt>
    <dgm:pt modelId="{8A5C5191-4878-4079-BA26-99FCAD709E69}" type="pres">
      <dgm:prSet presAssocID="{CC51E79A-11DF-4CF0-AA98-D70F36C5A0CA}" presName="parTxOnlySpace" presStyleCnt="0"/>
      <dgm:spPr/>
    </dgm:pt>
    <dgm:pt modelId="{FC9E9095-95CB-4AE1-8457-78BBA7B1ACE4}" type="pres">
      <dgm:prSet presAssocID="{C18D3C94-C903-478C-B878-947E1411B8B1}" presName="parTxOnly" presStyleLbl="node1" presStyleIdx="1" presStyleCnt="6">
        <dgm:presLayoutVars>
          <dgm:chMax val="0"/>
          <dgm:chPref val="0"/>
          <dgm:bulletEnabled val="1"/>
        </dgm:presLayoutVars>
      </dgm:prSet>
      <dgm:spPr/>
      <dgm:t>
        <a:bodyPr/>
        <a:lstStyle/>
        <a:p>
          <a:endParaRPr lang="en-US"/>
        </a:p>
      </dgm:t>
    </dgm:pt>
    <dgm:pt modelId="{300F1AAA-DAF0-4365-BC80-C6BC613BC3DD}" type="pres">
      <dgm:prSet presAssocID="{6C66773B-15D6-4C0D-8A9B-7AC5542BE952}" presName="parTxOnlySpace" presStyleCnt="0"/>
      <dgm:spPr/>
    </dgm:pt>
    <dgm:pt modelId="{EC30F9D7-E781-439C-AD12-1E135F1761E8}" type="pres">
      <dgm:prSet presAssocID="{DA57E5DA-848D-4503-9774-66A4FDBF2E3E}" presName="parTxOnly" presStyleLbl="node1" presStyleIdx="2" presStyleCnt="6">
        <dgm:presLayoutVars>
          <dgm:chMax val="0"/>
          <dgm:chPref val="0"/>
          <dgm:bulletEnabled val="1"/>
        </dgm:presLayoutVars>
      </dgm:prSet>
      <dgm:spPr/>
      <dgm:t>
        <a:bodyPr/>
        <a:lstStyle/>
        <a:p>
          <a:pPr rtl="1"/>
          <a:endParaRPr lang="he-IL"/>
        </a:p>
      </dgm:t>
    </dgm:pt>
    <dgm:pt modelId="{591945EB-A53F-436A-BA34-4067F4FC08B2}" type="pres">
      <dgm:prSet presAssocID="{428CCF9A-DD76-42A6-9C7B-0016F9B20D39}" presName="parTxOnlySpace" presStyleCnt="0"/>
      <dgm:spPr/>
    </dgm:pt>
    <dgm:pt modelId="{1BB70F2C-4342-4734-9C82-3A356E7606AA}" type="pres">
      <dgm:prSet presAssocID="{D577DF19-15F1-4EA7-9C95-E032709D4FA0}" presName="parTxOnly" presStyleLbl="node1" presStyleIdx="3" presStyleCnt="6">
        <dgm:presLayoutVars>
          <dgm:chMax val="0"/>
          <dgm:chPref val="0"/>
          <dgm:bulletEnabled val="1"/>
        </dgm:presLayoutVars>
      </dgm:prSet>
      <dgm:spPr/>
      <dgm:t>
        <a:bodyPr/>
        <a:lstStyle/>
        <a:p>
          <a:pPr rtl="1"/>
          <a:endParaRPr lang="he-IL"/>
        </a:p>
      </dgm:t>
    </dgm:pt>
    <dgm:pt modelId="{8CABBB52-B26E-420E-BF63-E747A23F50BE}" type="pres">
      <dgm:prSet presAssocID="{B59D6F14-B613-4F38-93A4-48D5642D38EE}" presName="parTxOnlySpace" presStyleCnt="0"/>
      <dgm:spPr/>
    </dgm:pt>
    <dgm:pt modelId="{B9C1B962-901A-4B6C-B5B2-0593E22F3FC6}" type="pres">
      <dgm:prSet presAssocID="{AE290D1E-3068-4DF9-8901-7D160AAFA920}" presName="parTxOnly" presStyleLbl="node1" presStyleIdx="4" presStyleCnt="6">
        <dgm:presLayoutVars>
          <dgm:chMax val="0"/>
          <dgm:chPref val="0"/>
          <dgm:bulletEnabled val="1"/>
        </dgm:presLayoutVars>
      </dgm:prSet>
      <dgm:spPr/>
      <dgm:t>
        <a:bodyPr/>
        <a:lstStyle/>
        <a:p>
          <a:pPr rtl="1"/>
          <a:endParaRPr lang="he-IL"/>
        </a:p>
      </dgm:t>
    </dgm:pt>
    <dgm:pt modelId="{04824078-962E-4119-9102-1C5EEB8C5C4F}" type="pres">
      <dgm:prSet presAssocID="{47BF12D7-C677-4090-BEC6-E8E687C7D87F}" presName="parTxOnlySpace" presStyleCnt="0"/>
      <dgm:spPr/>
    </dgm:pt>
    <dgm:pt modelId="{C92DCF85-F6A8-4316-B910-1DF8336E061E}" type="pres">
      <dgm:prSet presAssocID="{59EBC90E-CBC8-42DC-B5DF-F3944A7AE541}" presName="parTxOnly" presStyleLbl="node1" presStyleIdx="5" presStyleCnt="6">
        <dgm:presLayoutVars>
          <dgm:chMax val="0"/>
          <dgm:chPref val="0"/>
          <dgm:bulletEnabled val="1"/>
        </dgm:presLayoutVars>
      </dgm:prSet>
      <dgm:spPr/>
      <dgm:t>
        <a:bodyPr/>
        <a:lstStyle/>
        <a:p>
          <a:pPr rtl="1"/>
          <a:endParaRPr lang="he-IL"/>
        </a:p>
      </dgm:t>
    </dgm:pt>
  </dgm:ptLst>
  <dgm:cxnLst>
    <dgm:cxn modelId="{9328E6CE-60AC-489C-9F8D-A46046A98BC7}" srcId="{F5F64A35-47F6-466F-93F6-80CF51CE95EE}" destId="{59EBC90E-CBC8-42DC-B5DF-F3944A7AE541}" srcOrd="5" destOrd="0" parTransId="{EF78957A-6679-43C2-A04A-3CFFCDA1C3DE}" sibTransId="{4E423B13-94EE-451E-A87F-A274437363C4}"/>
    <dgm:cxn modelId="{218372A3-C300-406E-8844-C0DA5346E0B5}" srcId="{F5F64A35-47F6-466F-93F6-80CF51CE95EE}" destId="{D577DF19-15F1-4EA7-9C95-E032709D4FA0}" srcOrd="3" destOrd="0" parTransId="{02609E72-EEAA-4C9E-B0C2-29693490BEDD}" sibTransId="{B59D6F14-B613-4F38-93A4-48D5642D38EE}"/>
    <dgm:cxn modelId="{50158850-C2FF-4D4C-A548-36E320AE29BA}" type="presOf" srcId="{D577DF19-15F1-4EA7-9C95-E032709D4FA0}" destId="{1BB70F2C-4342-4734-9C82-3A356E7606AA}" srcOrd="0" destOrd="0" presId="urn:microsoft.com/office/officeart/2005/8/layout/chevron1"/>
    <dgm:cxn modelId="{F004F55D-8245-4D7C-B766-FAB91C432242}" srcId="{F5F64A35-47F6-466F-93F6-80CF51CE95EE}" destId="{DA57E5DA-848D-4503-9774-66A4FDBF2E3E}" srcOrd="2" destOrd="0" parTransId="{C98E0D3F-38FA-4141-B422-43B3C3CE1DD4}" sibTransId="{428CCF9A-DD76-42A6-9C7B-0016F9B20D39}"/>
    <dgm:cxn modelId="{5FB199E7-0C1E-4D38-BCA8-B4692B0AF461}" srcId="{F5F64A35-47F6-466F-93F6-80CF51CE95EE}" destId="{AE290D1E-3068-4DF9-8901-7D160AAFA920}" srcOrd="4" destOrd="0" parTransId="{D976D6E4-2C5B-47C9-8617-EAEC2EFE27B4}" sibTransId="{47BF12D7-C677-4090-BEC6-E8E687C7D87F}"/>
    <dgm:cxn modelId="{B2B58F0D-DCAD-49B7-BC2E-182682183E22}" type="presOf" srcId="{F5F64A35-47F6-466F-93F6-80CF51CE95EE}" destId="{B1586EF5-9264-422D-B61E-3A58C17715BE}" srcOrd="0" destOrd="0" presId="urn:microsoft.com/office/officeart/2005/8/layout/chevron1"/>
    <dgm:cxn modelId="{8655BB42-DD71-4768-BBA5-0313CA3CE09F}" type="presOf" srcId="{59EBC90E-CBC8-42DC-B5DF-F3944A7AE541}" destId="{C92DCF85-F6A8-4316-B910-1DF8336E061E}" srcOrd="0" destOrd="0" presId="urn:microsoft.com/office/officeart/2005/8/layout/chevron1"/>
    <dgm:cxn modelId="{1DCEE3D3-E9D2-43A8-84BC-45947039C914}" type="presOf" srcId="{AE290D1E-3068-4DF9-8901-7D160AAFA920}" destId="{B9C1B962-901A-4B6C-B5B2-0593E22F3FC6}" srcOrd="0" destOrd="0" presId="urn:microsoft.com/office/officeart/2005/8/layout/chevron1"/>
    <dgm:cxn modelId="{0ADA6BA1-4D7B-4E35-9029-6ADCFF7DC200}" srcId="{F5F64A35-47F6-466F-93F6-80CF51CE95EE}" destId="{98062588-A888-40C3-B41D-478736408BA4}" srcOrd="0" destOrd="0" parTransId="{CC29143D-CD1B-4C88-927C-D5F6EFD1E0B9}" sibTransId="{CC51E79A-11DF-4CF0-AA98-D70F36C5A0CA}"/>
    <dgm:cxn modelId="{1BD762A9-DF93-487C-921C-EF9451BD5855}" type="presOf" srcId="{C18D3C94-C903-478C-B878-947E1411B8B1}" destId="{FC9E9095-95CB-4AE1-8457-78BBA7B1ACE4}" srcOrd="0" destOrd="0" presId="urn:microsoft.com/office/officeart/2005/8/layout/chevron1"/>
    <dgm:cxn modelId="{3734E34E-B486-486B-AF92-C86E578A4D4C}" srcId="{F5F64A35-47F6-466F-93F6-80CF51CE95EE}" destId="{C18D3C94-C903-478C-B878-947E1411B8B1}" srcOrd="1" destOrd="0" parTransId="{4223EDE3-778F-433A-B62A-65259C5EED99}" sibTransId="{6C66773B-15D6-4C0D-8A9B-7AC5542BE952}"/>
    <dgm:cxn modelId="{F3865E4D-E733-4A9B-AE43-1A8F29ED108A}" type="presOf" srcId="{DA57E5DA-848D-4503-9774-66A4FDBF2E3E}" destId="{EC30F9D7-E781-439C-AD12-1E135F1761E8}" srcOrd="0" destOrd="0" presId="urn:microsoft.com/office/officeart/2005/8/layout/chevron1"/>
    <dgm:cxn modelId="{8E02AC77-44C8-4B82-8E73-45839686B9A8}" type="presOf" srcId="{98062588-A888-40C3-B41D-478736408BA4}" destId="{C9A91CA3-E5A1-44C5-A037-B2FC34FE86DB}" srcOrd="0" destOrd="0" presId="urn:microsoft.com/office/officeart/2005/8/layout/chevron1"/>
    <dgm:cxn modelId="{93B7BF03-CF39-4333-B21F-0256616D2179}" type="presParOf" srcId="{B1586EF5-9264-422D-B61E-3A58C17715BE}" destId="{C9A91CA3-E5A1-44C5-A037-B2FC34FE86DB}" srcOrd="0" destOrd="0" presId="urn:microsoft.com/office/officeart/2005/8/layout/chevron1"/>
    <dgm:cxn modelId="{E2342038-EBE4-4D28-9DDA-071ACE34DAF5}" type="presParOf" srcId="{B1586EF5-9264-422D-B61E-3A58C17715BE}" destId="{8A5C5191-4878-4079-BA26-99FCAD709E69}" srcOrd="1" destOrd="0" presId="urn:microsoft.com/office/officeart/2005/8/layout/chevron1"/>
    <dgm:cxn modelId="{C5D8D8D9-B45E-4D61-8B04-47255F4A2756}" type="presParOf" srcId="{B1586EF5-9264-422D-B61E-3A58C17715BE}" destId="{FC9E9095-95CB-4AE1-8457-78BBA7B1ACE4}" srcOrd="2" destOrd="0" presId="urn:microsoft.com/office/officeart/2005/8/layout/chevron1"/>
    <dgm:cxn modelId="{00A52BBB-EF3A-4315-BC54-4E5823D4CAA0}" type="presParOf" srcId="{B1586EF5-9264-422D-B61E-3A58C17715BE}" destId="{300F1AAA-DAF0-4365-BC80-C6BC613BC3DD}" srcOrd="3" destOrd="0" presId="urn:microsoft.com/office/officeart/2005/8/layout/chevron1"/>
    <dgm:cxn modelId="{62C2DB3F-AD1E-4317-B914-F76297DEF134}" type="presParOf" srcId="{B1586EF5-9264-422D-B61E-3A58C17715BE}" destId="{EC30F9D7-E781-439C-AD12-1E135F1761E8}" srcOrd="4" destOrd="0" presId="urn:microsoft.com/office/officeart/2005/8/layout/chevron1"/>
    <dgm:cxn modelId="{6F86CD55-39EB-487F-B8FB-F2ED21D05699}" type="presParOf" srcId="{B1586EF5-9264-422D-B61E-3A58C17715BE}" destId="{591945EB-A53F-436A-BA34-4067F4FC08B2}" srcOrd="5" destOrd="0" presId="urn:microsoft.com/office/officeart/2005/8/layout/chevron1"/>
    <dgm:cxn modelId="{561720D0-FA8D-4267-95F6-1A4B862BC3E5}" type="presParOf" srcId="{B1586EF5-9264-422D-B61E-3A58C17715BE}" destId="{1BB70F2C-4342-4734-9C82-3A356E7606AA}" srcOrd="6" destOrd="0" presId="urn:microsoft.com/office/officeart/2005/8/layout/chevron1"/>
    <dgm:cxn modelId="{D02DF628-2930-4E27-B5A1-E75A4036BB3C}" type="presParOf" srcId="{B1586EF5-9264-422D-B61E-3A58C17715BE}" destId="{8CABBB52-B26E-420E-BF63-E747A23F50BE}" srcOrd="7" destOrd="0" presId="urn:microsoft.com/office/officeart/2005/8/layout/chevron1"/>
    <dgm:cxn modelId="{0C5DCBC9-90B5-4857-913A-34ABD9020656}" type="presParOf" srcId="{B1586EF5-9264-422D-B61E-3A58C17715BE}" destId="{B9C1B962-901A-4B6C-B5B2-0593E22F3FC6}" srcOrd="8" destOrd="0" presId="urn:microsoft.com/office/officeart/2005/8/layout/chevron1"/>
    <dgm:cxn modelId="{11E564A7-E9C7-4E06-A922-D38B314941DA}" type="presParOf" srcId="{B1586EF5-9264-422D-B61E-3A58C17715BE}" destId="{04824078-962E-4119-9102-1C5EEB8C5C4F}" srcOrd="9" destOrd="0" presId="urn:microsoft.com/office/officeart/2005/8/layout/chevron1"/>
    <dgm:cxn modelId="{449163FD-43B5-4258-82C0-771C69587CFB}" type="presParOf" srcId="{B1586EF5-9264-422D-B61E-3A58C17715BE}" destId="{C92DCF85-F6A8-4316-B910-1DF8336E061E}" srcOrd="10" destOrd="0" presId="urn:microsoft.com/office/officeart/2005/8/layout/chevron1"/>
  </dgm:cxnLst>
  <dgm:bg>
    <a:noFill/>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4.xml><?xml version="1.0" encoding="utf-8"?>
<dgm:dataModel xmlns:dgm="http://schemas.openxmlformats.org/drawingml/2006/diagram" xmlns:a="http://schemas.openxmlformats.org/drawingml/2006/main">
  <dgm:ptLst>
    <dgm:pt modelId="{F5F64A35-47F6-466F-93F6-80CF51CE95EE}" type="doc">
      <dgm:prSet loTypeId="urn:microsoft.com/office/officeart/2005/8/layout/chevron1" loCatId="process" qsTypeId="urn:microsoft.com/office/officeart/2005/8/quickstyle/3d4" qsCatId="3D" csTypeId="urn:microsoft.com/office/officeart/2005/8/colors/accent3_2" csCatId="accent3" phldr="1"/>
      <dgm:spPr/>
    </dgm:pt>
    <dgm:pt modelId="{98062588-A888-40C3-B41D-478736408BA4}">
      <dgm:prSet phldrT="[טקסט]" custT="1"/>
      <dgm:spPr/>
      <dgm:t>
        <a:bodyPr/>
        <a:lstStyle/>
        <a:p>
          <a:pPr rtl="1"/>
          <a:r>
            <a:rPr lang="en-US" sz="1800" b="1" i="0" smtClean="0">
              <a:solidFill>
                <a:schemeClr val="tx1"/>
              </a:solidFill>
              <a:effectLst/>
            </a:rPr>
            <a:t>Intro</a:t>
          </a:r>
          <a:endParaRPr lang="he-IL" sz="1800" b="1" i="0" dirty="0">
            <a:solidFill>
              <a:schemeClr val="tx1"/>
            </a:solidFill>
            <a:effectLst/>
          </a:endParaRPr>
        </a:p>
      </dgm:t>
    </dgm:pt>
    <dgm:pt modelId="{CC29143D-CD1B-4C88-927C-D5F6EFD1E0B9}" type="parTrans" cxnId="{0ADA6BA1-4D7B-4E35-9029-6ADCFF7DC200}">
      <dgm:prSet/>
      <dgm:spPr/>
      <dgm:t>
        <a:bodyPr/>
        <a:lstStyle/>
        <a:p>
          <a:pPr rtl="1"/>
          <a:endParaRPr lang="he-IL"/>
        </a:p>
      </dgm:t>
    </dgm:pt>
    <dgm:pt modelId="{CC51E79A-11DF-4CF0-AA98-D70F36C5A0CA}" type="sibTrans" cxnId="{0ADA6BA1-4D7B-4E35-9029-6ADCFF7DC200}">
      <dgm:prSet/>
      <dgm:spPr/>
      <dgm:t>
        <a:bodyPr/>
        <a:lstStyle/>
        <a:p>
          <a:pPr rtl="1"/>
          <a:endParaRPr lang="he-IL"/>
        </a:p>
      </dgm:t>
    </dgm:pt>
    <dgm:pt modelId="{C18D3C94-C903-478C-B878-947E1411B8B1}">
      <dgm:prSet phldrT="[טקסט]" custT="1"/>
      <dgm:spPr/>
      <dgm:t>
        <a:bodyPr/>
        <a:lstStyle/>
        <a:p>
          <a:pPr rtl="1"/>
          <a:r>
            <a:rPr lang="en-US" sz="1800" b="1" i="0" smtClean="0">
              <a:solidFill>
                <a:schemeClr val="tx1"/>
              </a:solidFill>
              <a:effectLst/>
            </a:rPr>
            <a:t>ResNet</a:t>
          </a:r>
          <a:endParaRPr lang="he-IL" sz="1800" b="1" i="0" dirty="0">
            <a:solidFill>
              <a:schemeClr val="tx1"/>
            </a:solidFill>
            <a:effectLst/>
          </a:endParaRPr>
        </a:p>
      </dgm:t>
    </dgm:pt>
    <dgm:pt modelId="{4223EDE3-778F-433A-B62A-65259C5EED99}" type="parTrans" cxnId="{3734E34E-B486-486B-AF92-C86E578A4D4C}">
      <dgm:prSet/>
      <dgm:spPr/>
      <dgm:t>
        <a:bodyPr/>
        <a:lstStyle/>
        <a:p>
          <a:pPr rtl="1"/>
          <a:endParaRPr lang="he-IL"/>
        </a:p>
      </dgm:t>
    </dgm:pt>
    <dgm:pt modelId="{6C66773B-15D6-4C0D-8A9B-7AC5542BE952}" type="sibTrans" cxnId="{3734E34E-B486-486B-AF92-C86E578A4D4C}">
      <dgm:prSet/>
      <dgm:spPr/>
      <dgm:t>
        <a:bodyPr/>
        <a:lstStyle/>
        <a:p>
          <a:pPr rtl="1"/>
          <a:endParaRPr lang="he-IL"/>
        </a:p>
      </dgm:t>
    </dgm:pt>
    <dgm:pt modelId="{DA57E5DA-848D-4503-9774-66A4FDBF2E3E}">
      <dgm:prSet phldrT="[טקסט]" custT="1"/>
      <dgm:spPr>
        <a:solidFill>
          <a:schemeClr val="accent2">
            <a:lumMod val="75000"/>
          </a:schemeClr>
        </a:solidFill>
      </dgm:spPr>
      <dgm:t>
        <a:bodyPr/>
        <a:lstStyle/>
        <a:p>
          <a:pPr rtl="1"/>
          <a:r>
            <a:rPr lang="en-US" sz="1800" b="1" i="0" smtClean="0">
              <a:solidFill>
                <a:schemeClr val="tx1"/>
              </a:solidFill>
              <a:effectLst/>
            </a:rPr>
            <a:t>Technical details</a:t>
          </a:r>
          <a:endParaRPr lang="en-US" sz="1800" b="1" i="0" dirty="0" smtClean="0">
            <a:solidFill>
              <a:schemeClr val="tx1"/>
            </a:solidFill>
            <a:effectLst/>
          </a:endParaRPr>
        </a:p>
      </dgm:t>
    </dgm:pt>
    <dgm:pt modelId="{C98E0D3F-38FA-4141-B422-43B3C3CE1DD4}" type="parTrans" cxnId="{F004F55D-8245-4D7C-B766-FAB91C432242}">
      <dgm:prSet/>
      <dgm:spPr/>
      <dgm:t>
        <a:bodyPr/>
        <a:lstStyle/>
        <a:p>
          <a:pPr rtl="1"/>
          <a:endParaRPr lang="he-IL"/>
        </a:p>
      </dgm:t>
    </dgm:pt>
    <dgm:pt modelId="{428CCF9A-DD76-42A6-9C7B-0016F9B20D39}" type="sibTrans" cxnId="{F004F55D-8245-4D7C-B766-FAB91C432242}">
      <dgm:prSet/>
      <dgm:spPr/>
      <dgm:t>
        <a:bodyPr/>
        <a:lstStyle/>
        <a:p>
          <a:pPr rtl="1"/>
          <a:endParaRPr lang="he-IL"/>
        </a:p>
      </dgm:t>
    </dgm:pt>
    <dgm:pt modelId="{D577DF19-15F1-4EA7-9C95-E032709D4FA0}">
      <dgm:prSet phldrT="[טקסט]" custT="1"/>
      <dgm:spPr/>
      <dgm:t>
        <a:bodyPr/>
        <a:lstStyle/>
        <a:p>
          <a:pPr rtl="1"/>
          <a:r>
            <a:rPr lang="en-US" sz="1800" b="1" i="0" smtClean="0">
              <a:solidFill>
                <a:schemeClr val="tx1"/>
              </a:solidFill>
              <a:effectLst/>
            </a:rPr>
            <a:t>Results</a:t>
          </a:r>
          <a:endParaRPr lang="en-US" sz="1800" b="1" i="0" dirty="0" smtClean="0">
            <a:solidFill>
              <a:schemeClr val="tx1"/>
            </a:solidFill>
            <a:effectLst/>
          </a:endParaRPr>
        </a:p>
      </dgm:t>
    </dgm:pt>
    <dgm:pt modelId="{02609E72-EEAA-4C9E-B0C2-29693490BEDD}" type="parTrans" cxnId="{218372A3-C300-406E-8844-C0DA5346E0B5}">
      <dgm:prSet/>
      <dgm:spPr/>
      <dgm:t>
        <a:bodyPr/>
        <a:lstStyle/>
        <a:p>
          <a:pPr rtl="1"/>
          <a:endParaRPr lang="he-IL"/>
        </a:p>
      </dgm:t>
    </dgm:pt>
    <dgm:pt modelId="{B59D6F14-B613-4F38-93A4-48D5642D38EE}" type="sibTrans" cxnId="{218372A3-C300-406E-8844-C0DA5346E0B5}">
      <dgm:prSet/>
      <dgm:spPr/>
      <dgm:t>
        <a:bodyPr/>
        <a:lstStyle/>
        <a:p>
          <a:pPr rtl="1"/>
          <a:endParaRPr lang="he-IL"/>
        </a:p>
      </dgm:t>
    </dgm:pt>
    <dgm:pt modelId="{AE290D1E-3068-4DF9-8901-7D160AAFA920}">
      <dgm:prSet phldrT="[טקסט]" custT="1"/>
      <dgm:spPr/>
      <dgm:t>
        <a:bodyPr/>
        <a:lstStyle/>
        <a:p>
          <a:pPr rtl="1"/>
          <a:r>
            <a:rPr lang="en-US" sz="1800" b="1" i="0" smtClean="0">
              <a:solidFill>
                <a:schemeClr val="tx1"/>
              </a:solidFill>
              <a:effectLst/>
            </a:rPr>
            <a:t>ResNet 1000</a:t>
          </a:r>
          <a:endParaRPr lang="en-US" sz="1800" b="1" i="0" dirty="0" smtClean="0">
            <a:solidFill>
              <a:schemeClr val="tx1"/>
            </a:solidFill>
            <a:effectLst/>
          </a:endParaRPr>
        </a:p>
      </dgm:t>
    </dgm:pt>
    <dgm:pt modelId="{D976D6E4-2C5B-47C9-8617-EAEC2EFE27B4}" type="parTrans" cxnId="{5FB199E7-0C1E-4D38-BCA8-B4692B0AF461}">
      <dgm:prSet/>
      <dgm:spPr/>
      <dgm:t>
        <a:bodyPr/>
        <a:lstStyle/>
        <a:p>
          <a:pPr rtl="1"/>
          <a:endParaRPr lang="he-IL"/>
        </a:p>
      </dgm:t>
    </dgm:pt>
    <dgm:pt modelId="{47BF12D7-C677-4090-BEC6-E8E687C7D87F}" type="sibTrans" cxnId="{5FB199E7-0C1E-4D38-BCA8-B4692B0AF461}">
      <dgm:prSet/>
      <dgm:spPr/>
      <dgm:t>
        <a:bodyPr/>
        <a:lstStyle/>
        <a:p>
          <a:pPr rtl="1"/>
          <a:endParaRPr lang="he-IL"/>
        </a:p>
      </dgm:t>
    </dgm:pt>
    <dgm:pt modelId="{59EBC90E-CBC8-42DC-B5DF-F3944A7AE541}">
      <dgm:prSet phldrT="[טקסט]" custT="1"/>
      <dgm:spPr/>
      <dgm:t>
        <a:bodyPr/>
        <a:lstStyle/>
        <a:p>
          <a:pPr rtl="1"/>
          <a:r>
            <a:rPr lang="en-US" sz="1800" b="1" i="0" smtClean="0">
              <a:solidFill>
                <a:schemeClr val="tx1"/>
              </a:solidFill>
              <a:effectLst/>
            </a:rPr>
            <a:t>Comparison</a:t>
          </a:r>
          <a:endParaRPr lang="en-US" sz="1800" b="1" i="0" dirty="0" smtClean="0">
            <a:solidFill>
              <a:schemeClr val="tx1"/>
            </a:solidFill>
            <a:effectLst/>
          </a:endParaRPr>
        </a:p>
      </dgm:t>
    </dgm:pt>
    <dgm:pt modelId="{EF78957A-6679-43C2-A04A-3CFFCDA1C3DE}" type="parTrans" cxnId="{9328E6CE-60AC-489C-9F8D-A46046A98BC7}">
      <dgm:prSet/>
      <dgm:spPr/>
      <dgm:t>
        <a:bodyPr/>
        <a:lstStyle/>
        <a:p>
          <a:pPr rtl="1"/>
          <a:endParaRPr lang="he-IL"/>
        </a:p>
      </dgm:t>
    </dgm:pt>
    <dgm:pt modelId="{4E423B13-94EE-451E-A87F-A274437363C4}" type="sibTrans" cxnId="{9328E6CE-60AC-489C-9F8D-A46046A98BC7}">
      <dgm:prSet/>
      <dgm:spPr/>
      <dgm:t>
        <a:bodyPr/>
        <a:lstStyle/>
        <a:p>
          <a:pPr rtl="1"/>
          <a:endParaRPr lang="he-IL"/>
        </a:p>
      </dgm:t>
    </dgm:pt>
    <dgm:pt modelId="{B1586EF5-9264-422D-B61E-3A58C17715BE}" type="pres">
      <dgm:prSet presAssocID="{F5F64A35-47F6-466F-93F6-80CF51CE95EE}" presName="Name0" presStyleCnt="0">
        <dgm:presLayoutVars>
          <dgm:dir/>
          <dgm:animLvl val="lvl"/>
          <dgm:resizeHandles val="exact"/>
        </dgm:presLayoutVars>
      </dgm:prSet>
      <dgm:spPr/>
    </dgm:pt>
    <dgm:pt modelId="{C9A91CA3-E5A1-44C5-A037-B2FC34FE86DB}" type="pres">
      <dgm:prSet presAssocID="{98062588-A888-40C3-B41D-478736408BA4}" presName="parTxOnly" presStyleLbl="node1" presStyleIdx="0" presStyleCnt="6">
        <dgm:presLayoutVars>
          <dgm:chMax val="0"/>
          <dgm:chPref val="0"/>
          <dgm:bulletEnabled val="1"/>
        </dgm:presLayoutVars>
      </dgm:prSet>
      <dgm:spPr/>
      <dgm:t>
        <a:bodyPr/>
        <a:lstStyle/>
        <a:p>
          <a:endParaRPr lang="en-US"/>
        </a:p>
      </dgm:t>
    </dgm:pt>
    <dgm:pt modelId="{8A5C5191-4878-4079-BA26-99FCAD709E69}" type="pres">
      <dgm:prSet presAssocID="{CC51E79A-11DF-4CF0-AA98-D70F36C5A0CA}" presName="parTxOnlySpace" presStyleCnt="0"/>
      <dgm:spPr/>
    </dgm:pt>
    <dgm:pt modelId="{FC9E9095-95CB-4AE1-8457-78BBA7B1ACE4}" type="pres">
      <dgm:prSet presAssocID="{C18D3C94-C903-478C-B878-947E1411B8B1}" presName="parTxOnly" presStyleLbl="node1" presStyleIdx="1" presStyleCnt="6">
        <dgm:presLayoutVars>
          <dgm:chMax val="0"/>
          <dgm:chPref val="0"/>
          <dgm:bulletEnabled val="1"/>
        </dgm:presLayoutVars>
      </dgm:prSet>
      <dgm:spPr/>
      <dgm:t>
        <a:bodyPr/>
        <a:lstStyle/>
        <a:p>
          <a:endParaRPr lang="en-US"/>
        </a:p>
      </dgm:t>
    </dgm:pt>
    <dgm:pt modelId="{300F1AAA-DAF0-4365-BC80-C6BC613BC3DD}" type="pres">
      <dgm:prSet presAssocID="{6C66773B-15D6-4C0D-8A9B-7AC5542BE952}" presName="parTxOnlySpace" presStyleCnt="0"/>
      <dgm:spPr/>
    </dgm:pt>
    <dgm:pt modelId="{EC30F9D7-E781-439C-AD12-1E135F1761E8}" type="pres">
      <dgm:prSet presAssocID="{DA57E5DA-848D-4503-9774-66A4FDBF2E3E}" presName="parTxOnly" presStyleLbl="node1" presStyleIdx="2" presStyleCnt="6">
        <dgm:presLayoutVars>
          <dgm:chMax val="0"/>
          <dgm:chPref val="0"/>
          <dgm:bulletEnabled val="1"/>
        </dgm:presLayoutVars>
      </dgm:prSet>
      <dgm:spPr/>
      <dgm:t>
        <a:bodyPr/>
        <a:lstStyle/>
        <a:p>
          <a:pPr rtl="1"/>
          <a:endParaRPr lang="he-IL"/>
        </a:p>
      </dgm:t>
    </dgm:pt>
    <dgm:pt modelId="{591945EB-A53F-436A-BA34-4067F4FC08B2}" type="pres">
      <dgm:prSet presAssocID="{428CCF9A-DD76-42A6-9C7B-0016F9B20D39}" presName="parTxOnlySpace" presStyleCnt="0"/>
      <dgm:spPr/>
    </dgm:pt>
    <dgm:pt modelId="{1BB70F2C-4342-4734-9C82-3A356E7606AA}" type="pres">
      <dgm:prSet presAssocID="{D577DF19-15F1-4EA7-9C95-E032709D4FA0}" presName="parTxOnly" presStyleLbl="node1" presStyleIdx="3" presStyleCnt="6">
        <dgm:presLayoutVars>
          <dgm:chMax val="0"/>
          <dgm:chPref val="0"/>
          <dgm:bulletEnabled val="1"/>
        </dgm:presLayoutVars>
      </dgm:prSet>
      <dgm:spPr/>
      <dgm:t>
        <a:bodyPr/>
        <a:lstStyle/>
        <a:p>
          <a:pPr rtl="1"/>
          <a:endParaRPr lang="he-IL"/>
        </a:p>
      </dgm:t>
    </dgm:pt>
    <dgm:pt modelId="{8CABBB52-B26E-420E-BF63-E747A23F50BE}" type="pres">
      <dgm:prSet presAssocID="{B59D6F14-B613-4F38-93A4-48D5642D38EE}" presName="parTxOnlySpace" presStyleCnt="0"/>
      <dgm:spPr/>
    </dgm:pt>
    <dgm:pt modelId="{B9C1B962-901A-4B6C-B5B2-0593E22F3FC6}" type="pres">
      <dgm:prSet presAssocID="{AE290D1E-3068-4DF9-8901-7D160AAFA920}" presName="parTxOnly" presStyleLbl="node1" presStyleIdx="4" presStyleCnt="6">
        <dgm:presLayoutVars>
          <dgm:chMax val="0"/>
          <dgm:chPref val="0"/>
          <dgm:bulletEnabled val="1"/>
        </dgm:presLayoutVars>
      </dgm:prSet>
      <dgm:spPr/>
      <dgm:t>
        <a:bodyPr/>
        <a:lstStyle/>
        <a:p>
          <a:pPr rtl="1"/>
          <a:endParaRPr lang="he-IL"/>
        </a:p>
      </dgm:t>
    </dgm:pt>
    <dgm:pt modelId="{04824078-962E-4119-9102-1C5EEB8C5C4F}" type="pres">
      <dgm:prSet presAssocID="{47BF12D7-C677-4090-BEC6-E8E687C7D87F}" presName="parTxOnlySpace" presStyleCnt="0"/>
      <dgm:spPr/>
    </dgm:pt>
    <dgm:pt modelId="{C92DCF85-F6A8-4316-B910-1DF8336E061E}" type="pres">
      <dgm:prSet presAssocID="{59EBC90E-CBC8-42DC-B5DF-F3944A7AE541}" presName="parTxOnly" presStyleLbl="node1" presStyleIdx="5" presStyleCnt="6">
        <dgm:presLayoutVars>
          <dgm:chMax val="0"/>
          <dgm:chPref val="0"/>
          <dgm:bulletEnabled val="1"/>
        </dgm:presLayoutVars>
      </dgm:prSet>
      <dgm:spPr/>
      <dgm:t>
        <a:bodyPr/>
        <a:lstStyle/>
        <a:p>
          <a:pPr rtl="1"/>
          <a:endParaRPr lang="he-IL"/>
        </a:p>
      </dgm:t>
    </dgm:pt>
  </dgm:ptLst>
  <dgm:cxnLst>
    <dgm:cxn modelId="{5FB199E7-0C1E-4D38-BCA8-B4692B0AF461}" srcId="{F5F64A35-47F6-466F-93F6-80CF51CE95EE}" destId="{AE290D1E-3068-4DF9-8901-7D160AAFA920}" srcOrd="4" destOrd="0" parTransId="{D976D6E4-2C5B-47C9-8617-EAEC2EFE27B4}" sibTransId="{47BF12D7-C677-4090-BEC6-E8E687C7D87F}"/>
    <dgm:cxn modelId="{0D6E13E1-BF34-4312-952B-D7D91CC43FC1}" type="presOf" srcId="{98062588-A888-40C3-B41D-478736408BA4}" destId="{C9A91CA3-E5A1-44C5-A037-B2FC34FE86DB}" srcOrd="0" destOrd="0" presId="urn:microsoft.com/office/officeart/2005/8/layout/chevron1"/>
    <dgm:cxn modelId="{0ADA6BA1-4D7B-4E35-9029-6ADCFF7DC200}" srcId="{F5F64A35-47F6-466F-93F6-80CF51CE95EE}" destId="{98062588-A888-40C3-B41D-478736408BA4}" srcOrd="0" destOrd="0" parTransId="{CC29143D-CD1B-4C88-927C-D5F6EFD1E0B9}" sibTransId="{CC51E79A-11DF-4CF0-AA98-D70F36C5A0CA}"/>
    <dgm:cxn modelId="{D73FEFEB-CED0-4048-8BCD-41FC2E62FF92}" type="presOf" srcId="{C18D3C94-C903-478C-B878-947E1411B8B1}" destId="{FC9E9095-95CB-4AE1-8457-78BBA7B1ACE4}" srcOrd="0" destOrd="0" presId="urn:microsoft.com/office/officeart/2005/8/layout/chevron1"/>
    <dgm:cxn modelId="{7473A427-98AC-4587-8570-D8B08B19AEC0}" type="presOf" srcId="{59EBC90E-CBC8-42DC-B5DF-F3944A7AE541}" destId="{C92DCF85-F6A8-4316-B910-1DF8336E061E}" srcOrd="0" destOrd="0" presId="urn:microsoft.com/office/officeart/2005/8/layout/chevron1"/>
    <dgm:cxn modelId="{E5516204-D65D-42C7-955D-BD22D73639C9}" type="presOf" srcId="{DA57E5DA-848D-4503-9774-66A4FDBF2E3E}" destId="{EC30F9D7-E781-439C-AD12-1E135F1761E8}" srcOrd="0" destOrd="0" presId="urn:microsoft.com/office/officeart/2005/8/layout/chevron1"/>
    <dgm:cxn modelId="{9328E6CE-60AC-489C-9F8D-A46046A98BC7}" srcId="{F5F64A35-47F6-466F-93F6-80CF51CE95EE}" destId="{59EBC90E-CBC8-42DC-B5DF-F3944A7AE541}" srcOrd="5" destOrd="0" parTransId="{EF78957A-6679-43C2-A04A-3CFFCDA1C3DE}" sibTransId="{4E423B13-94EE-451E-A87F-A274437363C4}"/>
    <dgm:cxn modelId="{F004F55D-8245-4D7C-B766-FAB91C432242}" srcId="{F5F64A35-47F6-466F-93F6-80CF51CE95EE}" destId="{DA57E5DA-848D-4503-9774-66A4FDBF2E3E}" srcOrd="2" destOrd="0" parTransId="{C98E0D3F-38FA-4141-B422-43B3C3CE1DD4}" sibTransId="{428CCF9A-DD76-42A6-9C7B-0016F9B20D39}"/>
    <dgm:cxn modelId="{218372A3-C300-406E-8844-C0DA5346E0B5}" srcId="{F5F64A35-47F6-466F-93F6-80CF51CE95EE}" destId="{D577DF19-15F1-4EA7-9C95-E032709D4FA0}" srcOrd="3" destOrd="0" parTransId="{02609E72-EEAA-4C9E-B0C2-29693490BEDD}" sibTransId="{B59D6F14-B613-4F38-93A4-48D5642D38EE}"/>
    <dgm:cxn modelId="{6B248DD1-3897-4575-83D4-A6772AF49312}" type="presOf" srcId="{AE290D1E-3068-4DF9-8901-7D160AAFA920}" destId="{B9C1B962-901A-4B6C-B5B2-0593E22F3FC6}" srcOrd="0" destOrd="0" presId="urn:microsoft.com/office/officeart/2005/8/layout/chevron1"/>
    <dgm:cxn modelId="{A369530A-4E0B-4AA7-BD52-DE86BE6C609E}" type="presOf" srcId="{D577DF19-15F1-4EA7-9C95-E032709D4FA0}" destId="{1BB70F2C-4342-4734-9C82-3A356E7606AA}" srcOrd="0" destOrd="0" presId="urn:microsoft.com/office/officeart/2005/8/layout/chevron1"/>
    <dgm:cxn modelId="{3734E34E-B486-486B-AF92-C86E578A4D4C}" srcId="{F5F64A35-47F6-466F-93F6-80CF51CE95EE}" destId="{C18D3C94-C903-478C-B878-947E1411B8B1}" srcOrd="1" destOrd="0" parTransId="{4223EDE3-778F-433A-B62A-65259C5EED99}" sibTransId="{6C66773B-15D6-4C0D-8A9B-7AC5542BE952}"/>
    <dgm:cxn modelId="{82901F32-C986-4532-BB57-7FC4B62B5ADE}" type="presOf" srcId="{F5F64A35-47F6-466F-93F6-80CF51CE95EE}" destId="{B1586EF5-9264-422D-B61E-3A58C17715BE}" srcOrd="0" destOrd="0" presId="urn:microsoft.com/office/officeart/2005/8/layout/chevron1"/>
    <dgm:cxn modelId="{D3DF1AF4-B68D-4EB5-8E1F-59C419402B85}" type="presParOf" srcId="{B1586EF5-9264-422D-B61E-3A58C17715BE}" destId="{C9A91CA3-E5A1-44C5-A037-B2FC34FE86DB}" srcOrd="0" destOrd="0" presId="urn:microsoft.com/office/officeart/2005/8/layout/chevron1"/>
    <dgm:cxn modelId="{AEA52E38-D160-4CA0-8A60-EBC730CA2B79}" type="presParOf" srcId="{B1586EF5-9264-422D-B61E-3A58C17715BE}" destId="{8A5C5191-4878-4079-BA26-99FCAD709E69}" srcOrd="1" destOrd="0" presId="urn:microsoft.com/office/officeart/2005/8/layout/chevron1"/>
    <dgm:cxn modelId="{E76224F3-435E-473D-99E4-2237A4D8680D}" type="presParOf" srcId="{B1586EF5-9264-422D-B61E-3A58C17715BE}" destId="{FC9E9095-95CB-4AE1-8457-78BBA7B1ACE4}" srcOrd="2" destOrd="0" presId="urn:microsoft.com/office/officeart/2005/8/layout/chevron1"/>
    <dgm:cxn modelId="{B1E642BA-6DD0-4B34-910A-CA19B1CCCF65}" type="presParOf" srcId="{B1586EF5-9264-422D-B61E-3A58C17715BE}" destId="{300F1AAA-DAF0-4365-BC80-C6BC613BC3DD}" srcOrd="3" destOrd="0" presId="urn:microsoft.com/office/officeart/2005/8/layout/chevron1"/>
    <dgm:cxn modelId="{09607C46-C2AB-4D6D-A5CA-B0F53121854D}" type="presParOf" srcId="{B1586EF5-9264-422D-B61E-3A58C17715BE}" destId="{EC30F9D7-E781-439C-AD12-1E135F1761E8}" srcOrd="4" destOrd="0" presId="urn:microsoft.com/office/officeart/2005/8/layout/chevron1"/>
    <dgm:cxn modelId="{5D06F870-72E0-41ED-BAEE-A52A35382AD3}" type="presParOf" srcId="{B1586EF5-9264-422D-B61E-3A58C17715BE}" destId="{591945EB-A53F-436A-BA34-4067F4FC08B2}" srcOrd="5" destOrd="0" presId="urn:microsoft.com/office/officeart/2005/8/layout/chevron1"/>
    <dgm:cxn modelId="{05F85827-37A1-4819-880D-398C5BAC55B9}" type="presParOf" srcId="{B1586EF5-9264-422D-B61E-3A58C17715BE}" destId="{1BB70F2C-4342-4734-9C82-3A356E7606AA}" srcOrd="6" destOrd="0" presId="urn:microsoft.com/office/officeart/2005/8/layout/chevron1"/>
    <dgm:cxn modelId="{966DA224-79AF-4F95-A19E-FCCE0CD88D79}" type="presParOf" srcId="{B1586EF5-9264-422D-B61E-3A58C17715BE}" destId="{8CABBB52-B26E-420E-BF63-E747A23F50BE}" srcOrd="7" destOrd="0" presId="urn:microsoft.com/office/officeart/2005/8/layout/chevron1"/>
    <dgm:cxn modelId="{33183AE7-C9C3-41CC-B4BE-1954400D94EC}" type="presParOf" srcId="{B1586EF5-9264-422D-B61E-3A58C17715BE}" destId="{B9C1B962-901A-4B6C-B5B2-0593E22F3FC6}" srcOrd="8" destOrd="0" presId="urn:microsoft.com/office/officeart/2005/8/layout/chevron1"/>
    <dgm:cxn modelId="{2516715A-06D8-4FD0-8449-56B8439DD1F2}" type="presParOf" srcId="{B1586EF5-9264-422D-B61E-3A58C17715BE}" destId="{04824078-962E-4119-9102-1C5EEB8C5C4F}" srcOrd="9" destOrd="0" presId="urn:microsoft.com/office/officeart/2005/8/layout/chevron1"/>
    <dgm:cxn modelId="{06391C2F-E1BF-4A1D-AC23-635532633501}" type="presParOf" srcId="{B1586EF5-9264-422D-B61E-3A58C17715BE}" destId="{C92DCF85-F6A8-4316-B910-1DF8336E061E}" srcOrd="10" destOrd="0" presId="urn:microsoft.com/office/officeart/2005/8/layout/chevron1"/>
  </dgm:cxnLst>
  <dgm:bg>
    <a:noFill/>
  </dgm:bg>
  <dgm:whole>
    <a:ln>
      <a:noFill/>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5.xml><?xml version="1.0" encoding="utf-8"?>
<dgm:dataModel xmlns:dgm="http://schemas.openxmlformats.org/drawingml/2006/diagram" xmlns:a="http://schemas.openxmlformats.org/drawingml/2006/main">
  <dgm:ptLst>
    <dgm:pt modelId="{F5F64A35-47F6-466F-93F6-80CF51CE95EE}" type="doc">
      <dgm:prSet loTypeId="urn:microsoft.com/office/officeart/2005/8/layout/chevron1" loCatId="process" qsTypeId="urn:microsoft.com/office/officeart/2005/8/quickstyle/3d4" qsCatId="3D" csTypeId="urn:microsoft.com/office/officeart/2005/8/colors/accent3_2" csCatId="accent3" phldr="1"/>
      <dgm:spPr/>
    </dgm:pt>
    <dgm:pt modelId="{98062588-A888-40C3-B41D-478736408BA4}">
      <dgm:prSet phldrT="[טקסט]" custT="1"/>
      <dgm:spPr/>
      <dgm:t>
        <a:bodyPr/>
        <a:lstStyle/>
        <a:p>
          <a:pPr rtl="1"/>
          <a:r>
            <a:rPr lang="en-US" sz="1800" b="1" i="0" smtClean="0">
              <a:solidFill>
                <a:schemeClr val="tx1"/>
              </a:solidFill>
              <a:effectLst/>
            </a:rPr>
            <a:t>Intro</a:t>
          </a:r>
          <a:endParaRPr lang="he-IL" sz="1800" b="1" i="0" dirty="0">
            <a:solidFill>
              <a:schemeClr val="tx1"/>
            </a:solidFill>
            <a:effectLst/>
          </a:endParaRPr>
        </a:p>
      </dgm:t>
    </dgm:pt>
    <dgm:pt modelId="{CC29143D-CD1B-4C88-927C-D5F6EFD1E0B9}" type="parTrans" cxnId="{0ADA6BA1-4D7B-4E35-9029-6ADCFF7DC200}">
      <dgm:prSet/>
      <dgm:spPr/>
      <dgm:t>
        <a:bodyPr/>
        <a:lstStyle/>
        <a:p>
          <a:pPr rtl="1"/>
          <a:endParaRPr lang="he-IL"/>
        </a:p>
      </dgm:t>
    </dgm:pt>
    <dgm:pt modelId="{CC51E79A-11DF-4CF0-AA98-D70F36C5A0CA}" type="sibTrans" cxnId="{0ADA6BA1-4D7B-4E35-9029-6ADCFF7DC200}">
      <dgm:prSet/>
      <dgm:spPr/>
      <dgm:t>
        <a:bodyPr/>
        <a:lstStyle/>
        <a:p>
          <a:pPr rtl="1"/>
          <a:endParaRPr lang="he-IL"/>
        </a:p>
      </dgm:t>
    </dgm:pt>
    <dgm:pt modelId="{C18D3C94-C903-478C-B878-947E1411B8B1}">
      <dgm:prSet phldrT="[טקסט]" custT="1"/>
      <dgm:spPr/>
      <dgm:t>
        <a:bodyPr/>
        <a:lstStyle/>
        <a:p>
          <a:pPr rtl="1"/>
          <a:r>
            <a:rPr lang="en-US" sz="1800" b="1" i="0" smtClean="0">
              <a:solidFill>
                <a:schemeClr val="tx1"/>
              </a:solidFill>
              <a:effectLst/>
            </a:rPr>
            <a:t>ResNet</a:t>
          </a:r>
          <a:endParaRPr lang="he-IL" sz="1800" b="1" i="0" dirty="0">
            <a:solidFill>
              <a:schemeClr val="tx1"/>
            </a:solidFill>
            <a:effectLst/>
          </a:endParaRPr>
        </a:p>
      </dgm:t>
    </dgm:pt>
    <dgm:pt modelId="{4223EDE3-778F-433A-B62A-65259C5EED99}" type="parTrans" cxnId="{3734E34E-B486-486B-AF92-C86E578A4D4C}">
      <dgm:prSet/>
      <dgm:spPr/>
      <dgm:t>
        <a:bodyPr/>
        <a:lstStyle/>
        <a:p>
          <a:pPr rtl="1"/>
          <a:endParaRPr lang="he-IL"/>
        </a:p>
      </dgm:t>
    </dgm:pt>
    <dgm:pt modelId="{6C66773B-15D6-4C0D-8A9B-7AC5542BE952}" type="sibTrans" cxnId="{3734E34E-B486-486B-AF92-C86E578A4D4C}">
      <dgm:prSet/>
      <dgm:spPr/>
      <dgm:t>
        <a:bodyPr/>
        <a:lstStyle/>
        <a:p>
          <a:pPr rtl="1"/>
          <a:endParaRPr lang="he-IL"/>
        </a:p>
      </dgm:t>
    </dgm:pt>
    <dgm:pt modelId="{DA57E5DA-848D-4503-9774-66A4FDBF2E3E}">
      <dgm:prSet phldrT="[טקסט]" custT="1"/>
      <dgm:spPr>
        <a:solidFill>
          <a:schemeClr val="accent2">
            <a:lumMod val="75000"/>
          </a:schemeClr>
        </a:solidFill>
      </dgm:spPr>
      <dgm:t>
        <a:bodyPr/>
        <a:lstStyle/>
        <a:p>
          <a:pPr rtl="1"/>
          <a:r>
            <a:rPr lang="en-US" sz="1800" b="1" i="0" smtClean="0">
              <a:solidFill>
                <a:schemeClr val="tx1"/>
              </a:solidFill>
              <a:effectLst/>
            </a:rPr>
            <a:t>Technical details</a:t>
          </a:r>
          <a:endParaRPr lang="en-US" sz="1800" b="1" i="0" dirty="0" smtClean="0">
            <a:solidFill>
              <a:schemeClr val="tx1"/>
            </a:solidFill>
            <a:effectLst/>
          </a:endParaRPr>
        </a:p>
      </dgm:t>
    </dgm:pt>
    <dgm:pt modelId="{C98E0D3F-38FA-4141-B422-43B3C3CE1DD4}" type="parTrans" cxnId="{F004F55D-8245-4D7C-B766-FAB91C432242}">
      <dgm:prSet/>
      <dgm:spPr/>
      <dgm:t>
        <a:bodyPr/>
        <a:lstStyle/>
        <a:p>
          <a:pPr rtl="1"/>
          <a:endParaRPr lang="he-IL"/>
        </a:p>
      </dgm:t>
    </dgm:pt>
    <dgm:pt modelId="{428CCF9A-DD76-42A6-9C7B-0016F9B20D39}" type="sibTrans" cxnId="{F004F55D-8245-4D7C-B766-FAB91C432242}">
      <dgm:prSet/>
      <dgm:spPr/>
      <dgm:t>
        <a:bodyPr/>
        <a:lstStyle/>
        <a:p>
          <a:pPr rtl="1"/>
          <a:endParaRPr lang="he-IL"/>
        </a:p>
      </dgm:t>
    </dgm:pt>
    <dgm:pt modelId="{D577DF19-15F1-4EA7-9C95-E032709D4FA0}">
      <dgm:prSet phldrT="[טקסט]" custT="1"/>
      <dgm:spPr/>
      <dgm:t>
        <a:bodyPr/>
        <a:lstStyle/>
        <a:p>
          <a:pPr rtl="1"/>
          <a:r>
            <a:rPr lang="en-US" sz="1800" b="1" i="0" smtClean="0">
              <a:solidFill>
                <a:schemeClr val="tx1"/>
              </a:solidFill>
              <a:effectLst/>
            </a:rPr>
            <a:t>Results</a:t>
          </a:r>
          <a:endParaRPr lang="en-US" sz="1800" b="1" i="0" dirty="0" smtClean="0">
            <a:solidFill>
              <a:schemeClr val="tx1"/>
            </a:solidFill>
            <a:effectLst/>
          </a:endParaRPr>
        </a:p>
      </dgm:t>
    </dgm:pt>
    <dgm:pt modelId="{02609E72-EEAA-4C9E-B0C2-29693490BEDD}" type="parTrans" cxnId="{218372A3-C300-406E-8844-C0DA5346E0B5}">
      <dgm:prSet/>
      <dgm:spPr/>
      <dgm:t>
        <a:bodyPr/>
        <a:lstStyle/>
        <a:p>
          <a:pPr rtl="1"/>
          <a:endParaRPr lang="he-IL"/>
        </a:p>
      </dgm:t>
    </dgm:pt>
    <dgm:pt modelId="{B59D6F14-B613-4F38-93A4-48D5642D38EE}" type="sibTrans" cxnId="{218372A3-C300-406E-8844-C0DA5346E0B5}">
      <dgm:prSet/>
      <dgm:spPr/>
      <dgm:t>
        <a:bodyPr/>
        <a:lstStyle/>
        <a:p>
          <a:pPr rtl="1"/>
          <a:endParaRPr lang="he-IL"/>
        </a:p>
      </dgm:t>
    </dgm:pt>
    <dgm:pt modelId="{AE290D1E-3068-4DF9-8901-7D160AAFA920}">
      <dgm:prSet phldrT="[טקסט]" custT="1"/>
      <dgm:spPr/>
      <dgm:t>
        <a:bodyPr/>
        <a:lstStyle/>
        <a:p>
          <a:pPr rtl="1"/>
          <a:r>
            <a:rPr lang="en-US" sz="1800" b="1" i="0" smtClean="0">
              <a:solidFill>
                <a:schemeClr val="tx1"/>
              </a:solidFill>
              <a:effectLst/>
            </a:rPr>
            <a:t>ResNet 1000</a:t>
          </a:r>
          <a:endParaRPr lang="en-US" sz="1800" b="1" i="0" dirty="0" smtClean="0">
            <a:solidFill>
              <a:schemeClr val="tx1"/>
            </a:solidFill>
            <a:effectLst/>
          </a:endParaRPr>
        </a:p>
      </dgm:t>
    </dgm:pt>
    <dgm:pt modelId="{D976D6E4-2C5B-47C9-8617-EAEC2EFE27B4}" type="parTrans" cxnId="{5FB199E7-0C1E-4D38-BCA8-B4692B0AF461}">
      <dgm:prSet/>
      <dgm:spPr/>
      <dgm:t>
        <a:bodyPr/>
        <a:lstStyle/>
        <a:p>
          <a:pPr rtl="1"/>
          <a:endParaRPr lang="he-IL"/>
        </a:p>
      </dgm:t>
    </dgm:pt>
    <dgm:pt modelId="{47BF12D7-C677-4090-BEC6-E8E687C7D87F}" type="sibTrans" cxnId="{5FB199E7-0C1E-4D38-BCA8-B4692B0AF461}">
      <dgm:prSet/>
      <dgm:spPr/>
      <dgm:t>
        <a:bodyPr/>
        <a:lstStyle/>
        <a:p>
          <a:pPr rtl="1"/>
          <a:endParaRPr lang="he-IL"/>
        </a:p>
      </dgm:t>
    </dgm:pt>
    <dgm:pt modelId="{59EBC90E-CBC8-42DC-B5DF-F3944A7AE541}">
      <dgm:prSet phldrT="[טקסט]" custT="1"/>
      <dgm:spPr/>
      <dgm:t>
        <a:bodyPr/>
        <a:lstStyle/>
        <a:p>
          <a:pPr rtl="1"/>
          <a:r>
            <a:rPr lang="en-US" sz="1800" b="1" i="0" smtClean="0">
              <a:solidFill>
                <a:schemeClr val="tx1"/>
              </a:solidFill>
              <a:effectLst/>
            </a:rPr>
            <a:t>Comparison</a:t>
          </a:r>
          <a:endParaRPr lang="en-US" sz="1800" b="1" i="0" dirty="0" smtClean="0">
            <a:solidFill>
              <a:schemeClr val="tx1"/>
            </a:solidFill>
            <a:effectLst/>
          </a:endParaRPr>
        </a:p>
      </dgm:t>
    </dgm:pt>
    <dgm:pt modelId="{EF78957A-6679-43C2-A04A-3CFFCDA1C3DE}" type="parTrans" cxnId="{9328E6CE-60AC-489C-9F8D-A46046A98BC7}">
      <dgm:prSet/>
      <dgm:spPr/>
      <dgm:t>
        <a:bodyPr/>
        <a:lstStyle/>
        <a:p>
          <a:pPr rtl="1"/>
          <a:endParaRPr lang="he-IL"/>
        </a:p>
      </dgm:t>
    </dgm:pt>
    <dgm:pt modelId="{4E423B13-94EE-451E-A87F-A274437363C4}" type="sibTrans" cxnId="{9328E6CE-60AC-489C-9F8D-A46046A98BC7}">
      <dgm:prSet/>
      <dgm:spPr/>
      <dgm:t>
        <a:bodyPr/>
        <a:lstStyle/>
        <a:p>
          <a:pPr rtl="1"/>
          <a:endParaRPr lang="he-IL"/>
        </a:p>
      </dgm:t>
    </dgm:pt>
    <dgm:pt modelId="{B1586EF5-9264-422D-B61E-3A58C17715BE}" type="pres">
      <dgm:prSet presAssocID="{F5F64A35-47F6-466F-93F6-80CF51CE95EE}" presName="Name0" presStyleCnt="0">
        <dgm:presLayoutVars>
          <dgm:dir/>
          <dgm:animLvl val="lvl"/>
          <dgm:resizeHandles val="exact"/>
        </dgm:presLayoutVars>
      </dgm:prSet>
      <dgm:spPr/>
    </dgm:pt>
    <dgm:pt modelId="{C9A91CA3-E5A1-44C5-A037-B2FC34FE86DB}" type="pres">
      <dgm:prSet presAssocID="{98062588-A888-40C3-B41D-478736408BA4}" presName="parTxOnly" presStyleLbl="node1" presStyleIdx="0" presStyleCnt="6">
        <dgm:presLayoutVars>
          <dgm:chMax val="0"/>
          <dgm:chPref val="0"/>
          <dgm:bulletEnabled val="1"/>
        </dgm:presLayoutVars>
      </dgm:prSet>
      <dgm:spPr/>
      <dgm:t>
        <a:bodyPr/>
        <a:lstStyle/>
        <a:p>
          <a:endParaRPr lang="en-US"/>
        </a:p>
      </dgm:t>
    </dgm:pt>
    <dgm:pt modelId="{8A5C5191-4878-4079-BA26-99FCAD709E69}" type="pres">
      <dgm:prSet presAssocID="{CC51E79A-11DF-4CF0-AA98-D70F36C5A0CA}" presName="parTxOnlySpace" presStyleCnt="0"/>
      <dgm:spPr/>
    </dgm:pt>
    <dgm:pt modelId="{FC9E9095-95CB-4AE1-8457-78BBA7B1ACE4}" type="pres">
      <dgm:prSet presAssocID="{C18D3C94-C903-478C-B878-947E1411B8B1}" presName="parTxOnly" presStyleLbl="node1" presStyleIdx="1" presStyleCnt="6">
        <dgm:presLayoutVars>
          <dgm:chMax val="0"/>
          <dgm:chPref val="0"/>
          <dgm:bulletEnabled val="1"/>
        </dgm:presLayoutVars>
      </dgm:prSet>
      <dgm:spPr/>
      <dgm:t>
        <a:bodyPr/>
        <a:lstStyle/>
        <a:p>
          <a:endParaRPr lang="en-US"/>
        </a:p>
      </dgm:t>
    </dgm:pt>
    <dgm:pt modelId="{300F1AAA-DAF0-4365-BC80-C6BC613BC3DD}" type="pres">
      <dgm:prSet presAssocID="{6C66773B-15D6-4C0D-8A9B-7AC5542BE952}" presName="parTxOnlySpace" presStyleCnt="0"/>
      <dgm:spPr/>
    </dgm:pt>
    <dgm:pt modelId="{EC30F9D7-E781-439C-AD12-1E135F1761E8}" type="pres">
      <dgm:prSet presAssocID="{DA57E5DA-848D-4503-9774-66A4FDBF2E3E}" presName="parTxOnly" presStyleLbl="node1" presStyleIdx="2" presStyleCnt="6">
        <dgm:presLayoutVars>
          <dgm:chMax val="0"/>
          <dgm:chPref val="0"/>
          <dgm:bulletEnabled val="1"/>
        </dgm:presLayoutVars>
      </dgm:prSet>
      <dgm:spPr/>
      <dgm:t>
        <a:bodyPr/>
        <a:lstStyle/>
        <a:p>
          <a:pPr rtl="1"/>
          <a:endParaRPr lang="he-IL"/>
        </a:p>
      </dgm:t>
    </dgm:pt>
    <dgm:pt modelId="{591945EB-A53F-436A-BA34-4067F4FC08B2}" type="pres">
      <dgm:prSet presAssocID="{428CCF9A-DD76-42A6-9C7B-0016F9B20D39}" presName="parTxOnlySpace" presStyleCnt="0"/>
      <dgm:spPr/>
    </dgm:pt>
    <dgm:pt modelId="{1BB70F2C-4342-4734-9C82-3A356E7606AA}" type="pres">
      <dgm:prSet presAssocID="{D577DF19-15F1-4EA7-9C95-E032709D4FA0}" presName="parTxOnly" presStyleLbl="node1" presStyleIdx="3" presStyleCnt="6">
        <dgm:presLayoutVars>
          <dgm:chMax val="0"/>
          <dgm:chPref val="0"/>
          <dgm:bulletEnabled val="1"/>
        </dgm:presLayoutVars>
      </dgm:prSet>
      <dgm:spPr/>
      <dgm:t>
        <a:bodyPr/>
        <a:lstStyle/>
        <a:p>
          <a:pPr rtl="1"/>
          <a:endParaRPr lang="he-IL"/>
        </a:p>
      </dgm:t>
    </dgm:pt>
    <dgm:pt modelId="{8CABBB52-B26E-420E-BF63-E747A23F50BE}" type="pres">
      <dgm:prSet presAssocID="{B59D6F14-B613-4F38-93A4-48D5642D38EE}" presName="parTxOnlySpace" presStyleCnt="0"/>
      <dgm:spPr/>
    </dgm:pt>
    <dgm:pt modelId="{B9C1B962-901A-4B6C-B5B2-0593E22F3FC6}" type="pres">
      <dgm:prSet presAssocID="{AE290D1E-3068-4DF9-8901-7D160AAFA920}" presName="parTxOnly" presStyleLbl="node1" presStyleIdx="4" presStyleCnt="6">
        <dgm:presLayoutVars>
          <dgm:chMax val="0"/>
          <dgm:chPref val="0"/>
          <dgm:bulletEnabled val="1"/>
        </dgm:presLayoutVars>
      </dgm:prSet>
      <dgm:spPr/>
      <dgm:t>
        <a:bodyPr/>
        <a:lstStyle/>
        <a:p>
          <a:pPr rtl="1"/>
          <a:endParaRPr lang="he-IL"/>
        </a:p>
      </dgm:t>
    </dgm:pt>
    <dgm:pt modelId="{04824078-962E-4119-9102-1C5EEB8C5C4F}" type="pres">
      <dgm:prSet presAssocID="{47BF12D7-C677-4090-BEC6-E8E687C7D87F}" presName="parTxOnlySpace" presStyleCnt="0"/>
      <dgm:spPr/>
    </dgm:pt>
    <dgm:pt modelId="{C92DCF85-F6A8-4316-B910-1DF8336E061E}" type="pres">
      <dgm:prSet presAssocID="{59EBC90E-CBC8-42DC-B5DF-F3944A7AE541}" presName="parTxOnly" presStyleLbl="node1" presStyleIdx="5" presStyleCnt="6">
        <dgm:presLayoutVars>
          <dgm:chMax val="0"/>
          <dgm:chPref val="0"/>
          <dgm:bulletEnabled val="1"/>
        </dgm:presLayoutVars>
      </dgm:prSet>
      <dgm:spPr/>
      <dgm:t>
        <a:bodyPr/>
        <a:lstStyle/>
        <a:p>
          <a:pPr rtl="1"/>
          <a:endParaRPr lang="he-IL"/>
        </a:p>
      </dgm:t>
    </dgm:pt>
  </dgm:ptLst>
  <dgm:cxnLst>
    <dgm:cxn modelId="{5FB199E7-0C1E-4D38-BCA8-B4692B0AF461}" srcId="{F5F64A35-47F6-466F-93F6-80CF51CE95EE}" destId="{AE290D1E-3068-4DF9-8901-7D160AAFA920}" srcOrd="4" destOrd="0" parTransId="{D976D6E4-2C5B-47C9-8617-EAEC2EFE27B4}" sibTransId="{47BF12D7-C677-4090-BEC6-E8E687C7D87F}"/>
    <dgm:cxn modelId="{0ADA6BA1-4D7B-4E35-9029-6ADCFF7DC200}" srcId="{F5F64A35-47F6-466F-93F6-80CF51CE95EE}" destId="{98062588-A888-40C3-B41D-478736408BA4}" srcOrd="0" destOrd="0" parTransId="{CC29143D-CD1B-4C88-927C-D5F6EFD1E0B9}" sibTransId="{CC51E79A-11DF-4CF0-AA98-D70F36C5A0CA}"/>
    <dgm:cxn modelId="{E4AD6E1C-FE49-435E-B001-1ABCA178275F}" type="presOf" srcId="{98062588-A888-40C3-B41D-478736408BA4}" destId="{C9A91CA3-E5A1-44C5-A037-B2FC34FE86DB}" srcOrd="0" destOrd="0" presId="urn:microsoft.com/office/officeart/2005/8/layout/chevron1"/>
    <dgm:cxn modelId="{36F21074-DDBD-4B68-8685-47D4E80738A2}" type="presOf" srcId="{AE290D1E-3068-4DF9-8901-7D160AAFA920}" destId="{B9C1B962-901A-4B6C-B5B2-0593E22F3FC6}" srcOrd="0" destOrd="0" presId="urn:microsoft.com/office/officeart/2005/8/layout/chevron1"/>
    <dgm:cxn modelId="{9328E6CE-60AC-489C-9F8D-A46046A98BC7}" srcId="{F5F64A35-47F6-466F-93F6-80CF51CE95EE}" destId="{59EBC90E-CBC8-42DC-B5DF-F3944A7AE541}" srcOrd="5" destOrd="0" parTransId="{EF78957A-6679-43C2-A04A-3CFFCDA1C3DE}" sibTransId="{4E423B13-94EE-451E-A87F-A274437363C4}"/>
    <dgm:cxn modelId="{F004F55D-8245-4D7C-B766-FAB91C432242}" srcId="{F5F64A35-47F6-466F-93F6-80CF51CE95EE}" destId="{DA57E5DA-848D-4503-9774-66A4FDBF2E3E}" srcOrd="2" destOrd="0" parTransId="{C98E0D3F-38FA-4141-B422-43B3C3CE1DD4}" sibTransId="{428CCF9A-DD76-42A6-9C7B-0016F9B20D39}"/>
    <dgm:cxn modelId="{218372A3-C300-406E-8844-C0DA5346E0B5}" srcId="{F5F64A35-47F6-466F-93F6-80CF51CE95EE}" destId="{D577DF19-15F1-4EA7-9C95-E032709D4FA0}" srcOrd="3" destOrd="0" parTransId="{02609E72-EEAA-4C9E-B0C2-29693490BEDD}" sibTransId="{B59D6F14-B613-4F38-93A4-48D5642D38EE}"/>
    <dgm:cxn modelId="{C4FB9C83-2989-4B49-A60C-A4075CFDE614}" type="presOf" srcId="{D577DF19-15F1-4EA7-9C95-E032709D4FA0}" destId="{1BB70F2C-4342-4734-9C82-3A356E7606AA}" srcOrd="0" destOrd="0" presId="urn:microsoft.com/office/officeart/2005/8/layout/chevron1"/>
    <dgm:cxn modelId="{F8B318BE-38A1-420A-947E-4F8F13C941CF}" type="presOf" srcId="{F5F64A35-47F6-466F-93F6-80CF51CE95EE}" destId="{B1586EF5-9264-422D-B61E-3A58C17715BE}" srcOrd="0" destOrd="0" presId="urn:microsoft.com/office/officeart/2005/8/layout/chevron1"/>
    <dgm:cxn modelId="{3734E34E-B486-486B-AF92-C86E578A4D4C}" srcId="{F5F64A35-47F6-466F-93F6-80CF51CE95EE}" destId="{C18D3C94-C903-478C-B878-947E1411B8B1}" srcOrd="1" destOrd="0" parTransId="{4223EDE3-778F-433A-B62A-65259C5EED99}" sibTransId="{6C66773B-15D6-4C0D-8A9B-7AC5542BE952}"/>
    <dgm:cxn modelId="{C5E25C4D-F0DF-49D5-8998-59187FDAC713}" type="presOf" srcId="{59EBC90E-CBC8-42DC-B5DF-F3944A7AE541}" destId="{C92DCF85-F6A8-4316-B910-1DF8336E061E}" srcOrd="0" destOrd="0" presId="urn:microsoft.com/office/officeart/2005/8/layout/chevron1"/>
    <dgm:cxn modelId="{535C95A0-1CB1-4C3F-BD3C-426BC4C6B4EF}" type="presOf" srcId="{DA57E5DA-848D-4503-9774-66A4FDBF2E3E}" destId="{EC30F9D7-E781-439C-AD12-1E135F1761E8}" srcOrd="0" destOrd="0" presId="urn:microsoft.com/office/officeart/2005/8/layout/chevron1"/>
    <dgm:cxn modelId="{3F56BFC4-D38F-4EDD-B886-1BE02F3282CB}" type="presOf" srcId="{C18D3C94-C903-478C-B878-947E1411B8B1}" destId="{FC9E9095-95CB-4AE1-8457-78BBA7B1ACE4}" srcOrd="0" destOrd="0" presId="urn:microsoft.com/office/officeart/2005/8/layout/chevron1"/>
    <dgm:cxn modelId="{F7B41081-04DA-40D8-917C-DA374E3A1415}" type="presParOf" srcId="{B1586EF5-9264-422D-B61E-3A58C17715BE}" destId="{C9A91CA3-E5A1-44C5-A037-B2FC34FE86DB}" srcOrd="0" destOrd="0" presId="urn:microsoft.com/office/officeart/2005/8/layout/chevron1"/>
    <dgm:cxn modelId="{64970922-AFCD-414F-B419-6A2D075140CA}" type="presParOf" srcId="{B1586EF5-9264-422D-B61E-3A58C17715BE}" destId="{8A5C5191-4878-4079-BA26-99FCAD709E69}" srcOrd="1" destOrd="0" presId="urn:microsoft.com/office/officeart/2005/8/layout/chevron1"/>
    <dgm:cxn modelId="{F64C95B5-2994-47C0-B353-132C28D8AB88}" type="presParOf" srcId="{B1586EF5-9264-422D-B61E-3A58C17715BE}" destId="{FC9E9095-95CB-4AE1-8457-78BBA7B1ACE4}" srcOrd="2" destOrd="0" presId="urn:microsoft.com/office/officeart/2005/8/layout/chevron1"/>
    <dgm:cxn modelId="{CAC79036-F8F0-4032-A02F-D1CCB9AFEF74}" type="presParOf" srcId="{B1586EF5-9264-422D-B61E-3A58C17715BE}" destId="{300F1AAA-DAF0-4365-BC80-C6BC613BC3DD}" srcOrd="3" destOrd="0" presId="urn:microsoft.com/office/officeart/2005/8/layout/chevron1"/>
    <dgm:cxn modelId="{5F391A05-B448-4999-8EFB-A530AB4479F4}" type="presParOf" srcId="{B1586EF5-9264-422D-B61E-3A58C17715BE}" destId="{EC30F9D7-E781-439C-AD12-1E135F1761E8}" srcOrd="4" destOrd="0" presId="urn:microsoft.com/office/officeart/2005/8/layout/chevron1"/>
    <dgm:cxn modelId="{2CB841A3-165C-4F83-8544-0D49E195D740}" type="presParOf" srcId="{B1586EF5-9264-422D-B61E-3A58C17715BE}" destId="{591945EB-A53F-436A-BA34-4067F4FC08B2}" srcOrd="5" destOrd="0" presId="urn:microsoft.com/office/officeart/2005/8/layout/chevron1"/>
    <dgm:cxn modelId="{08FB1EBD-C65D-4B8F-B125-03183E4F79D5}" type="presParOf" srcId="{B1586EF5-9264-422D-B61E-3A58C17715BE}" destId="{1BB70F2C-4342-4734-9C82-3A356E7606AA}" srcOrd="6" destOrd="0" presId="urn:microsoft.com/office/officeart/2005/8/layout/chevron1"/>
    <dgm:cxn modelId="{AE46C117-2C19-475A-AC8F-73768E931E0B}" type="presParOf" srcId="{B1586EF5-9264-422D-B61E-3A58C17715BE}" destId="{8CABBB52-B26E-420E-BF63-E747A23F50BE}" srcOrd="7" destOrd="0" presId="urn:microsoft.com/office/officeart/2005/8/layout/chevron1"/>
    <dgm:cxn modelId="{7513201F-5469-46CB-B4AD-1A2233E0A276}" type="presParOf" srcId="{B1586EF5-9264-422D-B61E-3A58C17715BE}" destId="{B9C1B962-901A-4B6C-B5B2-0593E22F3FC6}" srcOrd="8" destOrd="0" presId="urn:microsoft.com/office/officeart/2005/8/layout/chevron1"/>
    <dgm:cxn modelId="{95CA7946-1235-46F2-A8EA-88BAAC014976}" type="presParOf" srcId="{B1586EF5-9264-422D-B61E-3A58C17715BE}" destId="{04824078-962E-4119-9102-1C5EEB8C5C4F}" srcOrd="9" destOrd="0" presId="urn:microsoft.com/office/officeart/2005/8/layout/chevron1"/>
    <dgm:cxn modelId="{FBD0692C-DB79-4BEA-9F18-5F5B5FDF52C1}" type="presParOf" srcId="{B1586EF5-9264-422D-B61E-3A58C17715BE}" destId="{C92DCF85-F6A8-4316-B910-1DF8336E061E}" srcOrd="10" destOrd="0" presId="urn:microsoft.com/office/officeart/2005/8/layout/chevron1"/>
  </dgm:cxnLst>
  <dgm:bg>
    <a:noFill/>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6.xml><?xml version="1.0" encoding="utf-8"?>
<dgm:dataModel xmlns:dgm="http://schemas.openxmlformats.org/drawingml/2006/diagram" xmlns:a="http://schemas.openxmlformats.org/drawingml/2006/main">
  <dgm:ptLst>
    <dgm:pt modelId="{F5F64A35-47F6-466F-93F6-80CF51CE95EE}" type="doc">
      <dgm:prSet loTypeId="urn:microsoft.com/office/officeart/2005/8/layout/chevron1" loCatId="process" qsTypeId="urn:microsoft.com/office/officeart/2005/8/quickstyle/3d4" qsCatId="3D" csTypeId="urn:microsoft.com/office/officeart/2005/8/colors/accent3_2" csCatId="accent3" phldr="1"/>
      <dgm:spPr/>
    </dgm:pt>
    <dgm:pt modelId="{98062588-A888-40C3-B41D-478736408BA4}">
      <dgm:prSet phldrT="[טקסט]" custT="1"/>
      <dgm:spPr/>
      <dgm:t>
        <a:bodyPr/>
        <a:lstStyle/>
        <a:p>
          <a:pPr rtl="1"/>
          <a:r>
            <a:rPr lang="en-US" sz="1800" b="1" i="0" smtClean="0">
              <a:solidFill>
                <a:schemeClr val="tx1"/>
              </a:solidFill>
              <a:effectLst/>
            </a:rPr>
            <a:t>Intro</a:t>
          </a:r>
          <a:endParaRPr lang="he-IL" sz="1800" b="1" i="0" dirty="0">
            <a:solidFill>
              <a:schemeClr val="tx1"/>
            </a:solidFill>
            <a:effectLst/>
          </a:endParaRPr>
        </a:p>
      </dgm:t>
    </dgm:pt>
    <dgm:pt modelId="{CC29143D-CD1B-4C88-927C-D5F6EFD1E0B9}" type="parTrans" cxnId="{0ADA6BA1-4D7B-4E35-9029-6ADCFF7DC200}">
      <dgm:prSet/>
      <dgm:spPr/>
      <dgm:t>
        <a:bodyPr/>
        <a:lstStyle/>
        <a:p>
          <a:pPr rtl="1"/>
          <a:endParaRPr lang="he-IL"/>
        </a:p>
      </dgm:t>
    </dgm:pt>
    <dgm:pt modelId="{CC51E79A-11DF-4CF0-AA98-D70F36C5A0CA}" type="sibTrans" cxnId="{0ADA6BA1-4D7B-4E35-9029-6ADCFF7DC200}">
      <dgm:prSet/>
      <dgm:spPr/>
      <dgm:t>
        <a:bodyPr/>
        <a:lstStyle/>
        <a:p>
          <a:pPr rtl="1"/>
          <a:endParaRPr lang="he-IL"/>
        </a:p>
      </dgm:t>
    </dgm:pt>
    <dgm:pt modelId="{C18D3C94-C903-478C-B878-947E1411B8B1}">
      <dgm:prSet phldrT="[טקסט]" custT="1"/>
      <dgm:spPr/>
      <dgm:t>
        <a:bodyPr/>
        <a:lstStyle/>
        <a:p>
          <a:pPr rtl="1"/>
          <a:r>
            <a:rPr lang="en-US" sz="1800" b="1" i="0" smtClean="0">
              <a:solidFill>
                <a:schemeClr val="tx1"/>
              </a:solidFill>
              <a:effectLst/>
            </a:rPr>
            <a:t>ResNet</a:t>
          </a:r>
          <a:endParaRPr lang="he-IL" sz="1800" b="1" i="0" dirty="0">
            <a:solidFill>
              <a:schemeClr val="tx1"/>
            </a:solidFill>
            <a:effectLst/>
          </a:endParaRPr>
        </a:p>
      </dgm:t>
    </dgm:pt>
    <dgm:pt modelId="{4223EDE3-778F-433A-B62A-65259C5EED99}" type="parTrans" cxnId="{3734E34E-B486-486B-AF92-C86E578A4D4C}">
      <dgm:prSet/>
      <dgm:spPr/>
      <dgm:t>
        <a:bodyPr/>
        <a:lstStyle/>
        <a:p>
          <a:pPr rtl="1"/>
          <a:endParaRPr lang="he-IL"/>
        </a:p>
      </dgm:t>
    </dgm:pt>
    <dgm:pt modelId="{6C66773B-15D6-4C0D-8A9B-7AC5542BE952}" type="sibTrans" cxnId="{3734E34E-B486-486B-AF92-C86E578A4D4C}">
      <dgm:prSet/>
      <dgm:spPr/>
      <dgm:t>
        <a:bodyPr/>
        <a:lstStyle/>
        <a:p>
          <a:pPr rtl="1"/>
          <a:endParaRPr lang="he-IL"/>
        </a:p>
      </dgm:t>
    </dgm:pt>
    <dgm:pt modelId="{DA57E5DA-848D-4503-9774-66A4FDBF2E3E}">
      <dgm:prSet phldrT="[טקסט]" custT="1"/>
      <dgm:spPr>
        <a:solidFill>
          <a:schemeClr val="accent2">
            <a:lumMod val="75000"/>
          </a:schemeClr>
        </a:solidFill>
      </dgm:spPr>
      <dgm:t>
        <a:bodyPr/>
        <a:lstStyle/>
        <a:p>
          <a:pPr rtl="1"/>
          <a:r>
            <a:rPr lang="en-US" sz="1800" b="1" i="0" smtClean="0">
              <a:solidFill>
                <a:schemeClr val="tx1"/>
              </a:solidFill>
              <a:effectLst/>
            </a:rPr>
            <a:t>Technical details</a:t>
          </a:r>
          <a:endParaRPr lang="en-US" sz="1800" b="1" i="0" dirty="0" smtClean="0">
            <a:solidFill>
              <a:schemeClr val="tx1"/>
            </a:solidFill>
            <a:effectLst/>
          </a:endParaRPr>
        </a:p>
      </dgm:t>
    </dgm:pt>
    <dgm:pt modelId="{C98E0D3F-38FA-4141-B422-43B3C3CE1DD4}" type="parTrans" cxnId="{F004F55D-8245-4D7C-B766-FAB91C432242}">
      <dgm:prSet/>
      <dgm:spPr/>
      <dgm:t>
        <a:bodyPr/>
        <a:lstStyle/>
        <a:p>
          <a:pPr rtl="1"/>
          <a:endParaRPr lang="he-IL"/>
        </a:p>
      </dgm:t>
    </dgm:pt>
    <dgm:pt modelId="{428CCF9A-DD76-42A6-9C7B-0016F9B20D39}" type="sibTrans" cxnId="{F004F55D-8245-4D7C-B766-FAB91C432242}">
      <dgm:prSet/>
      <dgm:spPr/>
      <dgm:t>
        <a:bodyPr/>
        <a:lstStyle/>
        <a:p>
          <a:pPr rtl="1"/>
          <a:endParaRPr lang="he-IL"/>
        </a:p>
      </dgm:t>
    </dgm:pt>
    <dgm:pt modelId="{D577DF19-15F1-4EA7-9C95-E032709D4FA0}">
      <dgm:prSet phldrT="[טקסט]" custT="1"/>
      <dgm:spPr/>
      <dgm:t>
        <a:bodyPr/>
        <a:lstStyle/>
        <a:p>
          <a:pPr rtl="1"/>
          <a:r>
            <a:rPr lang="en-US" sz="1800" b="1" i="0" smtClean="0">
              <a:solidFill>
                <a:schemeClr val="tx1"/>
              </a:solidFill>
              <a:effectLst/>
            </a:rPr>
            <a:t>Results</a:t>
          </a:r>
          <a:endParaRPr lang="en-US" sz="1800" b="1" i="0" dirty="0" smtClean="0">
            <a:solidFill>
              <a:schemeClr val="tx1"/>
            </a:solidFill>
            <a:effectLst/>
          </a:endParaRPr>
        </a:p>
      </dgm:t>
    </dgm:pt>
    <dgm:pt modelId="{02609E72-EEAA-4C9E-B0C2-29693490BEDD}" type="parTrans" cxnId="{218372A3-C300-406E-8844-C0DA5346E0B5}">
      <dgm:prSet/>
      <dgm:spPr/>
      <dgm:t>
        <a:bodyPr/>
        <a:lstStyle/>
        <a:p>
          <a:pPr rtl="1"/>
          <a:endParaRPr lang="he-IL"/>
        </a:p>
      </dgm:t>
    </dgm:pt>
    <dgm:pt modelId="{B59D6F14-B613-4F38-93A4-48D5642D38EE}" type="sibTrans" cxnId="{218372A3-C300-406E-8844-C0DA5346E0B5}">
      <dgm:prSet/>
      <dgm:spPr/>
      <dgm:t>
        <a:bodyPr/>
        <a:lstStyle/>
        <a:p>
          <a:pPr rtl="1"/>
          <a:endParaRPr lang="he-IL"/>
        </a:p>
      </dgm:t>
    </dgm:pt>
    <dgm:pt modelId="{AE290D1E-3068-4DF9-8901-7D160AAFA920}">
      <dgm:prSet phldrT="[טקסט]" custT="1"/>
      <dgm:spPr/>
      <dgm:t>
        <a:bodyPr/>
        <a:lstStyle/>
        <a:p>
          <a:pPr rtl="1"/>
          <a:r>
            <a:rPr lang="en-US" sz="1800" b="1" i="0" smtClean="0">
              <a:solidFill>
                <a:schemeClr val="tx1"/>
              </a:solidFill>
              <a:effectLst/>
            </a:rPr>
            <a:t>ResNet 1000</a:t>
          </a:r>
          <a:endParaRPr lang="en-US" sz="1800" b="1" i="0" dirty="0" smtClean="0">
            <a:solidFill>
              <a:schemeClr val="tx1"/>
            </a:solidFill>
            <a:effectLst/>
          </a:endParaRPr>
        </a:p>
      </dgm:t>
    </dgm:pt>
    <dgm:pt modelId="{D976D6E4-2C5B-47C9-8617-EAEC2EFE27B4}" type="parTrans" cxnId="{5FB199E7-0C1E-4D38-BCA8-B4692B0AF461}">
      <dgm:prSet/>
      <dgm:spPr/>
      <dgm:t>
        <a:bodyPr/>
        <a:lstStyle/>
        <a:p>
          <a:pPr rtl="1"/>
          <a:endParaRPr lang="he-IL"/>
        </a:p>
      </dgm:t>
    </dgm:pt>
    <dgm:pt modelId="{47BF12D7-C677-4090-BEC6-E8E687C7D87F}" type="sibTrans" cxnId="{5FB199E7-0C1E-4D38-BCA8-B4692B0AF461}">
      <dgm:prSet/>
      <dgm:spPr/>
      <dgm:t>
        <a:bodyPr/>
        <a:lstStyle/>
        <a:p>
          <a:pPr rtl="1"/>
          <a:endParaRPr lang="he-IL"/>
        </a:p>
      </dgm:t>
    </dgm:pt>
    <dgm:pt modelId="{59EBC90E-CBC8-42DC-B5DF-F3944A7AE541}">
      <dgm:prSet phldrT="[טקסט]" custT="1"/>
      <dgm:spPr/>
      <dgm:t>
        <a:bodyPr/>
        <a:lstStyle/>
        <a:p>
          <a:pPr rtl="1"/>
          <a:r>
            <a:rPr lang="en-US" sz="1800" b="1" i="0" smtClean="0">
              <a:solidFill>
                <a:schemeClr val="tx1"/>
              </a:solidFill>
              <a:effectLst/>
            </a:rPr>
            <a:t>Comparison</a:t>
          </a:r>
          <a:endParaRPr lang="en-US" sz="1800" b="1" i="0" dirty="0" smtClean="0">
            <a:solidFill>
              <a:schemeClr val="tx1"/>
            </a:solidFill>
            <a:effectLst/>
          </a:endParaRPr>
        </a:p>
      </dgm:t>
    </dgm:pt>
    <dgm:pt modelId="{EF78957A-6679-43C2-A04A-3CFFCDA1C3DE}" type="parTrans" cxnId="{9328E6CE-60AC-489C-9F8D-A46046A98BC7}">
      <dgm:prSet/>
      <dgm:spPr/>
      <dgm:t>
        <a:bodyPr/>
        <a:lstStyle/>
        <a:p>
          <a:pPr rtl="1"/>
          <a:endParaRPr lang="he-IL"/>
        </a:p>
      </dgm:t>
    </dgm:pt>
    <dgm:pt modelId="{4E423B13-94EE-451E-A87F-A274437363C4}" type="sibTrans" cxnId="{9328E6CE-60AC-489C-9F8D-A46046A98BC7}">
      <dgm:prSet/>
      <dgm:spPr/>
      <dgm:t>
        <a:bodyPr/>
        <a:lstStyle/>
        <a:p>
          <a:pPr rtl="1"/>
          <a:endParaRPr lang="he-IL"/>
        </a:p>
      </dgm:t>
    </dgm:pt>
    <dgm:pt modelId="{B1586EF5-9264-422D-B61E-3A58C17715BE}" type="pres">
      <dgm:prSet presAssocID="{F5F64A35-47F6-466F-93F6-80CF51CE95EE}" presName="Name0" presStyleCnt="0">
        <dgm:presLayoutVars>
          <dgm:dir/>
          <dgm:animLvl val="lvl"/>
          <dgm:resizeHandles val="exact"/>
        </dgm:presLayoutVars>
      </dgm:prSet>
      <dgm:spPr/>
    </dgm:pt>
    <dgm:pt modelId="{C9A91CA3-E5A1-44C5-A037-B2FC34FE86DB}" type="pres">
      <dgm:prSet presAssocID="{98062588-A888-40C3-B41D-478736408BA4}" presName="parTxOnly" presStyleLbl="node1" presStyleIdx="0" presStyleCnt="6">
        <dgm:presLayoutVars>
          <dgm:chMax val="0"/>
          <dgm:chPref val="0"/>
          <dgm:bulletEnabled val="1"/>
        </dgm:presLayoutVars>
      </dgm:prSet>
      <dgm:spPr/>
      <dgm:t>
        <a:bodyPr/>
        <a:lstStyle/>
        <a:p>
          <a:endParaRPr lang="en-US"/>
        </a:p>
      </dgm:t>
    </dgm:pt>
    <dgm:pt modelId="{8A5C5191-4878-4079-BA26-99FCAD709E69}" type="pres">
      <dgm:prSet presAssocID="{CC51E79A-11DF-4CF0-AA98-D70F36C5A0CA}" presName="parTxOnlySpace" presStyleCnt="0"/>
      <dgm:spPr/>
    </dgm:pt>
    <dgm:pt modelId="{FC9E9095-95CB-4AE1-8457-78BBA7B1ACE4}" type="pres">
      <dgm:prSet presAssocID="{C18D3C94-C903-478C-B878-947E1411B8B1}" presName="parTxOnly" presStyleLbl="node1" presStyleIdx="1" presStyleCnt="6">
        <dgm:presLayoutVars>
          <dgm:chMax val="0"/>
          <dgm:chPref val="0"/>
          <dgm:bulletEnabled val="1"/>
        </dgm:presLayoutVars>
      </dgm:prSet>
      <dgm:spPr/>
      <dgm:t>
        <a:bodyPr/>
        <a:lstStyle/>
        <a:p>
          <a:endParaRPr lang="en-US"/>
        </a:p>
      </dgm:t>
    </dgm:pt>
    <dgm:pt modelId="{300F1AAA-DAF0-4365-BC80-C6BC613BC3DD}" type="pres">
      <dgm:prSet presAssocID="{6C66773B-15D6-4C0D-8A9B-7AC5542BE952}" presName="parTxOnlySpace" presStyleCnt="0"/>
      <dgm:spPr/>
    </dgm:pt>
    <dgm:pt modelId="{EC30F9D7-E781-439C-AD12-1E135F1761E8}" type="pres">
      <dgm:prSet presAssocID="{DA57E5DA-848D-4503-9774-66A4FDBF2E3E}" presName="parTxOnly" presStyleLbl="node1" presStyleIdx="2" presStyleCnt="6">
        <dgm:presLayoutVars>
          <dgm:chMax val="0"/>
          <dgm:chPref val="0"/>
          <dgm:bulletEnabled val="1"/>
        </dgm:presLayoutVars>
      </dgm:prSet>
      <dgm:spPr/>
      <dgm:t>
        <a:bodyPr/>
        <a:lstStyle/>
        <a:p>
          <a:pPr rtl="1"/>
          <a:endParaRPr lang="he-IL"/>
        </a:p>
      </dgm:t>
    </dgm:pt>
    <dgm:pt modelId="{591945EB-A53F-436A-BA34-4067F4FC08B2}" type="pres">
      <dgm:prSet presAssocID="{428CCF9A-DD76-42A6-9C7B-0016F9B20D39}" presName="parTxOnlySpace" presStyleCnt="0"/>
      <dgm:spPr/>
    </dgm:pt>
    <dgm:pt modelId="{1BB70F2C-4342-4734-9C82-3A356E7606AA}" type="pres">
      <dgm:prSet presAssocID="{D577DF19-15F1-4EA7-9C95-E032709D4FA0}" presName="parTxOnly" presStyleLbl="node1" presStyleIdx="3" presStyleCnt="6">
        <dgm:presLayoutVars>
          <dgm:chMax val="0"/>
          <dgm:chPref val="0"/>
          <dgm:bulletEnabled val="1"/>
        </dgm:presLayoutVars>
      </dgm:prSet>
      <dgm:spPr/>
      <dgm:t>
        <a:bodyPr/>
        <a:lstStyle/>
        <a:p>
          <a:pPr rtl="1"/>
          <a:endParaRPr lang="he-IL"/>
        </a:p>
      </dgm:t>
    </dgm:pt>
    <dgm:pt modelId="{8CABBB52-B26E-420E-BF63-E747A23F50BE}" type="pres">
      <dgm:prSet presAssocID="{B59D6F14-B613-4F38-93A4-48D5642D38EE}" presName="parTxOnlySpace" presStyleCnt="0"/>
      <dgm:spPr/>
    </dgm:pt>
    <dgm:pt modelId="{B9C1B962-901A-4B6C-B5B2-0593E22F3FC6}" type="pres">
      <dgm:prSet presAssocID="{AE290D1E-3068-4DF9-8901-7D160AAFA920}" presName="parTxOnly" presStyleLbl="node1" presStyleIdx="4" presStyleCnt="6">
        <dgm:presLayoutVars>
          <dgm:chMax val="0"/>
          <dgm:chPref val="0"/>
          <dgm:bulletEnabled val="1"/>
        </dgm:presLayoutVars>
      </dgm:prSet>
      <dgm:spPr/>
      <dgm:t>
        <a:bodyPr/>
        <a:lstStyle/>
        <a:p>
          <a:pPr rtl="1"/>
          <a:endParaRPr lang="he-IL"/>
        </a:p>
      </dgm:t>
    </dgm:pt>
    <dgm:pt modelId="{04824078-962E-4119-9102-1C5EEB8C5C4F}" type="pres">
      <dgm:prSet presAssocID="{47BF12D7-C677-4090-BEC6-E8E687C7D87F}" presName="parTxOnlySpace" presStyleCnt="0"/>
      <dgm:spPr/>
    </dgm:pt>
    <dgm:pt modelId="{C92DCF85-F6A8-4316-B910-1DF8336E061E}" type="pres">
      <dgm:prSet presAssocID="{59EBC90E-CBC8-42DC-B5DF-F3944A7AE541}" presName="parTxOnly" presStyleLbl="node1" presStyleIdx="5" presStyleCnt="6">
        <dgm:presLayoutVars>
          <dgm:chMax val="0"/>
          <dgm:chPref val="0"/>
          <dgm:bulletEnabled val="1"/>
        </dgm:presLayoutVars>
      </dgm:prSet>
      <dgm:spPr/>
      <dgm:t>
        <a:bodyPr/>
        <a:lstStyle/>
        <a:p>
          <a:pPr rtl="1"/>
          <a:endParaRPr lang="he-IL"/>
        </a:p>
      </dgm:t>
    </dgm:pt>
  </dgm:ptLst>
  <dgm:cxnLst>
    <dgm:cxn modelId="{5FB199E7-0C1E-4D38-BCA8-B4692B0AF461}" srcId="{F5F64A35-47F6-466F-93F6-80CF51CE95EE}" destId="{AE290D1E-3068-4DF9-8901-7D160AAFA920}" srcOrd="4" destOrd="0" parTransId="{D976D6E4-2C5B-47C9-8617-EAEC2EFE27B4}" sibTransId="{47BF12D7-C677-4090-BEC6-E8E687C7D87F}"/>
    <dgm:cxn modelId="{B47997E9-ABF5-4A6C-B984-E59FC2434A0D}" type="presOf" srcId="{F5F64A35-47F6-466F-93F6-80CF51CE95EE}" destId="{B1586EF5-9264-422D-B61E-3A58C17715BE}" srcOrd="0" destOrd="0" presId="urn:microsoft.com/office/officeart/2005/8/layout/chevron1"/>
    <dgm:cxn modelId="{0ADA6BA1-4D7B-4E35-9029-6ADCFF7DC200}" srcId="{F5F64A35-47F6-466F-93F6-80CF51CE95EE}" destId="{98062588-A888-40C3-B41D-478736408BA4}" srcOrd="0" destOrd="0" parTransId="{CC29143D-CD1B-4C88-927C-D5F6EFD1E0B9}" sibTransId="{CC51E79A-11DF-4CF0-AA98-D70F36C5A0CA}"/>
    <dgm:cxn modelId="{3A79203D-9D5C-4442-AE11-B75E857D842E}" type="presOf" srcId="{D577DF19-15F1-4EA7-9C95-E032709D4FA0}" destId="{1BB70F2C-4342-4734-9C82-3A356E7606AA}" srcOrd="0" destOrd="0" presId="urn:microsoft.com/office/officeart/2005/8/layout/chevron1"/>
    <dgm:cxn modelId="{B9E54EDF-647E-488F-9A32-2924C396A755}" type="presOf" srcId="{59EBC90E-CBC8-42DC-B5DF-F3944A7AE541}" destId="{C92DCF85-F6A8-4316-B910-1DF8336E061E}" srcOrd="0" destOrd="0" presId="urn:microsoft.com/office/officeart/2005/8/layout/chevron1"/>
    <dgm:cxn modelId="{9328E6CE-60AC-489C-9F8D-A46046A98BC7}" srcId="{F5F64A35-47F6-466F-93F6-80CF51CE95EE}" destId="{59EBC90E-CBC8-42DC-B5DF-F3944A7AE541}" srcOrd="5" destOrd="0" parTransId="{EF78957A-6679-43C2-A04A-3CFFCDA1C3DE}" sibTransId="{4E423B13-94EE-451E-A87F-A274437363C4}"/>
    <dgm:cxn modelId="{F004F55D-8245-4D7C-B766-FAB91C432242}" srcId="{F5F64A35-47F6-466F-93F6-80CF51CE95EE}" destId="{DA57E5DA-848D-4503-9774-66A4FDBF2E3E}" srcOrd="2" destOrd="0" parTransId="{C98E0D3F-38FA-4141-B422-43B3C3CE1DD4}" sibTransId="{428CCF9A-DD76-42A6-9C7B-0016F9B20D39}"/>
    <dgm:cxn modelId="{543CB14D-800F-4418-BBF4-AC7F8B8360DA}" type="presOf" srcId="{DA57E5DA-848D-4503-9774-66A4FDBF2E3E}" destId="{EC30F9D7-E781-439C-AD12-1E135F1761E8}" srcOrd="0" destOrd="0" presId="urn:microsoft.com/office/officeart/2005/8/layout/chevron1"/>
    <dgm:cxn modelId="{218372A3-C300-406E-8844-C0DA5346E0B5}" srcId="{F5F64A35-47F6-466F-93F6-80CF51CE95EE}" destId="{D577DF19-15F1-4EA7-9C95-E032709D4FA0}" srcOrd="3" destOrd="0" parTransId="{02609E72-EEAA-4C9E-B0C2-29693490BEDD}" sibTransId="{B59D6F14-B613-4F38-93A4-48D5642D38EE}"/>
    <dgm:cxn modelId="{EFBFAF44-F517-44FA-85E4-033C3EC69B13}" type="presOf" srcId="{AE290D1E-3068-4DF9-8901-7D160AAFA920}" destId="{B9C1B962-901A-4B6C-B5B2-0593E22F3FC6}" srcOrd="0" destOrd="0" presId="urn:microsoft.com/office/officeart/2005/8/layout/chevron1"/>
    <dgm:cxn modelId="{46B9419F-C99B-470F-BAA7-BC5D6307A166}" type="presOf" srcId="{98062588-A888-40C3-B41D-478736408BA4}" destId="{C9A91CA3-E5A1-44C5-A037-B2FC34FE86DB}" srcOrd="0" destOrd="0" presId="urn:microsoft.com/office/officeart/2005/8/layout/chevron1"/>
    <dgm:cxn modelId="{3734E34E-B486-486B-AF92-C86E578A4D4C}" srcId="{F5F64A35-47F6-466F-93F6-80CF51CE95EE}" destId="{C18D3C94-C903-478C-B878-947E1411B8B1}" srcOrd="1" destOrd="0" parTransId="{4223EDE3-778F-433A-B62A-65259C5EED99}" sibTransId="{6C66773B-15D6-4C0D-8A9B-7AC5542BE952}"/>
    <dgm:cxn modelId="{24F0EB8B-85FD-4A6A-B604-ED965C37EFF6}" type="presOf" srcId="{C18D3C94-C903-478C-B878-947E1411B8B1}" destId="{FC9E9095-95CB-4AE1-8457-78BBA7B1ACE4}" srcOrd="0" destOrd="0" presId="urn:microsoft.com/office/officeart/2005/8/layout/chevron1"/>
    <dgm:cxn modelId="{07554E98-A961-4C13-AC56-EF3064D3D3DB}" type="presParOf" srcId="{B1586EF5-9264-422D-B61E-3A58C17715BE}" destId="{C9A91CA3-E5A1-44C5-A037-B2FC34FE86DB}" srcOrd="0" destOrd="0" presId="urn:microsoft.com/office/officeart/2005/8/layout/chevron1"/>
    <dgm:cxn modelId="{A247E8F7-7465-4897-9617-D20995C19986}" type="presParOf" srcId="{B1586EF5-9264-422D-B61E-3A58C17715BE}" destId="{8A5C5191-4878-4079-BA26-99FCAD709E69}" srcOrd="1" destOrd="0" presId="urn:microsoft.com/office/officeart/2005/8/layout/chevron1"/>
    <dgm:cxn modelId="{31A15E6F-53C9-49FE-B798-400D2A839767}" type="presParOf" srcId="{B1586EF5-9264-422D-B61E-3A58C17715BE}" destId="{FC9E9095-95CB-4AE1-8457-78BBA7B1ACE4}" srcOrd="2" destOrd="0" presId="urn:microsoft.com/office/officeart/2005/8/layout/chevron1"/>
    <dgm:cxn modelId="{54C5166F-4899-4B4A-89E5-683607E4FFFF}" type="presParOf" srcId="{B1586EF5-9264-422D-B61E-3A58C17715BE}" destId="{300F1AAA-DAF0-4365-BC80-C6BC613BC3DD}" srcOrd="3" destOrd="0" presId="urn:microsoft.com/office/officeart/2005/8/layout/chevron1"/>
    <dgm:cxn modelId="{6AEC8A2D-6072-4DD1-88CA-280FD6F9D1C8}" type="presParOf" srcId="{B1586EF5-9264-422D-B61E-3A58C17715BE}" destId="{EC30F9D7-E781-439C-AD12-1E135F1761E8}" srcOrd="4" destOrd="0" presId="urn:microsoft.com/office/officeart/2005/8/layout/chevron1"/>
    <dgm:cxn modelId="{B08A070E-B0A7-40B4-B84B-C322BAB10124}" type="presParOf" srcId="{B1586EF5-9264-422D-B61E-3A58C17715BE}" destId="{591945EB-A53F-436A-BA34-4067F4FC08B2}" srcOrd="5" destOrd="0" presId="urn:microsoft.com/office/officeart/2005/8/layout/chevron1"/>
    <dgm:cxn modelId="{D4723B9B-14D2-408A-AD4B-54D909741D6F}" type="presParOf" srcId="{B1586EF5-9264-422D-B61E-3A58C17715BE}" destId="{1BB70F2C-4342-4734-9C82-3A356E7606AA}" srcOrd="6" destOrd="0" presId="urn:microsoft.com/office/officeart/2005/8/layout/chevron1"/>
    <dgm:cxn modelId="{3A19F224-3AFE-4A3B-8178-95DDAEF81EA8}" type="presParOf" srcId="{B1586EF5-9264-422D-B61E-3A58C17715BE}" destId="{8CABBB52-B26E-420E-BF63-E747A23F50BE}" srcOrd="7" destOrd="0" presId="urn:microsoft.com/office/officeart/2005/8/layout/chevron1"/>
    <dgm:cxn modelId="{5801C07B-C7A0-43EC-869D-CF33B264CEE4}" type="presParOf" srcId="{B1586EF5-9264-422D-B61E-3A58C17715BE}" destId="{B9C1B962-901A-4B6C-B5B2-0593E22F3FC6}" srcOrd="8" destOrd="0" presId="urn:microsoft.com/office/officeart/2005/8/layout/chevron1"/>
    <dgm:cxn modelId="{A3F6A6F9-E202-4E55-A81B-7936C469D639}" type="presParOf" srcId="{B1586EF5-9264-422D-B61E-3A58C17715BE}" destId="{04824078-962E-4119-9102-1C5EEB8C5C4F}" srcOrd="9" destOrd="0" presId="urn:microsoft.com/office/officeart/2005/8/layout/chevron1"/>
    <dgm:cxn modelId="{2994371F-CD8C-4565-A94C-F79EBDE1C0C3}" type="presParOf" srcId="{B1586EF5-9264-422D-B61E-3A58C17715BE}" destId="{C92DCF85-F6A8-4316-B910-1DF8336E061E}" srcOrd="10" destOrd="0" presId="urn:microsoft.com/office/officeart/2005/8/layout/chevron1"/>
  </dgm:cxnLst>
  <dgm:bg>
    <a:noFill/>
  </dgm:bg>
  <dgm:whole>
    <a:ln>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7.xml><?xml version="1.0" encoding="utf-8"?>
<dgm:dataModel xmlns:dgm="http://schemas.openxmlformats.org/drawingml/2006/diagram" xmlns:a="http://schemas.openxmlformats.org/drawingml/2006/main">
  <dgm:ptLst>
    <dgm:pt modelId="{F5F64A35-47F6-466F-93F6-80CF51CE95EE}" type="doc">
      <dgm:prSet loTypeId="urn:microsoft.com/office/officeart/2005/8/layout/chevron1" loCatId="process" qsTypeId="urn:microsoft.com/office/officeart/2005/8/quickstyle/3d4" qsCatId="3D" csTypeId="urn:microsoft.com/office/officeart/2005/8/colors/accent3_2" csCatId="accent3" phldr="1"/>
      <dgm:spPr/>
    </dgm:pt>
    <dgm:pt modelId="{98062588-A888-40C3-B41D-478736408BA4}">
      <dgm:prSet phldrT="[טקסט]" custT="1"/>
      <dgm:spPr/>
      <dgm:t>
        <a:bodyPr/>
        <a:lstStyle/>
        <a:p>
          <a:pPr rtl="1"/>
          <a:r>
            <a:rPr lang="en-US" sz="1800" b="1" i="0" smtClean="0">
              <a:solidFill>
                <a:schemeClr val="tx1"/>
              </a:solidFill>
              <a:effectLst/>
            </a:rPr>
            <a:t>Intro</a:t>
          </a:r>
          <a:endParaRPr lang="he-IL" sz="1800" b="1" i="0" dirty="0">
            <a:solidFill>
              <a:schemeClr val="tx1"/>
            </a:solidFill>
            <a:effectLst/>
          </a:endParaRPr>
        </a:p>
      </dgm:t>
    </dgm:pt>
    <dgm:pt modelId="{CC29143D-CD1B-4C88-927C-D5F6EFD1E0B9}" type="parTrans" cxnId="{0ADA6BA1-4D7B-4E35-9029-6ADCFF7DC200}">
      <dgm:prSet/>
      <dgm:spPr/>
      <dgm:t>
        <a:bodyPr/>
        <a:lstStyle/>
        <a:p>
          <a:pPr rtl="1"/>
          <a:endParaRPr lang="he-IL"/>
        </a:p>
      </dgm:t>
    </dgm:pt>
    <dgm:pt modelId="{CC51E79A-11DF-4CF0-AA98-D70F36C5A0CA}" type="sibTrans" cxnId="{0ADA6BA1-4D7B-4E35-9029-6ADCFF7DC200}">
      <dgm:prSet/>
      <dgm:spPr/>
      <dgm:t>
        <a:bodyPr/>
        <a:lstStyle/>
        <a:p>
          <a:pPr rtl="1"/>
          <a:endParaRPr lang="he-IL"/>
        </a:p>
      </dgm:t>
    </dgm:pt>
    <dgm:pt modelId="{C18D3C94-C903-478C-B878-947E1411B8B1}">
      <dgm:prSet phldrT="[טקסט]" custT="1"/>
      <dgm:spPr/>
      <dgm:t>
        <a:bodyPr/>
        <a:lstStyle/>
        <a:p>
          <a:pPr rtl="1"/>
          <a:r>
            <a:rPr lang="en-US" sz="1800" b="1" i="0" smtClean="0">
              <a:solidFill>
                <a:schemeClr val="tx1"/>
              </a:solidFill>
              <a:effectLst/>
            </a:rPr>
            <a:t>ResNet</a:t>
          </a:r>
          <a:endParaRPr lang="he-IL" sz="1800" b="1" i="0" dirty="0">
            <a:solidFill>
              <a:schemeClr val="tx1"/>
            </a:solidFill>
            <a:effectLst/>
          </a:endParaRPr>
        </a:p>
      </dgm:t>
    </dgm:pt>
    <dgm:pt modelId="{4223EDE3-778F-433A-B62A-65259C5EED99}" type="parTrans" cxnId="{3734E34E-B486-486B-AF92-C86E578A4D4C}">
      <dgm:prSet/>
      <dgm:spPr/>
      <dgm:t>
        <a:bodyPr/>
        <a:lstStyle/>
        <a:p>
          <a:pPr rtl="1"/>
          <a:endParaRPr lang="he-IL"/>
        </a:p>
      </dgm:t>
    </dgm:pt>
    <dgm:pt modelId="{6C66773B-15D6-4C0D-8A9B-7AC5542BE952}" type="sibTrans" cxnId="{3734E34E-B486-486B-AF92-C86E578A4D4C}">
      <dgm:prSet/>
      <dgm:spPr/>
      <dgm:t>
        <a:bodyPr/>
        <a:lstStyle/>
        <a:p>
          <a:pPr rtl="1"/>
          <a:endParaRPr lang="he-IL"/>
        </a:p>
      </dgm:t>
    </dgm:pt>
    <dgm:pt modelId="{DA57E5DA-848D-4503-9774-66A4FDBF2E3E}">
      <dgm:prSet phldrT="[טקסט]" custT="1"/>
      <dgm:spPr>
        <a:solidFill>
          <a:schemeClr val="accent2">
            <a:lumMod val="75000"/>
          </a:schemeClr>
        </a:solidFill>
      </dgm:spPr>
      <dgm:t>
        <a:bodyPr/>
        <a:lstStyle/>
        <a:p>
          <a:pPr rtl="1"/>
          <a:r>
            <a:rPr lang="en-US" sz="1800" b="1" i="0" smtClean="0">
              <a:solidFill>
                <a:schemeClr val="tx1"/>
              </a:solidFill>
              <a:effectLst/>
            </a:rPr>
            <a:t>Technical details</a:t>
          </a:r>
          <a:endParaRPr lang="en-US" sz="1800" b="1" i="0" dirty="0" smtClean="0">
            <a:solidFill>
              <a:schemeClr val="tx1"/>
            </a:solidFill>
            <a:effectLst/>
          </a:endParaRPr>
        </a:p>
      </dgm:t>
    </dgm:pt>
    <dgm:pt modelId="{C98E0D3F-38FA-4141-B422-43B3C3CE1DD4}" type="parTrans" cxnId="{F004F55D-8245-4D7C-B766-FAB91C432242}">
      <dgm:prSet/>
      <dgm:spPr/>
      <dgm:t>
        <a:bodyPr/>
        <a:lstStyle/>
        <a:p>
          <a:pPr rtl="1"/>
          <a:endParaRPr lang="he-IL"/>
        </a:p>
      </dgm:t>
    </dgm:pt>
    <dgm:pt modelId="{428CCF9A-DD76-42A6-9C7B-0016F9B20D39}" type="sibTrans" cxnId="{F004F55D-8245-4D7C-B766-FAB91C432242}">
      <dgm:prSet/>
      <dgm:spPr/>
      <dgm:t>
        <a:bodyPr/>
        <a:lstStyle/>
        <a:p>
          <a:pPr rtl="1"/>
          <a:endParaRPr lang="he-IL"/>
        </a:p>
      </dgm:t>
    </dgm:pt>
    <dgm:pt modelId="{D577DF19-15F1-4EA7-9C95-E032709D4FA0}">
      <dgm:prSet phldrT="[טקסט]" custT="1"/>
      <dgm:spPr/>
      <dgm:t>
        <a:bodyPr/>
        <a:lstStyle/>
        <a:p>
          <a:pPr rtl="1"/>
          <a:r>
            <a:rPr lang="en-US" sz="1800" b="1" i="0" smtClean="0">
              <a:solidFill>
                <a:schemeClr val="tx1"/>
              </a:solidFill>
              <a:effectLst/>
            </a:rPr>
            <a:t>Results</a:t>
          </a:r>
          <a:endParaRPr lang="en-US" sz="1800" b="1" i="0" dirty="0" smtClean="0">
            <a:solidFill>
              <a:schemeClr val="tx1"/>
            </a:solidFill>
            <a:effectLst/>
          </a:endParaRPr>
        </a:p>
      </dgm:t>
    </dgm:pt>
    <dgm:pt modelId="{02609E72-EEAA-4C9E-B0C2-29693490BEDD}" type="parTrans" cxnId="{218372A3-C300-406E-8844-C0DA5346E0B5}">
      <dgm:prSet/>
      <dgm:spPr/>
      <dgm:t>
        <a:bodyPr/>
        <a:lstStyle/>
        <a:p>
          <a:pPr rtl="1"/>
          <a:endParaRPr lang="he-IL"/>
        </a:p>
      </dgm:t>
    </dgm:pt>
    <dgm:pt modelId="{B59D6F14-B613-4F38-93A4-48D5642D38EE}" type="sibTrans" cxnId="{218372A3-C300-406E-8844-C0DA5346E0B5}">
      <dgm:prSet/>
      <dgm:spPr/>
      <dgm:t>
        <a:bodyPr/>
        <a:lstStyle/>
        <a:p>
          <a:pPr rtl="1"/>
          <a:endParaRPr lang="he-IL"/>
        </a:p>
      </dgm:t>
    </dgm:pt>
    <dgm:pt modelId="{AE290D1E-3068-4DF9-8901-7D160AAFA920}">
      <dgm:prSet phldrT="[טקסט]" custT="1"/>
      <dgm:spPr/>
      <dgm:t>
        <a:bodyPr/>
        <a:lstStyle/>
        <a:p>
          <a:pPr rtl="1"/>
          <a:r>
            <a:rPr lang="en-US" sz="1800" b="1" i="0" smtClean="0">
              <a:solidFill>
                <a:schemeClr val="tx1"/>
              </a:solidFill>
              <a:effectLst/>
            </a:rPr>
            <a:t>ResNet 1000</a:t>
          </a:r>
          <a:endParaRPr lang="en-US" sz="1800" b="1" i="0" dirty="0" smtClean="0">
            <a:solidFill>
              <a:schemeClr val="tx1"/>
            </a:solidFill>
            <a:effectLst/>
          </a:endParaRPr>
        </a:p>
      </dgm:t>
    </dgm:pt>
    <dgm:pt modelId="{D976D6E4-2C5B-47C9-8617-EAEC2EFE27B4}" type="parTrans" cxnId="{5FB199E7-0C1E-4D38-BCA8-B4692B0AF461}">
      <dgm:prSet/>
      <dgm:spPr/>
      <dgm:t>
        <a:bodyPr/>
        <a:lstStyle/>
        <a:p>
          <a:pPr rtl="1"/>
          <a:endParaRPr lang="he-IL"/>
        </a:p>
      </dgm:t>
    </dgm:pt>
    <dgm:pt modelId="{47BF12D7-C677-4090-BEC6-E8E687C7D87F}" type="sibTrans" cxnId="{5FB199E7-0C1E-4D38-BCA8-B4692B0AF461}">
      <dgm:prSet/>
      <dgm:spPr/>
      <dgm:t>
        <a:bodyPr/>
        <a:lstStyle/>
        <a:p>
          <a:pPr rtl="1"/>
          <a:endParaRPr lang="he-IL"/>
        </a:p>
      </dgm:t>
    </dgm:pt>
    <dgm:pt modelId="{59EBC90E-CBC8-42DC-B5DF-F3944A7AE541}">
      <dgm:prSet phldrT="[טקסט]" custT="1"/>
      <dgm:spPr/>
      <dgm:t>
        <a:bodyPr/>
        <a:lstStyle/>
        <a:p>
          <a:pPr rtl="1"/>
          <a:r>
            <a:rPr lang="en-US" sz="1800" b="1" i="0" smtClean="0">
              <a:solidFill>
                <a:schemeClr val="tx1"/>
              </a:solidFill>
              <a:effectLst/>
            </a:rPr>
            <a:t>Comparison</a:t>
          </a:r>
          <a:endParaRPr lang="en-US" sz="1800" b="1" i="0" dirty="0" smtClean="0">
            <a:solidFill>
              <a:schemeClr val="tx1"/>
            </a:solidFill>
            <a:effectLst/>
          </a:endParaRPr>
        </a:p>
      </dgm:t>
    </dgm:pt>
    <dgm:pt modelId="{EF78957A-6679-43C2-A04A-3CFFCDA1C3DE}" type="parTrans" cxnId="{9328E6CE-60AC-489C-9F8D-A46046A98BC7}">
      <dgm:prSet/>
      <dgm:spPr/>
      <dgm:t>
        <a:bodyPr/>
        <a:lstStyle/>
        <a:p>
          <a:pPr rtl="1"/>
          <a:endParaRPr lang="he-IL"/>
        </a:p>
      </dgm:t>
    </dgm:pt>
    <dgm:pt modelId="{4E423B13-94EE-451E-A87F-A274437363C4}" type="sibTrans" cxnId="{9328E6CE-60AC-489C-9F8D-A46046A98BC7}">
      <dgm:prSet/>
      <dgm:spPr/>
      <dgm:t>
        <a:bodyPr/>
        <a:lstStyle/>
        <a:p>
          <a:pPr rtl="1"/>
          <a:endParaRPr lang="he-IL"/>
        </a:p>
      </dgm:t>
    </dgm:pt>
    <dgm:pt modelId="{B1586EF5-9264-422D-B61E-3A58C17715BE}" type="pres">
      <dgm:prSet presAssocID="{F5F64A35-47F6-466F-93F6-80CF51CE95EE}" presName="Name0" presStyleCnt="0">
        <dgm:presLayoutVars>
          <dgm:dir/>
          <dgm:animLvl val="lvl"/>
          <dgm:resizeHandles val="exact"/>
        </dgm:presLayoutVars>
      </dgm:prSet>
      <dgm:spPr/>
    </dgm:pt>
    <dgm:pt modelId="{C9A91CA3-E5A1-44C5-A037-B2FC34FE86DB}" type="pres">
      <dgm:prSet presAssocID="{98062588-A888-40C3-B41D-478736408BA4}" presName="parTxOnly" presStyleLbl="node1" presStyleIdx="0" presStyleCnt="6">
        <dgm:presLayoutVars>
          <dgm:chMax val="0"/>
          <dgm:chPref val="0"/>
          <dgm:bulletEnabled val="1"/>
        </dgm:presLayoutVars>
      </dgm:prSet>
      <dgm:spPr/>
      <dgm:t>
        <a:bodyPr/>
        <a:lstStyle/>
        <a:p>
          <a:endParaRPr lang="en-US"/>
        </a:p>
      </dgm:t>
    </dgm:pt>
    <dgm:pt modelId="{8A5C5191-4878-4079-BA26-99FCAD709E69}" type="pres">
      <dgm:prSet presAssocID="{CC51E79A-11DF-4CF0-AA98-D70F36C5A0CA}" presName="parTxOnlySpace" presStyleCnt="0"/>
      <dgm:spPr/>
    </dgm:pt>
    <dgm:pt modelId="{FC9E9095-95CB-4AE1-8457-78BBA7B1ACE4}" type="pres">
      <dgm:prSet presAssocID="{C18D3C94-C903-478C-B878-947E1411B8B1}" presName="parTxOnly" presStyleLbl="node1" presStyleIdx="1" presStyleCnt="6">
        <dgm:presLayoutVars>
          <dgm:chMax val="0"/>
          <dgm:chPref val="0"/>
          <dgm:bulletEnabled val="1"/>
        </dgm:presLayoutVars>
      </dgm:prSet>
      <dgm:spPr/>
      <dgm:t>
        <a:bodyPr/>
        <a:lstStyle/>
        <a:p>
          <a:endParaRPr lang="en-US"/>
        </a:p>
      </dgm:t>
    </dgm:pt>
    <dgm:pt modelId="{300F1AAA-DAF0-4365-BC80-C6BC613BC3DD}" type="pres">
      <dgm:prSet presAssocID="{6C66773B-15D6-4C0D-8A9B-7AC5542BE952}" presName="parTxOnlySpace" presStyleCnt="0"/>
      <dgm:spPr/>
    </dgm:pt>
    <dgm:pt modelId="{EC30F9D7-E781-439C-AD12-1E135F1761E8}" type="pres">
      <dgm:prSet presAssocID="{DA57E5DA-848D-4503-9774-66A4FDBF2E3E}" presName="parTxOnly" presStyleLbl="node1" presStyleIdx="2" presStyleCnt="6">
        <dgm:presLayoutVars>
          <dgm:chMax val="0"/>
          <dgm:chPref val="0"/>
          <dgm:bulletEnabled val="1"/>
        </dgm:presLayoutVars>
      </dgm:prSet>
      <dgm:spPr/>
      <dgm:t>
        <a:bodyPr/>
        <a:lstStyle/>
        <a:p>
          <a:pPr rtl="1"/>
          <a:endParaRPr lang="he-IL"/>
        </a:p>
      </dgm:t>
    </dgm:pt>
    <dgm:pt modelId="{591945EB-A53F-436A-BA34-4067F4FC08B2}" type="pres">
      <dgm:prSet presAssocID="{428CCF9A-DD76-42A6-9C7B-0016F9B20D39}" presName="parTxOnlySpace" presStyleCnt="0"/>
      <dgm:spPr/>
    </dgm:pt>
    <dgm:pt modelId="{1BB70F2C-4342-4734-9C82-3A356E7606AA}" type="pres">
      <dgm:prSet presAssocID="{D577DF19-15F1-4EA7-9C95-E032709D4FA0}" presName="parTxOnly" presStyleLbl="node1" presStyleIdx="3" presStyleCnt="6">
        <dgm:presLayoutVars>
          <dgm:chMax val="0"/>
          <dgm:chPref val="0"/>
          <dgm:bulletEnabled val="1"/>
        </dgm:presLayoutVars>
      </dgm:prSet>
      <dgm:spPr/>
      <dgm:t>
        <a:bodyPr/>
        <a:lstStyle/>
        <a:p>
          <a:pPr rtl="1"/>
          <a:endParaRPr lang="he-IL"/>
        </a:p>
      </dgm:t>
    </dgm:pt>
    <dgm:pt modelId="{8CABBB52-B26E-420E-BF63-E747A23F50BE}" type="pres">
      <dgm:prSet presAssocID="{B59D6F14-B613-4F38-93A4-48D5642D38EE}" presName="parTxOnlySpace" presStyleCnt="0"/>
      <dgm:spPr/>
    </dgm:pt>
    <dgm:pt modelId="{B9C1B962-901A-4B6C-B5B2-0593E22F3FC6}" type="pres">
      <dgm:prSet presAssocID="{AE290D1E-3068-4DF9-8901-7D160AAFA920}" presName="parTxOnly" presStyleLbl="node1" presStyleIdx="4" presStyleCnt="6">
        <dgm:presLayoutVars>
          <dgm:chMax val="0"/>
          <dgm:chPref val="0"/>
          <dgm:bulletEnabled val="1"/>
        </dgm:presLayoutVars>
      </dgm:prSet>
      <dgm:spPr/>
      <dgm:t>
        <a:bodyPr/>
        <a:lstStyle/>
        <a:p>
          <a:pPr rtl="1"/>
          <a:endParaRPr lang="he-IL"/>
        </a:p>
      </dgm:t>
    </dgm:pt>
    <dgm:pt modelId="{04824078-962E-4119-9102-1C5EEB8C5C4F}" type="pres">
      <dgm:prSet presAssocID="{47BF12D7-C677-4090-BEC6-E8E687C7D87F}" presName="parTxOnlySpace" presStyleCnt="0"/>
      <dgm:spPr/>
    </dgm:pt>
    <dgm:pt modelId="{C92DCF85-F6A8-4316-B910-1DF8336E061E}" type="pres">
      <dgm:prSet presAssocID="{59EBC90E-CBC8-42DC-B5DF-F3944A7AE541}" presName="parTxOnly" presStyleLbl="node1" presStyleIdx="5" presStyleCnt="6">
        <dgm:presLayoutVars>
          <dgm:chMax val="0"/>
          <dgm:chPref val="0"/>
          <dgm:bulletEnabled val="1"/>
        </dgm:presLayoutVars>
      </dgm:prSet>
      <dgm:spPr/>
      <dgm:t>
        <a:bodyPr/>
        <a:lstStyle/>
        <a:p>
          <a:pPr rtl="1"/>
          <a:endParaRPr lang="he-IL"/>
        </a:p>
      </dgm:t>
    </dgm:pt>
  </dgm:ptLst>
  <dgm:cxnLst>
    <dgm:cxn modelId="{5FB199E7-0C1E-4D38-BCA8-B4692B0AF461}" srcId="{F5F64A35-47F6-466F-93F6-80CF51CE95EE}" destId="{AE290D1E-3068-4DF9-8901-7D160AAFA920}" srcOrd="4" destOrd="0" parTransId="{D976D6E4-2C5B-47C9-8617-EAEC2EFE27B4}" sibTransId="{47BF12D7-C677-4090-BEC6-E8E687C7D87F}"/>
    <dgm:cxn modelId="{0ADA6BA1-4D7B-4E35-9029-6ADCFF7DC200}" srcId="{F5F64A35-47F6-466F-93F6-80CF51CE95EE}" destId="{98062588-A888-40C3-B41D-478736408BA4}" srcOrd="0" destOrd="0" parTransId="{CC29143D-CD1B-4C88-927C-D5F6EFD1E0B9}" sibTransId="{CC51E79A-11DF-4CF0-AA98-D70F36C5A0CA}"/>
    <dgm:cxn modelId="{535A43C0-5740-46CB-A6F9-35311F948288}" type="presOf" srcId="{59EBC90E-CBC8-42DC-B5DF-F3944A7AE541}" destId="{C92DCF85-F6A8-4316-B910-1DF8336E061E}" srcOrd="0" destOrd="0" presId="urn:microsoft.com/office/officeart/2005/8/layout/chevron1"/>
    <dgm:cxn modelId="{0222D81E-6EFC-40F4-AA1C-CBF5B8409DCD}" type="presOf" srcId="{C18D3C94-C903-478C-B878-947E1411B8B1}" destId="{FC9E9095-95CB-4AE1-8457-78BBA7B1ACE4}" srcOrd="0" destOrd="0" presId="urn:microsoft.com/office/officeart/2005/8/layout/chevron1"/>
    <dgm:cxn modelId="{9328E6CE-60AC-489C-9F8D-A46046A98BC7}" srcId="{F5F64A35-47F6-466F-93F6-80CF51CE95EE}" destId="{59EBC90E-CBC8-42DC-B5DF-F3944A7AE541}" srcOrd="5" destOrd="0" parTransId="{EF78957A-6679-43C2-A04A-3CFFCDA1C3DE}" sibTransId="{4E423B13-94EE-451E-A87F-A274437363C4}"/>
    <dgm:cxn modelId="{8D1B7CAB-B618-40E4-BA65-AA07AAD24375}" type="presOf" srcId="{F5F64A35-47F6-466F-93F6-80CF51CE95EE}" destId="{B1586EF5-9264-422D-B61E-3A58C17715BE}" srcOrd="0" destOrd="0" presId="urn:microsoft.com/office/officeart/2005/8/layout/chevron1"/>
    <dgm:cxn modelId="{F004F55D-8245-4D7C-B766-FAB91C432242}" srcId="{F5F64A35-47F6-466F-93F6-80CF51CE95EE}" destId="{DA57E5DA-848D-4503-9774-66A4FDBF2E3E}" srcOrd="2" destOrd="0" parTransId="{C98E0D3F-38FA-4141-B422-43B3C3CE1DD4}" sibTransId="{428CCF9A-DD76-42A6-9C7B-0016F9B20D39}"/>
    <dgm:cxn modelId="{218372A3-C300-406E-8844-C0DA5346E0B5}" srcId="{F5F64A35-47F6-466F-93F6-80CF51CE95EE}" destId="{D577DF19-15F1-4EA7-9C95-E032709D4FA0}" srcOrd="3" destOrd="0" parTransId="{02609E72-EEAA-4C9E-B0C2-29693490BEDD}" sibTransId="{B59D6F14-B613-4F38-93A4-48D5642D38EE}"/>
    <dgm:cxn modelId="{3A97071A-B4F8-4439-921A-29E708D6DCB6}" type="presOf" srcId="{D577DF19-15F1-4EA7-9C95-E032709D4FA0}" destId="{1BB70F2C-4342-4734-9C82-3A356E7606AA}" srcOrd="0" destOrd="0" presId="urn:microsoft.com/office/officeart/2005/8/layout/chevron1"/>
    <dgm:cxn modelId="{754A3E3B-A79F-4B92-9708-93E94605AAA3}" type="presOf" srcId="{98062588-A888-40C3-B41D-478736408BA4}" destId="{C9A91CA3-E5A1-44C5-A037-B2FC34FE86DB}" srcOrd="0" destOrd="0" presId="urn:microsoft.com/office/officeart/2005/8/layout/chevron1"/>
    <dgm:cxn modelId="{049FAE1D-90BA-451C-B130-28018DF9190C}" type="presOf" srcId="{AE290D1E-3068-4DF9-8901-7D160AAFA920}" destId="{B9C1B962-901A-4B6C-B5B2-0593E22F3FC6}" srcOrd="0" destOrd="0" presId="urn:microsoft.com/office/officeart/2005/8/layout/chevron1"/>
    <dgm:cxn modelId="{3734E34E-B486-486B-AF92-C86E578A4D4C}" srcId="{F5F64A35-47F6-466F-93F6-80CF51CE95EE}" destId="{C18D3C94-C903-478C-B878-947E1411B8B1}" srcOrd="1" destOrd="0" parTransId="{4223EDE3-778F-433A-B62A-65259C5EED99}" sibTransId="{6C66773B-15D6-4C0D-8A9B-7AC5542BE952}"/>
    <dgm:cxn modelId="{1AB39B0F-4171-4447-952E-A02D6854C4DB}" type="presOf" srcId="{DA57E5DA-848D-4503-9774-66A4FDBF2E3E}" destId="{EC30F9D7-E781-439C-AD12-1E135F1761E8}" srcOrd="0" destOrd="0" presId="urn:microsoft.com/office/officeart/2005/8/layout/chevron1"/>
    <dgm:cxn modelId="{17511457-CDDB-40E5-9FB1-ACBE770ACA85}" type="presParOf" srcId="{B1586EF5-9264-422D-B61E-3A58C17715BE}" destId="{C9A91CA3-E5A1-44C5-A037-B2FC34FE86DB}" srcOrd="0" destOrd="0" presId="urn:microsoft.com/office/officeart/2005/8/layout/chevron1"/>
    <dgm:cxn modelId="{35D05ECE-6DCB-4C85-B7E6-B81BFC2F210E}" type="presParOf" srcId="{B1586EF5-9264-422D-B61E-3A58C17715BE}" destId="{8A5C5191-4878-4079-BA26-99FCAD709E69}" srcOrd="1" destOrd="0" presId="urn:microsoft.com/office/officeart/2005/8/layout/chevron1"/>
    <dgm:cxn modelId="{E6668AD0-24BF-4867-A504-4FADB738E79A}" type="presParOf" srcId="{B1586EF5-9264-422D-B61E-3A58C17715BE}" destId="{FC9E9095-95CB-4AE1-8457-78BBA7B1ACE4}" srcOrd="2" destOrd="0" presId="urn:microsoft.com/office/officeart/2005/8/layout/chevron1"/>
    <dgm:cxn modelId="{6E98C8A8-01C0-4A9B-B5FB-FC05C448EFD4}" type="presParOf" srcId="{B1586EF5-9264-422D-B61E-3A58C17715BE}" destId="{300F1AAA-DAF0-4365-BC80-C6BC613BC3DD}" srcOrd="3" destOrd="0" presId="urn:microsoft.com/office/officeart/2005/8/layout/chevron1"/>
    <dgm:cxn modelId="{B0C949F7-4AE0-4D71-A875-ED05DCEC2716}" type="presParOf" srcId="{B1586EF5-9264-422D-B61E-3A58C17715BE}" destId="{EC30F9D7-E781-439C-AD12-1E135F1761E8}" srcOrd="4" destOrd="0" presId="urn:microsoft.com/office/officeart/2005/8/layout/chevron1"/>
    <dgm:cxn modelId="{32B422F6-F876-4B2E-BD2D-5EBEEA5A1ACD}" type="presParOf" srcId="{B1586EF5-9264-422D-B61E-3A58C17715BE}" destId="{591945EB-A53F-436A-BA34-4067F4FC08B2}" srcOrd="5" destOrd="0" presId="urn:microsoft.com/office/officeart/2005/8/layout/chevron1"/>
    <dgm:cxn modelId="{386DCC36-EAEC-42BC-9B03-4C5F59B0BC27}" type="presParOf" srcId="{B1586EF5-9264-422D-B61E-3A58C17715BE}" destId="{1BB70F2C-4342-4734-9C82-3A356E7606AA}" srcOrd="6" destOrd="0" presId="urn:microsoft.com/office/officeart/2005/8/layout/chevron1"/>
    <dgm:cxn modelId="{B10BCCCA-4B95-4F7D-8290-B330384DB6F6}" type="presParOf" srcId="{B1586EF5-9264-422D-B61E-3A58C17715BE}" destId="{8CABBB52-B26E-420E-BF63-E747A23F50BE}" srcOrd="7" destOrd="0" presId="urn:microsoft.com/office/officeart/2005/8/layout/chevron1"/>
    <dgm:cxn modelId="{50CC9DA3-EEEF-4B07-93A8-61FEAABC8DBF}" type="presParOf" srcId="{B1586EF5-9264-422D-B61E-3A58C17715BE}" destId="{B9C1B962-901A-4B6C-B5B2-0593E22F3FC6}" srcOrd="8" destOrd="0" presId="urn:microsoft.com/office/officeart/2005/8/layout/chevron1"/>
    <dgm:cxn modelId="{1A65CFA3-75C0-4A3C-AF75-7923FCEF4884}" type="presParOf" srcId="{B1586EF5-9264-422D-B61E-3A58C17715BE}" destId="{04824078-962E-4119-9102-1C5EEB8C5C4F}" srcOrd="9" destOrd="0" presId="urn:microsoft.com/office/officeart/2005/8/layout/chevron1"/>
    <dgm:cxn modelId="{0F5DD0AF-4413-452E-992C-33E73758AD68}" type="presParOf" srcId="{B1586EF5-9264-422D-B61E-3A58C17715BE}" destId="{C92DCF85-F6A8-4316-B910-1DF8336E061E}" srcOrd="10" destOrd="0" presId="urn:microsoft.com/office/officeart/2005/8/layout/chevron1"/>
  </dgm:cxnLst>
  <dgm:bg>
    <a:noFill/>
  </dgm:bg>
  <dgm:whole>
    <a:ln>
      <a:noFill/>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8.xml><?xml version="1.0" encoding="utf-8"?>
<dgm:dataModel xmlns:dgm="http://schemas.openxmlformats.org/drawingml/2006/diagram" xmlns:a="http://schemas.openxmlformats.org/drawingml/2006/main">
  <dgm:ptLst>
    <dgm:pt modelId="{F5F64A35-47F6-466F-93F6-80CF51CE95EE}" type="doc">
      <dgm:prSet loTypeId="urn:microsoft.com/office/officeart/2005/8/layout/chevron1" loCatId="process" qsTypeId="urn:microsoft.com/office/officeart/2005/8/quickstyle/3d4" qsCatId="3D" csTypeId="urn:microsoft.com/office/officeart/2005/8/colors/accent3_2" csCatId="accent3" phldr="1"/>
      <dgm:spPr/>
    </dgm:pt>
    <dgm:pt modelId="{98062588-A888-40C3-B41D-478736408BA4}">
      <dgm:prSet phldrT="[טקסט]" custT="1"/>
      <dgm:spPr/>
      <dgm:t>
        <a:bodyPr/>
        <a:lstStyle/>
        <a:p>
          <a:pPr rtl="1"/>
          <a:r>
            <a:rPr lang="en-US" sz="1800" b="1" i="0" smtClean="0">
              <a:solidFill>
                <a:schemeClr val="tx1"/>
              </a:solidFill>
              <a:effectLst/>
            </a:rPr>
            <a:t>Intro</a:t>
          </a:r>
          <a:endParaRPr lang="he-IL" sz="1800" b="1" i="0" dirty="0">
            <a:solidFill>
              <a:schemeClr val="tx1"/>
            </a:solidFill>
            <a:effectLst/>
          </a:endParaRPr>
        </a:p>
      </dgm:t>
    </dgm:pt>
    <dgm:pt modelId="{CC29143D-CD1B-4C88-927C-D5F6EFD1E0B9}" type="parTrans" cxnId="{0ADA6BA1-4D7B-4E35-9029-6ADCFF7DC200}">
      <dgm:prSet/>
      <dgm:spPr/>
      <dgm:t>
        <a:bodyPr/>
        <a:lstStyle/>
        <a:p>
          <a:pPr rtl="1"/>
          <a:endParaRPr lang="he-IL"/>
        </a:p>
      </dgm:t>
    </dgm:pt>
    <dgm:pt modelId="{CC51E79A-11DF-4CF0-AA98-D70F36C5A0CA}" type="sibTrans" cxnId="{0ADA6BA1-4D7B-4E35-9029-6ADCFF7DC200}">
      <dgm:prSet/>
      <dgm:spPr/>
      <dgm:t>
        <a:bodyPr/>
        <a:lstStyle/>
        <a:p>
          <a:pPr rtl="1"/>
          <a:endParaRPr lang="he-IL"/>
        </a:p>
      </dgm:t>
    </dgm:pt>
    <dgm:pt modelId="{C18D3C94-C903-478C-B878-947E1411B8B1}">
      <dgm:prSet phldrT="[טקסט]" custT="1"/>
      <dgm:spPr/>
      <dgm:t>
        <a:bodyPr/>
        <a:lstStyle/>
        <a:p>
          <a:pPr rtl="1"/>
          <a:r>
            <a:rPr lang="en-US" sz="1800" b="1" i="0" smtClean="0">
              <a:solidFill>
                <a:schemeClr val="tx1"/>
              </a:solidFill>
              <a:effectLst/>
            </a:rPr>
            <a:t>ResNet</a:t>
          </a:r>
          <a:endParaRPr lang="he-IL" sz="1800" b="1" i="0" dirty="0">
            <a:solidFill>
              <a:schemeClr val="tx1"/>
            </a:solidFill>
            <a:effectLst/>
          </a:endParaRPr>
        </a:p>
      </dgm:t>
    </dgm:pt>
    <dgm:pt modelId="{4223EDE3-778F-433A-B62A-65259C5EED99}" type="parTrans" cxnId="{3734E34E-B486-486B-AF92-C86E578A4D4C}">
      <dgm:prSet/>
      <dgm:spPr/>
      <dgm:t>
        <a:bodyPr/>
        <a:lstStyle/>
        <a:p>
          <a:pPr rtl="1"/>
          <a:endParaRPr lang="he-IL"/>
        </a:p>
      </dgm:t>
    </dgm:pt>
    <dgm:pt modelId="{6C66773B-15D6-4C0D-8A9B-7AC5542BE952}" type="sibTrans" cxnId="{3734E34E-B486-486B-AF92-C86E578A4D4C}">
      <dgm:prSet/>
      <dgm:spPr/>
      <dgm:t>
        <a:bodyPr/>
        <a:lstStyle/>
        <a:p>
          <a:pPr rtl="1"/>
          <a:endParaRPr lang="he-IL"/>
        </a:p>
      </dgm:t>
    </dgm:pt>
    <dgm:pt modelId="{DA57E5DA-848D-4503-9774-66A4FDBF2E3E}">
      <dgm:prSet phldrT="[טקסט]" custT="1"/>
      <dgm:spPr/>
      <dgm:t>
        <a:bodyPr/>
        <a:lstStyle/>
        <a:p>
          <a:pPr rtl="1"/>
          <a:r>
            <a:rPr lang="en-US" sz="1800" b="1" i="0" smtClean="0">
              <a:solidFill>
                <a:schemeClr val="tx1"/>
              </a:solidFill>
              <a:effectLst/>
            </a:rPr>
            <a:t>Technical details</a:t>
          </a:r>
          <a:endParaRPr lang="en-US" sz="1800" b="1" i="0" dirty="0" smtClean="0">
            <a:solidFill>
              <a:schemeClr val="tx1"/>
            </a:solidFill>
            <a:effectLst/>
          </a:endParaRPr>
        </a:p>
      </dgm:t>
    </dgm:pt>
    <dgm:pt modelId="{C98E0D3F-38FA-4141-B422-43B3C3CE1DD4}" type="parTrans" cxnId="{F004F55D-8245-4D7C-B766-FAB91C432242}">
      <dgm:prSet/>
      <dgm:spPr/>
      <dgm:t>
        <a:bodyPr/>
        <a:lstStyle/>
        <a:p>
          <a:pPr rtl="1"/>
          <a:endParaRPr lang="he-IL"/>
        </a:p>
      </dgm:t>
    </dgm:pt>
    <dgm:pt modelId="{428CCF9A-DD76-42A6-9C7B-0016F9B20D39}" type="sibTrans" cxnId="{F004F55D-8245-4D7C-B766-FAB91C432242}">
      <dgm:prSet/>
      <dgm:spPr/>
      <dgm:t>
        <a:bodyPr/>
        <a:lstStyle/>
        <a:p>
          <a:pPr rtl="1"/>
          <a:endParaRPr lang="he-IL"/>
        </a:p>
      </dgm:t>
    </dgm:pt>
    <dgm:pt modelId="{D577DF19-15F1-4EA7-9C95-E032709D4FA0}">
      <dgm:prSet phldrT="[טקסט]" custT="1"/>
      <dgm:spPr>
        <a:solidFill>
          <a:schemeClr val="accent2">
            <a:lumMod val="75000"/>
          </a:schemeClr>
        </a:solidFill>
      </dgm:spPr>
      <dgm:t>
        <a:bodyPr/>
        <a:lstStyle/>
        <a:p>
          <a:pPr rtl="1"/>
          <a:r>
            <a:rPr lang="en-US" sz="1800" b="1" i="0" smtClean="0">
              <a:solidFill>
                <a:schemeClr val="tx1"/>
              </a:solidFill>
              <a:effectLst/>
            </a:rPr>
            <a:t>Results</a:t>
          </a:r>
          <a:endParaRPr lang="en-US" sz="1800" b="1" i="0" dirty="0" smtClean="0">
            <a:solidFill>
              <a:schemeClr val="tx1"/>
            </a:solidFill>
            <a:effectLst/>
          </a:endParaRPr>
        </a:p>
      </dgm:t>
    </dgm:pt>
    <dgm:pt modelId="{02609E72-EEAA-4C9E-B0C2-29693490BEDD}" type="parTrans" cxnId="{218372A3-C300-406E-8844-C0DA5346E0B5}">
      <dgm:prSet/>
      <dgm:spPr/>
      <dgm:t>
        <a:bodyPr/>
        <a:lstStyle/>
        <a:p>
          <a:pPr rtl="1"/>
          <a:endParaRPr lang="he-IL"/>
        </a:p>
      </dgm:t>
    </dgm:pt>
    <dgm:pt modelId="{B59D6F14-B613-4F38-93A4-48D5642D38EE}" type="sibTrans" cxnId="{218372A3-C300-406E-8844-C0DA5346E0B5}">
      <dgm:prSet/>
      <dgm:spPr/>
      <dgm:t>
        <a:bodyPr/>
        <a:lstStyle/>
        <a:p>
          <a:pPr rtl="1"/>
          <a:endParaRPr lang="he-IL"/>
        </a:p>
      </dgm:t>
    </dgm:pt>
    <dgm:pt modelId="{AE290D1E-3068-4DF9-8901-7D160AAFA920}">
      <dgm:prSet phldrT="[טקסט]" custT="1"/>
      <dgm:spPr/>
      <dgm:t>
        <a:bodyPr/>
        <a:lstStyle/>
        <a:p>
          <a:pPr rtl="1"/>
          <a:r>
            <a:rPr lang="en-US" sz="1800" b="1" i="0" smtClean="0">
              <a:solidFill>
                <a:schemeClr val="tx1"/>
              </a:solidFill>
              <a:effectLst/>
            </a:rPr>
            <a:t>ResNet 1000</a:t>
          </a:r>
          <a:endParaRPr lang="en-US" sz="1800" b="1" i="0" dirty="0" smtClean="0">
            <a:solidFill>
              <a:schemeClr val="tx1"/>
            </a:solidFill>
            <a:effectLst/>
          </a:endParaRPr>
        </a:p>
      </dgm:t>
    </dgm:pt>
    <dgm:pt modelId="{D976D6E4-2C5B-47C9-8617-EAEC2EFE27B4}" type="parTrans" cxnId="{5FB199E7-0C1E-4D38-BCA8-B4692B0AF461}">
      <dgm:prSet/>
      <dgm:spPr/>
      <dgm:t>
        <a:bodyPr/>
        <a:lstStyle/>
        <a:p>
          <a:pPr rtl="1"/>
          <a:endParaRPr lang="he-IL"/>
        </a:p>
      </dgm:t>
    </dgm:pt>
    <dgm:pt modelId="{47BF12D7-C677-4090-BEC6-E8E687C7D87F}" type="sibTrans" cxnId="{5FB199E7-0C1E-4D38-BCA8-B4692B0AF461}">
      <dgm:prSet/>
      <dgm:spPr/>
      <dgm:t>
        <a:bodyPr/>
        <a:lstStyle/>
        <a:p>
          <a:pPr rtl="1"/>
          <a:endParaRPr lang="he-IL"/>
        </a:p>
      </dgm:t>
    </dgm:pt>
    <dgm:pt modelId="{59EBC90E-CBC8-42DC-B5DF-F3944A7AE541}">
      <dgm:prSet phldrT="[טקסט]" custT="1"/>
      <dgm:spPr/>
      <dgm:t>
        <a:bodyPr/>
        <a:lstStyle/>
        <a:p>
          <a:pPr rtl="1"/>
          <a:r>
            <a:rPr lang="en-US" sz="1800" b="1" i="0" smtClean="0">
              <a:solidFill>
                <a:schemeClr val="tx1"/>
              </a:solidFill>
              <a:effectLst/>
            </a:rPr>
            <a:t>Comparison</a:t>
          </a:r>
          <a:endParaRPr lang="en-US" sz="1800" b="1" i="0" dirty="0" smtClean="0">
            <a:solidFill>
              <a:schemeClr val="tx1"/>
            </a:solidFill>
            <a:effectLst/>
          </a:endParaRPr>
        </a:p>
      </dgm:t>
    </dgm:pt>
    <dgm:pt modelId="{EF78957A-6679-43C2-A04A-3CFFCDA1C3DE}" type="parTrans" cxnId="{9328E6CE-60AC-489C-9F8D-A46046A98BC7}">
      <dgm:prSet/>
      <dgm:spPr/>
      <dgm:t>
        <a:bodyPr/>
        <a:lstStyle/>
        <a:p>
          <a:pPr rtl="1"/>
          <a:endParaRPr lang="he-IL"/>
        </a:p>
      </dgm:t>
    </dgm:pt>
    <dgm:pt modelId="{4E423B13-94EE-451E-A87F-A274437363C4}" type="sibTrans" cxnId="{9328E6CE-60AC-489C-9F8D-A46046A98BC7}">
      <dgm:prSet/>
      <dgm:spPr/>
      <dgm:t>
        <a:bodyPr/>
        <a:lstStyle/>
        <a:p>
          <a:pPr rtl="1"/>
          <a:endParaRPr lang="he-IL"/>
        </a:p>
      </dgm:t>
    </dgm:pt>
    <dgm:pt modelId="{B1586EF5-9264-422D-B61E-3A58C17715BE}" type="pres">
      <dgm:prSet presAssocID="{F5F64A35-47F6-466F-93F6-80CF51CE95EE}" presName="Name0" presStyleCnt="0">
        <dgm:presLayoutVars>
          <dgm:dir/>
          <dgm:animLvl val="lvl"/>
          <dgm:resizeHandles val="exact"/>
        </dgm:presLayoutVars>
      </dgm:prSet>
      <dgm:spPr/>
    </dgm:pt>
    <dgm:pt modelId="{C9A91CA3-E5A1-44C5-A037-B2FC34FE86DB}" type="pres">
      <dgm:prSet presAssocID="{98062588-A888-40C3-B41D-478736408BA4}" presName="parTxOnly" presStyleLbl="node1" presStyleIdx="0" presStyleCnt="6">
        <dgm:presLayoutVars>
          <dgm:chMax val="0"/>
          <dgm:chPref val="0"/>
          <dgm:bulletEnabled val="1"/>
        </dgm:presLayoutVars>
      </dgm:prSet>
      <dgm:spPr/>
      <dgm:t>
        <a:bodyPr/>
        <a:lstStyle/>
        <a:p>
          <a:endParaRPr lang="en-US"/>
        </a:p>
      </dgm:t>
    </dgm:pt>
    <dgm:pt modelId="{8A5C5191-4878-4079-BA26-99FCAD709E69}" type="pres">
      <dgm:prSet presAssocID="{CC51E79A-11DF-4CF0-AA98-D70F36C5A0CA}" presName="parTxOnlySpace" presStyleCnt="0"/>
      <dgm:spPr/>
    </dgm:pt>
    <dgm:pt modelId="{FC9E9095-95CB-4AE1-8457-78BBA7B1ACE4}" type="pres">
      <dgm:prSet presAssocID="{C18D3C94-C903-478C-B878-947E1411B8B1}" presName="parTxOnly" presStyleLbl="node1" presStyleIdx="1" presStyleCnt="6">
        <dgm:presLayoutVars>
          <dgm:chMax val="0"/>
          <dgm:chPref val="0"/>
          <dgm:bulletEnabled val="1"/>
        </dgm:presLayoutVars>
      </dgm:prSet>
      <dgm:spPr/>
      <dgm:t>
        <a:bodyPr/>
        <a:lstStyle/>
        <a:p>
          <a:endParaRPr lang="en-US"/>
        </a:p>
      </dgm:t>
    </dgm:pt>
    <dgm:pt modelId="{300F1AAA-DAF0-4365-BC80-C6BC613BC3DD}" type="pres">
      <dgm:prSet presAssocID="{6C66773B-15D6-4C0D-8A9B-7AC5542BE952}" presName="parTxOnlySpace" presStyleCnt="0"/>
      <dgm:spPr/>
    </dgm:pt>
    <dgm:pt modelId="{EC30F9D7-E781-439C-AD12-1E135F1761E8}" type="pres">
      <dgm:prSet presAssocID="{DA57E5DA-848D-4503-9774-66A4FDBF2E3E}" presName="parTxOnly" presStyleLbl="node1" presStyleIdx="2" presStyleCnt="6">
        <dgm:presLayoutVars>
          <dgm:chMax val="0"/>
          <dgm:chPref val="0"/>
          <dgm:bulletEnabled val="1"/>
        </dgm:presLayoutVars>
      </dgm:prSet>
      <dgm:spPr/>
      <dgm:t>
        <a:bodyPr/>
        <a:lstStyle/>
        <a:p>
          <a:pPr rtl="1"/>
          <a:endParaRPr lang="he-IL"/>
        </a:p>
      </dgm:t>
    </dgm:pt>
    <dgm:pt modelId="{591945EB-A53F-436A-BA34-4067F4FC08B2}" type="pres">
      <dgm:prSet presAssocID="{428CCF9A-DD76-42A6-9C7B-0016F9B20D39}" presName="parTxOnlySpace" presStyleCnt="0"/>
      <dgm:spPr/>
    </dgm:pt>
    <dgm:pt modelId="{1BB70F2C-4342-4734-9C82-3A356E7606AA}" type="pres">
      <dgm:prSet presAssocID="{D577DF19-15F1-4EA7-9C95-E032709D4FA0}" presName="parTxOnly" presStyleLbl="node1" presStyleIdx="3" presStyleCnt="6">
        <dgm:presLayoutVars>
          <dgm:chMax val="0"/>
          <dgm:chPref val="0"/>
          <dgm:bulletEnabled val="1"/>
        </dgm:presLayoutVars>
      </dgm:prSet>
      <dgm:spPr/>
      <dgm:t>
        <a:bodyPr/>
        <a:lstStyle/>
        <a:p>
          <a:pPr rtl="1"/>
          <a:endParaRPr lang="he-IL"/>
        </a:p>
      </dgm:t>
    </dgm:pt>
    <dgm:pt modelId="{8CABBB52-B26E-420E-BF63-E747A23F50BE}" type="pres">
      <dgm:prSet presAssocID="{B59D6F14-B613-4F38-93A4-48D5642D38EE}" presName="parTxOnlySpace" presStyleCnt="0"/>
      <dgm:spPr/>
    </dgm:pt>
    <dgm:pt modelId="{B9C1B962-901A-4B6C-B5B2-0593E22F3FC6}" type="pres">
      <dgm:prSet presAssocID="{AE290D1E-3068-4DF9-8901-7D160AAFA920}" presName="parTxOnly" presStyleLbl="node1" presStyleIdx="4" presStyleCnt="6">
        <dgm:presLayoutVars>
          <dgm:chMax val="0"/>
          <dgm:chPref val="0"/>
          <dgm:bulletEnabled val="1"/>
        </dgm:presLayoutVars>
      </dgm:prSet>
      <dgm:spPr/>
      <dgm:t>
        <a:bodyPr/>
        <a:lstStyle/>
        <a:p>
          <a:pPr rtl="1"/>
          <a:endParaRPr lang="he-IL"/>
        </a:p>
      </dgm:t>
    </dgm:pt>
    <dgm:pt modelId="{04824078-962E-4119-9102-1C5EEB8C5C4F}" type="pres">
      <dgm:prSet presAssocID="{47BF12D7-C677-4090-BEC6-E8E687C7D87F}" presName="parTxOnlySpace" presStyleCnt="0"/>
      <dgm:spPr/>
    </dgm:pt>
    <dgm:pt modelId="{C92DCF85-F6A8-4316-B910-1DF8336E061E}" type="pres">
      <dgm:prSet presAssocID="{59EBC90E-CBC8-42DC-B5DF-F3944A7AE541}" presName="parTxOnly" presStyleLbl="node1" presStyleIdx="5" presStyleCnt="6">
        <dgm:presLayoutVars>
          <dgm:chMax val="0"/>
          <dgm:chPref val="0"/>
          <dgm:bulletEnabled val="1"/>
        </dgm:presLayoutVars>
      </dgm:prSet>
      <dgm:spPr/>
      <dgm:t>
        <a:bodyPr/>
        <a:lstStyle/>
        <a:p>
          <a:pPr rtl="1"/>
          <a:endParaRPr lang="he-IL"/>
        </a:p>
      </dgm:t>
    </dgm:pt>
  </dgm:ptLst>
  <dgm:cxnLst>
    <dgm:cxn modelId="{9328E6CE-60AC-489C-9F8D-A46046A98BC7}" srcId="{F5F64A35-47F6-466F-93F6-80CF51CE95EE}" destId="{59EBC90E-CBC8-42DC-B5DF-F3944A7AE541}" srcOrd="5" destOrd="0" parTransId="{EF78957A-6679-43C2-A04A-3CFFCDA1C3DE}" sibTransId="{4E423B13-94EE-451E-A87F-A274437363C4}"/>
    <dgm:cxn modelId="{218372A3-C300-406E-8844-C0DA5346E0B5}" srcId="{F5F64A35-47F6-466F-93F6-80CF51CE95EE}" destId="{D577DF19-15F1-4EA7-9C95-E032709D4FA0}" srcOrd="3" destOrd="0" parTransId="{02609E72-EEAA-4C9E-B0C2-29693490BEDD}" sibTransId="{B59D6F14-B613-4F38-93A4-48D5642D38EE}"/>
    <dgm:cxn modelId="{0AC98219-1236-49CA-B647-4CE9D9BD1347}" type="presOf" srcId="{98062588-A888-40C3-B41D-478736408BA4}" destId="{C9A91CA3-E5A1-44C5-A037-B2FC34FE86DB}" srcOrd="0" destOrd="0" presId="urn:microsoft.com/office/officeart/2005/8/layout/chevron1"/>
    <dgm:cxn modelId="{B11ADC7B-ED6B-4837-87A5-024E8526F523}" type="presOf" srcId="{C18D3C94-C903-478C-B878-947E1411B8B1}" destId="{FC9E9095-95CB-4AE1-8457-78BBA7B1ACE4}" srcOrd="0" destOrd="0" presId="urn:microsoft.com/office/officeart/2005/8/layout/chevron1"/>
    <dgm:cxn modelId="{F004F55D-8245-4D7C-B766-FAB91C432242}" srcId="{F5F64A35-47F6-466F-93F6-80CF51CE95EE}" destId="{DA57E5DA-848D-4503-9774-66A4FDBF2E3E}" srcOrd="2" destOrd="0" parTransId="{C98E0D3F-38FA-4141-B422-43B3C3CE1DD4}" sibTransId="{428CCF9A-DD76-42A6-9C7B-0016F9B20D39}"/>
    <dgm:cxn modelId="{5E18F81C-31D3-4E8F-948E-979F5637CC4A}" type="presOf" srcId="{DA57E5DA-848D-4503-9774-66A4FDBF2E3E}" destId="{EC30F9D7-E781-439C-AD12-1E135F1761E8}" srcOrd="0" destOrd="0" presId="urn:microsoft.com/office/officeart/2005/8/layout/chevron1"/>
    <dgm:cxn modelId="{5FB199E7-0C1E-4D38-BCA8-B4692B0AF461}" srcId="{F5F64A35-47F6-466F-93F6-80CF51CE95EE}" destId="{AE290D1E-3068-4DF9-8901-7D160AAFA920}" srcOrd="4" destOrd="0" parTransId="{D976D6E4-2C5B-47C9-8617-EAEC2EFE27B4}" sibTransId="{47BF12D7-C677-4090-BEC6-E8E687C7D87F}"/>
    <dgm:cxn modelId="{905FE79A-4C8F-4F9F-B90F-11D43707ED4D}" type="presOf" srcId="{F5F64A35-47F6-466F-93F6-80CF51CE95EE}" destId="{B1586EF5-9264-422D-B61E-3A58C17715BE}" srcOrd="0" destOrd="0" presId="urn:microsoft.com/office/officeart/2005/8/layout/chevron1"/>
    <dgm:cxn modelId="{C871BA77-AB14-45BA-95AB-F8943B9A0697}" type="presOf" srcId="{AE290D1E-3068-4DF9-8901-7D160AAFA920}" destId="{B9C1B962-901A-4B6C-B5B2-0593E22F3FC6}" srcOrd="0" destOrd="0" presId="urn:microsoft.com/office/officeart/2005/8/layout/chevron1"/>
    <dgm:cxn modelId="{0ADA6BA1-4D7B-4E35-9029-6ADCFF7DC200}" srcId="{F5F64A35-47F6-466F-93F6-80CF51CE95EE}" destId="{98062588-A888-40C3-B41D-478736408BA4}" srcOrd="0" destOrd="0" parTransId="{CC29143D-CD1B-4C88-927C-D5F6EFD1E0B9}" sibTransId="{CC51E79A-11DF-4CF0-AA98-D70F36C5A0CA}"/>
    <dgm:cxn modelId="{4C9CA8A1-71C5-4D2E-B178-DA794E9685C0}" type="presOf" srcId="{D577DF19-15F1-4EA7-9C95-E032709D4FA0}" destId="{1BB70F2C-4342-4734-9C82-3A356E7606AA}" srcOrd="0" destOrd="0" presId="urn:microsoft.com/office/officeart/2005/8/layout/chevron1"/>
    <dgm:cxn modelId="{3734E34E-B486-486B-AF92-C86E578A4D4C}" srcId="{F5F64A35-47F6-466F-93F6-80CF51CE95EE}" destId="{C18D3C94-C903-478C-B878-947E1411B8B1}" srcOrd="1" destOrd="0" parTransId="{4223EDE3-778F-433A-B62A-65259C5EED99}" sibTransId="{6C66773B-15D6-4C0D-8A9B-7AC5542BE952}"/>
    <dgm:cxn modelId="{007E48BE-DFDF-4B87-A96B-22EC98C15EEE}" type="presOf" srcId="{59EBC90E-CBC8-42DC-B5DF-F3944A7AE541}" destId="{C92DCF85-F6A8-4316-B910-1DF8336E061E}" srcOrd="0" destOrd="0" presId="urn:microsoft.com/office/officeart/2005/8/layout/chevron1"/>
    <dgm:cxn modelId="{B54CB76A-F260-4402-B209-ECC5FF3EDD19}" type="presParOf" srcId="{B1586EF5-9264-422D-B61E-3A58C17715BE}" destId="{C9A91CA3-E5A1-44C5-A037-B2FC34FE86DB}" srcOrd="0" destOrd="0" presId="urn:microsoft.com/office/officeart/2005/8/layout/chevron1"/>
    <dgm:cxn modelId="{4A16338B-74D6-4C62-A7DD-73C55523BF65}" type="presParOf" srcId="{B1586EF5-9264-422D-B61E-3A58C17715BE}" destId="{8A5C5191-4878-4079-BA26-99FCAD709E69}" srcOrd="1" destOrd="0" presId="urn:microsoft.com/office/officeart/2005/8/layout/chevron1"/>
    <dgm:cxn modelId="{6591FA02-1752-49A8-847C-941C0598931E}" type="presParOf" srcId="{B1586EF5-9264-422D-B61E-3A58C17715BE}" destId="{FC9E9095-95CB-4AE1-8457-78BBA7B1ACE4}" srcOrd="2" destOrd="0" presId="urn:microsoft.com/office/officeart/2005/8/layout/chevron1"/>
    <dgm:cxn modelId="{EB062545-662E-465B-81A9-3ABCE6172A84}" type="presParOf" srcId="{B1586EF5-9264-422D-B61E-3A58C17715BE}" destId="{300F1AAA-DAF0-4365-BC80-C6BC613BC3DD}" srcOrd="3" destOrd="0" presId="urn:microsoft.com/office/officeart/2005/8/layout/chevron1"/>
    <dgm:cxn modelId="{BFBC3EED-AFDB-446F-A7E1-D87842C596D0}" type="presParOf" srcId="{B1586EF5-9264-422D-B61E-3A58C17715BE}" destId="{EC30F9D7-E781-439C-AD12-1E135F1761E8}" srcOrd="4" destOrd="0" presId="urn:microsoft.com/office/officeart/2005/8/layout/chevron1"/>
    <dgm:cxn modelId="{082F48A5-13DF-4E05-83C4-BCB154EF0C77}" type="presParOf" srcId="{B1586EF5-9264-422D-B61E-3A58C17715BE}" destId="{591945EB-A53F-436A-BA34-4067F4FC08B2}" srcOrd="5" destOrd="0" presId="urn:microsoft.com/office/officeart/2005/8/layout/chevron1"/>
    <dgm:cxn modelId="{503754D3-696F-42B1-A136-BA652D9382FF}" type="presParOf" srcId="{B1586EF5-9264-422D-B61E-3A58C17715BE}" destId="{1BB70F2C-4342-4734-9C82-3A356E7606AA}" srcOrd="6" destOrd="0" presId="urn:microsoft.com/office/officeart/2005/8/layout/chevron1"/>
    <dgm:cxn modelId="{36DCC5B9-1F3A-445C-A513-66DF8866BCB1}" type="presParOf" srcId="{B1586EF5-9264-422D-B61E-3A58C17715BE}" destId="{8CABBB52-B26E-420E-BF63-E747A23F50BE}" srcOrd="7" destOrd="0" presId="urn:microsoft.com/office/officeart/2005/8/layout/chevron1"/>
    <dgm:cxn modelId="{8E026102-A362-4633-ABE4-D1B8EC63CB7A}" type="presParOf" srcId="{B1586EF5-9264-422D-B61E-3A58C17715BE}" destId="{B9C1B962-901A-4B6C-B5B2-0593E22F3FC6}" srcOrd="8" destOrd="0" presId="urn:microsoft.com/office/officeart/2005/8/layout/chevron1"/>
    <dgm:cxn modelId="{D547E1BF-7DE1-43EF-86BE-AC091C88D24A}" type="presParOf" srcId="{B1586EF5-9264-422D-B61E-3A58C17715BE}" destId="{04824078-962E-4119-9102-1C5EEB8C5C4F}" srcOrd="9" destOrd="0" presId="urn:microsoft.com/office/officeart/2005/8/layout/chevron1"/>
    <dgm:cxn modelId="{E01F27E3-FAF6-498B-A645-28B358B8CA07}" type="presParOf" srcId="{B1586EF5-9264-422D-B61E-3A58C17715BE}" destId="{C92DCF85-F6A8-4316-B910-1DF8336E061E}" srcOrd="10" destOrd="0" presId="urn:microsoft.com/office/officeart/2005/8/layout/chevron1"/>
  </dgm:cxnLst>
  <dgm:bg>
    <a:noFill/>
  </dgm:bg>
  <dgm:whole>
    <a:ln>
      <a:noFill/>
    </a:ln>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29.xml><?xml version="1.0" encoding="utf-8"?>
<dgm:dataModel xmlns:dgm="http://schemas.openxmlformats.org/drawingml/2006/diagram" xmlns:a="http://schemas.openxmlformats.org/drawingml/2006/main">
  <dgm:ptLst>
    <dgm:pt modelId="{F5F64A35-47F6-466F-93F6-80CF51CE95EE}" type="doc">
      <dgm:prSet loTypeId="urn:microsoft.com/office/officeart/2005/8/layout/chevron1" loCatId="process" qsTypeId="urn:microsoft.com/office/officeart/2005/8/quickstyle/3d4" qsCatId="3D" csTypeId="urn:microsoft.com/office/officeart/2005/8/colors/accent3_2" csCatId="accent3" phldr="1"/>
      <dgm:spPr/>
    </dgm:pt>
    <dgm:pt modelId="{98062588-A888-40C3-B41D-478736408BA4}">
      <dgm:prSet phldrT="[טקסט]" custT="1"/>
      <dgm:spPr/>
      <dgm:t>
        <a:bodyPr/>
        <a:lstStyle/>
        <a:p>
          <a:pPr rtl="1"/>
          <a:r>
            <a:rPr lang="en-US" sz="1800" b="1" i="0" smtClean="0">
              <a:solidFill>
                <a:schemeClr val="tx1"/>
              </a:solidFill>
              <a:effectLst/>
            </a:rPr>
            <a:t>Intro</a:t>
          </a:r>
          <a:endParaRPr lang="he-IL" sz="1800" b="1" i="0" dirty="0">
            <a:solidFill>
              <a:schemeClr val="tx1"/>
            </a:solidFill>
            <a:effectLst/>
          </a:endParaRPr>
        </a:p>
      </dgm:t>
    </dgm:pt>
    <dgm:pt modelId="{CC29143D-CD1B-4C88-927C-D5F6EFD1E0B9}" type="parTrans" cxnId="{0ADA6BA1-4D7B-4E35-9029-6ADCFF7DC200}">
      <dgm:prSet/>
      <dgm:spPr/>
      <dgm:t>
        <a:bodyPr/>
        <a:lstStyle/>
        <a:p>
          <a:pPr rtl="1"/>
          <a:endParaRPr lang="he-IL"/>
        </a:p>
      </dgm:t>
    </dgm:pt>
    <dgm:pt modelId="{CC51E79A-11DF-4CF0-AA98-D70F36C5A0CA}" type="sibTrans" cxnId="{0ADA6BA1-4D7B-4E35-9029-6ADCFF7DC200}">
      <dgm:prSet/>
      <dgm:spPr/>
      <dgm:t>
        <a:bodyPr/>
        <a:lstStyle/>
        <a:p>
          <a:pPr rtl="1"/>
          <a:endParaRPr lang="he-IL"/>
        </a:p>
      </dgm:t>
    </dgm:pt>
    <dgm:pt modelId="{C18D3C94-C903-478C-B878-947E1411B8B1}">
      <dgm:prSet phldrT="[טקסט]" custT="1"/>
      <dgm:spPr/>
      <dgm:t>
        <a:bodyPr/>
        <a:lstStyle/>
        <a:p>
          <a:pPr rtl="1"/>
          <a:r>
            <a:rPr lang="en-US" sz="1800" b="1" i="0" smtClean="0">
              <a:solidFill>
                <a:schemeClr val="tx1"/>
              </a:solidFill>
              <a:effectLst/>
            </a:rPr>
            <a:t>ResNet</a:t>
          </a:r>
          <a:endParaRPr lang="he-IL" sz="1800" b="1" i="0" dirty="0">
            <a:solidFill>
              <a:schemeClr val="tx1"/>
            </a:solidFill>
            <a:effectLst/>
          </a:endParaRPr>
        </a:p>
      </dgm:t>
    </dgm:pt>
    <dgm:pt modelId="{4223EDE3-778F-433A-B62A-65259C5EED99}" type="parTrans" cxnId="{3734E34E-B486-486B-AF92-C86E578A4D4C}">
      <dgm:prSet/>
      <dgm:spPr/>
      <dgm:t>
        <a:bodyPr/>
        <a:lstStyle/>
        <a:p>
          <a:pPr rtl="1"/>
          <a:endParaRPr lang="he-IL"/>
        </a:p>
      </dgm:t>
    </dgm:pt>
    <dgm:pt modelId="{6C66773B-15D6-4C0D-8A9B-7AC5542BE952}" type="sibTrans" cxnId="{3734E34E-B486-486B-AF92-C86E578A4D4C}">
      <dgm:prSet/>
      <dgm:spPr/>
      <dgm:t>
        <a:bodyPr/>
        <a:lstStyle/>
        <a:p>
          <a:pPr rtl="1"/>
          <a:endParaRPr lang="he-IL"/>
        </a:p>
      </dgm:t>
    </dgm:pt>
    <dgm:pt modelId="{DA57E5DA-848D-4503-9774-66A4FDBF2E3E}">
      <dgm:prSet phldrT="[טקסט]" custT="1"/>
      <dgm:spPr/>
      <dgm:t>
        <a:bodyPr/>
        <a:lstStyle/>
        <a:p>
          <a:pPr rtl="1"/>
          <a:r>
            <a:rPr lang="en-US" sz="1800" b="1" i="0" smtClean="0">
              <a:solidFill>
                <a:schemeClr val="tx1"/>
              </a:solidFill>
              <a:effectLst/>
            </a:rPr>
            <a:t>Technical details</a:t>
          </a:r>
          <a:endParaRPr lang="en-US" sz="1800" b="1" i="0" dirty="0" smtClean="0">
            <a:solidFill>
              <a:schemeClr val="tx1"/>
            </a:solidFill>
            <a:effectLst/>
          </a:endParaRPr>
        </a:p>
      </dgm:t>
    </dgm:pt>
    <dgm:pt modelId="{C98E0D3F-38FA-4141-B422-43B3C3CE1DD4}" type="parTrans" cxnId="{F004F55D-8245-4D7C-B766-FAB91C432242}">
      <dgm:prSet/>
      <dgm:spPr/>
      <dgm:t>
        <a:bodyPr/>
        <a:lstStyle/>
        <a:p>
          <a:pPr rtl="1"/>
          <a:endParaRPr lang="he-IL"/>
        </a:p>
      </dgm:t>
    </dgm:pt>
    <dgm:pt modelId="{428CCF9A-DD76-42A6-9C7B-0016F9B20D39}" type="sibTrans" cxnId="{F004F55D-8245-4D7C-B766-FAB91C432242}">
      <dgm:prSet/>
      <dgm:spPr/>
      <dgm:t>
        <a:bodyPr/>
        <a:lstStyle/>
        <a:p>
          <a:pPr rtl="1"/>
          <a:endParaRPr lang="he-IL"/>
        </a:p>
      </dgm:t>
    </dgm:pt>
    <dgm:pt modelId="{D577DF19-15F1-4EA7-9C95-E032709D4FA0}">
      <dgm:prSet phldrT="[טקסט]" custT="1"/>
      <dgm:spPr>
        <a:solidFill>
          <a:schemeClr val="accent2">
            <a:lumMod val="75000"/>
          </a:schemeClr>
        </a:solidFill>
      </dgm:spPr>
      <dgm:t>
        <a:bodyPr/>
        <a:lstStyle/>
        <a:p>
          <a:pPr rtl="1"/>
          <a:r>
            <a:rPr lang="en-US" sz="1800" b="1" i="0" smtClean="0">
              <a:solidFill>
                <a:schemeClr val="tx1"/>
              </a:solidFill>
              <a:effectLst/>
            </a:rPr>
            <a:t>Results</a:t>
          </a:r>
          <a:endParaRPr lang="en-US" sz="1800" b="1" i="0" dirty="0" smtClean="0">
            <a:solidFill>
              <a:schemeClr val="tx1"/>
            </a:solidFill>
            <a:effectLst/>
          </a:endParaRPr>
        </a:p>
      </dgm:t>
    </dgm:pt>
    <dgm:pt modelId="{02609E72-EEAA-4C9E-B0C2-29693490BEDD}" type="parTrans" cxnId="{218372A3-C300-406E-8844-C0DA5346E0B5}">
      <dgm:prSet/>
      <dgm:spPr/>
      <dgm:t>
        <a:bodyPr/>
        <a:lstStyle/>
        <a:p>
          <a:pPr rtl="1"/>
          <a:endParaRPr lang="he-IL"/>
        </a:p>
      </dgm:t>
    </dgm:pt>
    <dgm:pt modelId="{B59D6F14-B613-4F38-93A4-48D5642D38EE}" type="sibTrans" cxnId="{218372A3-C300-406E-8844-C0DA5346E0B5}">
      <dgm:prSet/>
      <dgm:spPr/>
      <dgm:t>
        <a:bodyPr/>
        <a:lstStyle/>
        <a:p>
          <a:pPr rtl="1"/>
          <a:endParaRPr lang="he-IL"/>
        </a:p>
      </dgm:t>
    </dgm:pt>
    <dgm:pt modelId="{AE290D1E-3068-4DF9-8901-7D160AAFA920}">
      <dgm:prSet phldrT="[טקסט]" custT="1"/>
      <dgm:spPr/>
      <dgm:t>
        <a:bodyPr/>
        <a:lstStyle/>
        <a:p>
          <a:pPr rtl="1"/>
          <a:r>
            <a:rPr lang="en-US" sz="1800" b="1" i="0" smtClean="0">
              <a:solidFill>
                <a:schemeClr val="tx1"/>
              </a:solidFill>
              <a:effectLst/>
            </a:rPr>
            <a:t>ResNet 1000</a:t>
          </a:r>
          <a:endParaRPr lang="en-US" sz="1800" b="1" i="0" dirty="0" smtClean="0">
            <a:solidFill>
              <a:schemeClr val="tx1"/>
            </a:solidFill>
            <a:effectLst/>
          </a:endParaRPr>
        </a:p>
      </dgm:t>
    </dgm:pt>
    <dgm:pt modelId="{D976D6E4-2C5B-47C9-8617-EAEC2EFE27B4}" type="parTrans" cxnId="{5FB199E7-0C1E-4D38-BCA8-B4692B0AF461}">
      <dgm:prSet/>
      <dgm:spPr/>
      <dgm:t>
        <a:bodyPr/>
        <a:lstStyle/>
        <a:p>
          <a:pPr rtl="1"/>
          <a:endParaRPr lang="he-IL"/>
        </a:p>
      </dgm:t>
    </dgm:pt>
    <dgm:pt modelId="{47BF12D7-C677-4090-BEC6-E8E687C7D87F}" type="sibTrans" cxnId="{5FB199E7-0C1E-4D38-BCA8-B4692B0AF461}">
      <dgm:prSet/>
      <dgm:spPr/>
      <dgm:t>
        <a:bodyPr/>
        <a:lstStyle/>
        <a:p>
          <a:pPr rtl="1"/>
          <a:endParaRPr lang="he-IL"/>
        </a:p>
      </dgm:t>
    </dgm:pt>
    <dgm:pt modelId="{59EBC90E-CBC8-42DC-B5DF-F3944A7AE541}">
      <dgm:prSet phldrT="[טקסט]" custT="1"/>
      <dgm:spPr/>
      <dgm:t>
        <a:bodyPr/>
        <a:lstStyle/>
        <a:p>
          <a:pPr rtl="1"/>
          <a:r>
            <a:rPr lang="en-US" sz="1800" b="1" i="0" smtClean="0">
              <a:solidFill>
                <a:schemeClr val="tx1"/>
              </a:solidFill>
              <a:effectLst/>
            </a:rPr>
            <a:t>Comparison</a:t>
          </a:r>
          <a:endParaRPr lang="en-US" sz="1800" b="1" i="0" dirty="0" smtClean="0">
            <a:solidFill>
              <a:schemeClr val="tx1"/>
            </a:solidFill>
            <a:effectLst/>
          </a:endParaRPr>
        </a:p>
      </dgm:t>
    </dgm:pt>
    <dgm:pt modelId="{EF78957A-6679-43C2-A04A-3CFFCDA1C3DE}" type="parTrans" cxnId="{9328E6CE-60AC-489C-9F8D-A46046A98BC7}">
      <dgm:prSet/>
      <dgm:spPr/>
      <dgm:t>
        <a:bodyPr/>
        <a:lstStyle/>
        <a:p>
          <a:pPr rtl="1"/>
          <a:endParaRPr lang="he-IL"/>
        </a:p>
      </dgm:t>
    </dgm:pt>
    <dgm:pt modelId="{4E423B13-94EE-451E-A87F-A274437363C4}" type="sibTrans" cxnId="{9328E6CE-60AC-489C-9F8D-A46046A98BC7}">
      <dgm:prSet/>
      <dgm:spPr/>
      <dgm:t>
        <a:bodyPr/>
        <a:lstStyle/>
        <a:p>
          <a:pPr rtl="1"/>
          <a:endParaRPr lang="he-IL"/>
        </a:p>
      </dgm:t>
    </dgm:pt>
    <dgm:pt modelId="{B1586EF5-9264-422D-B61E-3A58C17715BE}" type="pres">
      <dgm:prSet presAssocID="{F5F64A35-47F6-466F-93F6-80CF51CE95EE}" presName="Name0" presStyleCnt="0">
        <dgm:presLayoutVars>
          <dgm:dir/>
          <dgm:animLvl val="lvl"/>
          <dgm:resizeHandles val="exact"/>
        </dgm:presLayoutVars>
      </dgm:prSet>
      <dgm:spPr/>
    </dgm:pt>
    <dgm:pt modelId="{C9A91CA3-E5A1-44C5-A037-B2FC34FE86DB}" type="pres">
      <dgm:prSet presAssocID="{98062588-A888-40C3-B41D-478736408BA4}" presName="parTxOnly" presStyleLbl="node1" presStyleIdx="0" presStyleCnt="6">
        <dgm:presLayoutVars>
          <dgm:chMax val="0"/>
          <dgm:chPref val="0"/>
          <dgm:bulletEnabled val="1"/>
        </dgm:presLayoutVars>
      </dgm:prSet>
      <dgm:spPr/>
      <dgm:t>
        <a:bodyPr/>
        <a:lstStyle/>
        <a:p>
          <a:endParaRPr lang="en-US"/>
        </a:p>
      </dgm:t>
    </dgm:pt>
    <dgm:pt modelId="{8A5C5191-4878-4079-BA26-99FCAD709E69}" type="pres">
      <dgm:prSet presAssocID="{CC51E79A-11DF-4CF0-AA98-D70F36C5A0CA}" presName="parTxOnlySpace" presStyleCnt="0"/>
      <dgm:spPr/>
    </dgm:pt>
    <dgm:pt modelId="{FC9E9095-95CB-4AE1-8457-78BBA7B1ACE4}" type="pres">
      <dgm:prSet presAssocID="{C18D3C94-C903-478C-B878-947E1411B8B1}" presName="parTxOnly" presStyleLbl="node1" presStyleIdx="1" presStyleCnt="6">
        <dgm:presLayoutVars>
          <dgm:chMax val="0"/>
          <dgm:chPref val="0"/>
          <dgm:bulletEnabled val="1"/>
        </dgm:presLayoutVars>
      </dgm:prSet>
      <dgm:spPr/>
      <dgm:t>
        <a:bodyPr/>
        <a:lstStyle/>
        <a:p>
          <a:endParaRPr lang="en-US"/>
        </a:p>
      </dgm:t>
    </dgm:pt>
    <dgm:pt modelId="{300F1AAA-DAF0-4365-BC80-C6BC613BC3DD}" type="pres">
      <dgm:prSet presAssocID="{6C66773B-15D6-4C0D-8A9B-7AC5542BE952}" presName="parTxOnlySpace" presStyleCnt="0"/>
      <dgm:spPr/>
    </dgm:pt>
    <dgm:pt modelId="{EC30F9D7-E781-439C-AD12-1E135F1761E8}" type="pres">
      <dgm:prSet presAssocID="{DA57E5DA-848D-4503-9774-66A4FDBF2E3E}" presName="parTxOnly" presStyleLbl="node1" presStyleIdx="2" presStyleCnt="6">
        <dgm:presLayoutVars>
          <dgm:chMax val="0"/>
          <dgm:chPref val="0"/>
          <dgm:bulletEnabled val="1"/>
        </dgm:presLayoutVars>
      </dgm:prSet>
      <dgm:spPr/>
      <dgm:t>
        <a:bodyPr/>
        <a:lstStyle/>
        <a:p>
          <a:pPr rtl="1"/>
          <a:endParaRPr lang="he-IL"/>
        </a:p>
      </dgm:t>
    </dgm:pt>
    <dgm:pt modelId="{591945EB-A53F-436A-BA34-4067F4FC08B2}" type="pres">
      <dgm:prSet presAssocID="{428CCF9A-DD76-42A6-9C7B-0016F9B20D39}" presName="parTxOnlySpace" presStyleCnt="0"/>
      <dgm:spPr/>
    </dgm:pt>
    <dgm:pt modelId="{1BB70F2C-4342-4734-9C82-3A356E7606AA}" type="pres">
      <dgm:prSet presAssocID="{D577DF19-15F1-4EA7-9C95-E032709D4FA0}" presName="parTxOnly" presStyleLbl="node1" presStyleIdx="3" presStyleCnt="6">
        <dgm:presLayoutVars>
          <dgm:chMax val="0"/>
          <dgm:chPref val="0"/>
          <dgm:bulletEnabled val="1"/>
        </dgm:presLayoutVars>
      </dgm:prSet>
      <dgm:spPr/>
      <dgm:t>
        <a:bodyPr/>
        <a:lstStyle/>
        <a:p>
          <a:pPr rtl="1"/>
          <a:endParaRPr lang="he-IL"/>
        </a:p>
      </dgm:t>
    </dgm:pt>
    <dgm:pt modelId="{8CABBB52-B26E-420E-BF63-E747A23F50BE}" type="pres">
      <dgm:prSet presAssocID="{B59D6F14-B613-4F38-93A4-48D5642D38EE}" presName="parTxOnlySpace" presStyleCnt="0"/>
      <dgm:spPr/>
    </dgm:pt>
    <dgm:pt modelId="{B9C1B962-901A-4B6C-B5B2-0593E22F3FC6}" type="pres">
      <dgm:prSet presAssocID="{AE290D1E-3068-4DF9-8901-7D160AAFA920}" presName="parTxOnly" presStyleLbl="node1" presStyleIdx="4" presStyleCnt="6">
        <dgm:presLayoutVars>
          <dgm:chMax val="0"/>
          <dgm:chPref val="0"/>
          <dgm:bulletEnabled val="1"/>
        </dgm:presLayoutVars>
      </dgm:prSet>
      <dgm:spPr/>
      <dgm:t>
        <a:bodyPr/>
        <a:lstStyle/>
        <a:p>
          <a:pPr rtl="1"/>
          <a:endParaRPr lang="he-IL"/>
        </a:p>
      </dgm:t>
    </dgm:pt>
    <dgm:pt modelId="{04824078-962E-4119-9102-1C5EEB8C5C4F}" type="pres">
      <dgm:prSet presAssocID="{47BF12D7-C677-4090-BEC6-E8E687C7D87F}" presName="parTxOnlySpace" presStyleCnt="0"/>
      <dgm:spPr/>
    </dgm:pt>
    <dgm:pt modelId="{C92DCF85-F6A8-4316-B910-1DF8336E061E}" type="pres">
      <dgm:prSet presAssocID="{59EBC90E-CBC8-42DC-B5DF-F3944A7AE541}" presName="parTxOnly" presStyleLbl="node1" presStyleIdx="5" presStyleCnt="6">
        <dgm:presLayoutVars>
          <dgm:chMax val="0"/>
          <dgm:chPref val="0"/>
          <dgm:bulletEnabled val="1"/>
        </dgm:presLayoutVars>
      </dgm:prSet>
      <dgm:spPr/>
      <dgm:t>
        <a:bodyPr/>
        <a:lstStyle/>
        <a:p>
          <a:pPr rtl="1"/>
          <a:endParaRPr lang="he-IL"/>
        </a:p>
      </dgm:t>
    </dgm:pt>
  </dgm:ptLst>
  <dgm:cxnLst>
    <dgm:cxn modelId="{5FB199E7-0C1E-4D38-BCA8-B4692B0AF461}" srcId="{F5F64A35-47F6-466F-93F6-80CF51CE95EE}" destId="{AE290D1E-3068-4DF9-8901-7D160AAFA920}" srcOrd="4" destOrd="0" parTransId="{D976D6E4-2C5B-47C9-8617-EAEC2EFE27B4}" sibTransId="{47BF12D7-C677-4090-BEC6-E8E687C7D87F}"/>
    <dgm:cxn modelId="{0ADA6BA1-4D7B-4E35-9029-6ADCFF7DC200}" srcId="{F5F64A35-47F6-466F-93F6-80CF51CE95EE}" destId="{98062588-A888-40C3-B41D-478736408BA4}" srcOrd="0" destOrd="0" parTransId="{CC29143D-CD1B-4C88-927C-D5F6EFD1E0B9}" sibTransId="{CC51E79A-11DF-4CF0-AA98-D70F36C5A0CA}"/>
    <dgm:cxn modelId="{10CB2EBE-7607-4320-8165-0CF6740AD0F4}" type="presOf" srcId="{59EBC90E-CBC8-42DC-B5DF-F3944A7AE541}" destId="{C92DCF85-F6A8-4316-B910-1DF8336E061E}" srcOrd="0" destOrd="0" presId="urn:microsoft.com/office/officeart/2005/8/layout/chevron1"/>
    <dgm:cxn modelId="{4E26848F-280C-441B-AE4F-EDECEA31FEBF}" type="presOf" srcId="{C18D3C94-C903-478C-B878-947E1411B8B1}" destId="{FC9E9095-95CB-4AE1-8457-78BBA7B1ACE4}" srcOrd="0" destOrd="0" presId="urn:microsoft.com/office/officeart/2005/8/layout/chevron1"/>
    <dgm:cxn modelId="{0A590D93-B16C-47B1-9285-09EA3190E411}" type="presOf" srcId="{AE290D1E-3068-4DF9-8901-7D160AAFA920}" destId="{B9C1B962-901A-4B6C-B5B2-0593E22F3FC6}" srcOrd="0" destOrd="0" presId="urn:microsoft.com/office/officeart/2005/8/layout/chevron1"/>
    <dgm:cxn modelId="{C6A1AE66-0E64-4395-A5C2-D783D2E189C8}" type="presOf" srcId="{DA57E5DA-848D-4503-9774-66A4FDBF2E3E}" destId="{EC30F9D7-E781-439C-AD12-1E135F1761E8}" srcOrd="0" destOrd="0" presId="urn:microsoft.com/office/officeart/2005/8/layout/chevron1"/>
    <dgm:cxn modelId="{9328E6CE-60AC-489C-9F8D-A46046A98BC7}" srcId="{F5F64A35-47F6-466F-93F6-80CF51CE95EE}" destId="{59EBC90E-CBC8-42DC-B5DF-F3944A7AE541}" srcOrd="5" destOrd="0" parTransId="{EF78957A-6679-43C2-A04A-3CFFCDA1C3DE}" sibTransId="{4E423B13-94EE-451E-A87F-A274437363C4}"/>
    <dgm:cxn modelId="{F004F55D-8245-4D7C-B766-FAB91C432242}" srcId="{F5F64A35-47F6-466F-93F6-80CF51CE95EE}" destId="{DA57E5DA-848D-4503-9774-66A4FDBF2E3E}" srcOrd="2" destOrd="0" parTransId="{C98E0D3F-38FA-4141-B422-43B3C3CE1DD4}" sibTransId="{428CCF9A-DD76-42A6-9C7B-0016F9B20D39}"/>
    <dgm:cxn modelId="{0F875D59-4F87-42C4-A95A-B60732762686}" type="presOf" srcId="{98062588-A888-40C3-B41D-478736408BA4}" destId="{C9A91CA3-E5A1-44C5-A037-B2FC34FE86DB}" srcOrd="0" destOrd="0" presId="urn:microsoft.com/office/officeart/2005/8/layout/chevron1"/>
    <dgm:cxn modelId="{218372A3-C300-406E-8844-C0DA5346E0B5}" srcId="{F5F64A35-47F6-466F-93F6-80CF51CE95EE}" destId="{D577DF19-15F1-4EA7-9C95-E032709D4FA0}" srcOrd="3" destOrd="0" parTransId="{02609E72-EEAA-4C9E-B0C2-29693490BEDD}" sibTransId="{B59D6F14-B613-4F38-93A4-48D5642D38EE}"/>
    <dgm:cxn modelId="{674B1477-561C-42AB-A5C6-58D6B832F031}" type="presOf" srcId="{F5F64A35-47F6-466F-93F6-80CF51CE95EE}" destId="{B1586EF5-9264-422D-B61E-3A58C17715BE}" srcOrd="0" destOrd="0" presId="urn:microsoft.com/office/officeart/2005/8/layout/chevron1"/>
    <dgm:cxn modelId="{E76E225C-DCFD-4658-8265-1EB7C445D006}" type="presOf" srcId="{D577DF19-15F1-4EA7-9C95-E032709D4FA0}" destId="{1BB70F2C-4342-4734-9C82-3A356E7606AA}" srcOrd="0" destOrd="0" presId="urn:microsoft.com/office/officeart/2005/8/layout/chevron1"/>
    <dgm:cxn modelId="{3734E34E-B486-486B-AF92-C86E578A4D4C}" srcId="{F5F64A35-47F6-466F-93F6-80CF51CE95EE}" destId="{C18D3C94-C903-478C-B878-947E1411B8B1}" srcOrd="1" destOrd="0" parTransId="{4223EDE3-778F-433A-B62A-65259C5EED99}" sibTransId="{6C66773B-15D6-4C0D-8A9B-7AC5542BE952}"/>
    <dgm:cxn modelId="{463DD021-ECF5-4C94-A9CE-82421616F9CE}" type="presParOf" srcId="{B1586EF5-9264-422D-B61E-3A58C17715BE}" destId="{C9A91CA3-E5A1-44C5-A037-B2FC34FE86DB}" srcOrd="0" destOrd="0" presId="urn:microsoft.com/office/officeart/2005/8/layout/chevron1"/>
    <dgm:cxn modelId="{DE478BC7-7332-40E6-86DF-377F4F5C1A9C}" type="presParOf" srcId="{B1586EF5-9264-422D-B61E-3A58C17715BE}" destId="{8A5C5191-4878-4079-BA26-99FCAD709E69}" srcOrd="1" destOrd="0" presId="urn:microsoft.com/office/officeart/2005/8/layout/chevron1"/>
    <dgm:cxn modelId="{E1AF3C69-C816-4D55-AD2A-81974A701367}" type="presParOf" srcId="{B1586EF5-9264-422D-B61E-3A58C17715BE}" destId="{FC9E9095-95CB-4AE1-8457-78BBA7B1ACE4}" srcOrd="2" destOrd="0" presId="urn:microsoft.com/office/officeart/2005/8/layout/chevron1"/>
    <dgm:cxn modelId="{629BACF2-F0C9-402E-9C0D-CC5E6361A1DE}" type="presParOf" srcId="{B1586EF5-9264-422D-B61E-3A58C17715BE}" destId="{300F1AAA-DAF0-4365-BC80-C6BC613BC3DD}" srcOrd="3" destOrd="0" presId="urn:microsoft.com/office/officeart/2005/8/layout/chevron1"/>
    <dgm:cxn modelId="{DD1D9EF9-1DC7-4872-BE39-C92FC60B923A}" type="presParOf" srcId="{B1586EF5-9264-422D-B61E-3A58C17715BE}" destId="{EC30F9D7-E781-439C-AD12-1E135F1761E8}" srcOrd="4" destOrd="0" presId="urn:microsoft.com/office/officeart/2005/8/layout/chevron1"/>
    <dgm:cxn modelId="{B2124947-FDB3-4533-B3EA-6CD6D88C7500}" type="presParOf" srcId="{B1586EF5-9264-422D-B61E-3A58C17715BE}" destId="{591945EB-A53F-436A-BA34-4067F4FC08B2}" srcOrd="5" destOrd="0" presId="urn:microsoft.com/office/officeart/2005/8/layout/chevron1"/>
    <dgm:cxn modelId="{62532C1C-2759-4333-B47B-CE70CE43511E}" type="presParOf" srcId="{B1586EF5-9264-422D-B61E-3A58C17715BE}" destId="{1BB70F2C-4342-4734-9C82-3A356E7606AA}" srcOrd="6" destOrd="0" presId="urn:microsoft.com/office/officeart/2005/8/layout/chevron1"/>
    <dgm:cxn modelId="{2CF0DC4A-66AD-488F-9E82-ABF0C6959C66}" type="presParOf" srcId="{B1586EF5-9264-422D-B61E-3A58C17715BE}" destId="{8CABBB52-B26E-420E-BF63-E747A23F50BE}" srcOrd="7" destOrd="0" presId="urn:microsoft.com/office/officeart/2005/8/layout/chevron1"/>
    <dgm:cxn modelId="{2C0CD803-01AB-45D3-B3EA-AF81D2D802C3}" type="presParOf" srcId="{B1586EF5-9264-422D-B61E-3A58C17715BE}" destId="{B9C1B962-901A-4B6C-B5B2-0593E22F3FC6}" srcOrd="8" destOrd="0" presId="urn:microsoft.com/office/officeart/2005/8/layout/chevron1"/>
    <dgm:cxn modelId="{0698598B-C2B0-4CCB-8B82-B410B4933162}" type="presParOf" srcId="{B1586EF5-9264-422D-B61E-3A58C17715BE}" destId="{04824078-962E-4119-9102-1C5EEB8C5C4F}" srcOrd="9" destOrd="0" presId="urn:microsoft.com/office/officeart/2005/8/layout/chevron1"/>
    <dgm:cxn modelId="{077153B9-073E-4DC5-B443-6481CBD4503C}" type="presParOf" srcId="{B1586EF5-9264-422D-B61E-3A58C17715BE}" destId="{C92DCF85-F6A8-4316-B910-1DF8336E061E}" srcOrd="10" destOrd="0" presId="urn:microsoft.com/office/officeart/2005/8/layout/chevron1"/>
  </dgm:cxnLst>
  <dgm:bg>
    <a:noFill/>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F5F64A35-47F6-466F-93F6-80CF51CE95EE}" type="doc">
      <dgm:prSet loTypeId="urn:microsoft.com/office/officeart/2005/8/layout/chevron1" loCatId="process" qsTypeId="urn:microsoft.com/office/officeart/2005/8/quickstyle/3d4" qsCatId="3D" csTypeId="urn:microsoft.com/office/officeart/2005/8/colors/accent3_2" csCatId="accent3" phldr="1"/>
      <dgm:spPr/>
    </dgm:pt>
    <dgm:pt modelId="{98062588-A888-40C3-B41D-478736408BA4}">
      <dgm:prSet phldrT="[טקסט]" custT="1"/>
      <dgm:spPr>
        <a:solidFill>
          <a:schemeClr val="accent2">
            <a:lumMod val="75000"/>
          </a:schemeClr>
        </a:solidFill>
      </dgm:spPr>
      <dgm:t>
        <a:bodyPr/>
        <a:lstStyle/>
        <a:p>
          <a:pPr rtl="1"/>
          <a:r>
            <a:rPr lang="en-US" sz="1800" b="1" i="0" smtClean="0">
              <a:solidFill>
                <a:schemeClr val="tx1"/>
              </a:solidFill>
              <a:effectLst/>
            </a:rPr>
            <a:t>Intro</a:t>
          </a:r>
          <a:endParaRPr lang="he-IL" sz="1800" b="1" i="0" dirty="0">
            <a:solidFill>
              <a:schemeClr val="tx1"/>
            </a:solidFill>
            <a:effectLst/>
          </a:endParaRPr>
        </a:p>
      </dgm:t>
    </dgm:pt>
    <dgm:pt modelId="{CC29143D-CD1B-4C88-927C-D5F6EFD1E0B9}" type="parTrans" cxnId="{0ADA6BA1-4D7B-4E35-9029-6ADCFF7DC200}">
      <dgm:prSet/>
      <dgm:spPr/>
      <dgm:t>
        <a:bodyPr/>
        <a:lstStyle/>
        <a:p>
          <a:pPr rtl="1"/>
          <a:endParaRPr lang="he-IL"/>
        </a:p>
      </dgm:t>
    </dgm:pt>
    <dgm:pt modelId="{CC51E79A-11DF-4CF0-AA98-D70F36C5A0CA}" type="sibTrans" cxnId="{0ADA6BA1-4D7B-4E35-9029-6ADCFF7DC200}">
      <dgm:prSet/>
      <dgm:spPr/>
      <dgm:t>
        <a:bodyPr/>
        <a:lstStyle/>
        <a:p>
          <a:pPr rtl="1"/>
          <a:endParaRPr lang="he-IL"/>
        </a:p>
      </dgm:t>
    </dgm:pt>
    <dgm:pt modelId="{C18D3C94-C903-478C-B878-947E1411B8B1}">
      <dgm:prSet phldrT="[טקסט]" custT="1"/>
      <dgm:spPr/>
      <dgm:t>
        <a:bodyPr/>
        <a:lstStyle/>
        <a:p>
          <a:pPr rtl="1"/>
          <a:r>
            <a:rPr lang="en-US" sz="1800" b="1" i="0" smtClean="0">
              <a:solidFill>
                <a:schemeClr val="tx1"/>
              </a:solidFill>
              <a:effectLst/>
            </a:rPr>
            <a:t>ResNet</a:t>
          </a:r>
          <a:endParaRPr lang="he-IL" sz="1800" b="1" i="0" dirty="0">
            <a:solidFill>
              <a:schemeClr val="tx1"/>
            </a:solidFill>
            <a:effectLst/>
          </a:endParaRPr>
        </a:p>
      </dgm:t>
    </dgm:pt>
    <dgm:pt modelId="{4223EDE3-778F-433A-B62A-65259C5EED99}" type="parTrans" cxnId="{3734E34E-B486-486B-AF92-C86E578A4D4C}">
      <dgm:prSet/>
      <dgm:spPr/>
      <dgm:t>
        <a:bodyPr/>
        <a:lstStyle/>
        <a:p>
          <a:pPr rtl="1"/>
          <a:endParaRPr lang="he-IL"/>
        </a:p>
      </dgm:t>
    </dgm:pt>
    <dgm:pt modelId="{6C66773B-15D6-4C0D-8A9B-7AC5542BE952}" type="sibTrans" cxnId="{3734E34E-B486-486B-AF92-C86E578A4D4C}">
      <dgm:prSet/>
      <dgm:spPr/>
      <dgm:t>
        <a:bodyPr/>
        <a:lstStyle/>
        <a:p>
          <a:pPr rtl="1"/>
          <a:endParaRPr lang="he-IL"/>
        </a:p>
      </dgm:t>
    </dgm:pt>
    <dgm:pt modelId="{DA57E5DA-848D-4503-9774-66A4FDBF2E3E}">
      <dgm:prSet phldrT="[טקסט]" custT="1"/>
      <dgm:spPr/>
      <dgm:t>
        <a:bodyPr/>
        <a:lstStyle/>
        <a:p>
          <a:pPr rtl="1"/>
          <a:r>
            <a:rPr lang="en-US" sz="1800" b="1" i="0" smtClean="0">
              <a:solidFill>
                <a:schemeClr val="tx1"/>
              </a:solidFill>
              <a:effectLst/>
            </a:rPr>
            <a:t>Technical details</a:t>
          </a:r>
          <a:endParaRPr lang="en-US" sz="1800" b="1" i="0" dirty="0" smtClean="0">
            <a:solidFill>
              <a:schemeClr val="tx1"/>
            </a:solidFill>
            <a:effectLst/>
          </a:endParaRPr>
        </a:p>
      </dgm:t>
    </dgm:pt>
    <dgm:pt modelId="{C98E0D3F-38FA-4141-B422-43B3C3CE1DD4}" type="parTrans" cxnId="{F004F55D-8245-4D7C-B766-FAB91C432242}">
      <dgm:prSet/>
      <dgm:spPr/>
      <dgm:t>
        <a:bodyPr/>
        <a:lstStyle/>
        <a:p>
          <a:pPr rtl="1"/>
          <a:endParaRPr lang="he-IL"/>
        </a:p>
      </dgm:t>
    </dgm:pt>
    <dgm:pt modelId="{428CCF9A-DD76-42A6-9C7B-0016F9B20D39}" type="sibTrans" cxnId="{F004F55D-8245-4D7C-B766-FAB91C432242}">
      <dgm:prSet/>
      <dgm:spPr/>
      <dgm:t>
        <a:bodyPr/>
        <a:lstStyle/>
        <a:p>
          <a:pPr rtl="1"/>
          <a:endParaRPr lang="he-IL"/>
        </a:p>
      </dgm:t>
    </dgm:pt>
    <dgm:pt modelId="{D577DF19-15F1-4EA7-9C95-E032709D4FA0}">
      <dgm:prSet phldrT="[טקסט]" custT="1"/>
      <dgm:spPr/>
      <dgm:t>
        <a:bodyPr/>
        <a:lstStyle/>
        <a:p>
          <a:pPr rtl="1"/>
          <a:r>
            <a:rPr lang="en-US" sz="1800" b="1" i="0" smtClean="0">
              <a:solidFill>
                <a:schemeClr val="tx1"/>
              </a:solidFill>
              <a:effectLst/>
            </a:rPr>
            <a:t>Results</a:t>
          </a:r>
          <a:endParaRPr lang="en-US" sz="1800" b="1" i="0" dirty="0" smtClean="0">
            <a:solidFill>
              <a:schemeClr val="tx1"/>
            </a:solidFill>
            <a:effectLst/>
          </a:endParaRPr>
        </a:p>
      </dgm:t>
    </dgm:pt>
    <dgm:pt modelId="{02609E72-EEAA-4C9E-B0C2-29693490BEDD}" type="parTrans" cxnId="{218372A3-C300-406E-8844-C0DA5346E0B5}">
      <dgm:prSet/>
      <dgm:spPr/>
      <dgm:t>
        <a:bodyPr/>
        <a:lstStyle/>
        <a:p>
          <a:pPr rtl="1"/>
          <a:endParaRPr lang="he-IL"/>
        </a:p>
      </dgm:t>
    </dgm:pt>
    <dgm:pt modelId="{B59D6F14-B613-4F38-93A4-48D5642D38EE}" type="sibTrans" cxnId="{218372A3-C300-406E-8844-C0DA5346E0B5}">
      <dgm:prSet/>
      <dgm:spPr/>
      <dgm:t>
        <a:bodyPr/>
        <a:lstStyle/>
        <a:p>
          <a:pPr rtl="1"/>
          <a:endParaRPr lang="he-IL"/>
        </a:p>
      </dgm:t>
    </dgm:pt>
    <dgm:pt modelId="{AE290D1E-3068-4DF9-8901-7D160AAFA920}">
      <dgm:prSet phldrT="[טקסט]" custT="1"/>
      <dgm:spPr/>
      <dgm:t>
        <a:bodyPr/>
        <a:lstStyle/>
        <a:p>
          <a:pPr rtl="1"/>
          <a:r>
            <a:rPr lang="en-US" sz="1800" b="1" i="0" smtClean="0">
              <a:solidFill>
                <a:schemeClr val="tx1"/>
              </a:solidFill>
              <a:effectLst/>
            </a:rPr>
            <a:t>ResNet 1000</a:t>
          </a:r>
          <a:endParaRPr lang="en-US" sz="1800" b="1" i="0" dirty="0" smtClean="0">
            <a:solidFill>
              <a:schemeClr val="tx1"/>
            </a:solidFill>
            <a:effectLst/>
          </a:endParaRPr>
        </a:p>
      </dgm:t>
    </dgm:pt>
    <dgm:pt modelId="{D976D6E4-2C5B-47C9-8617-EAEC2EFE27B4}" type="parTrans" cxnId="{5FB199E7-0C1E-4D38-BCA8-B4692B0AF461}">
      <dgm:prSet/>
      <dgm:spPr/>
      <dgm:t>
        <a:bodyPr/>
        <a:lstStyle/>
        <a:p>
          <a:pPr rtl="1"/>
          <a:endParaRPr lang="he-IL"/>
        </a:p>
      </dgm:t>
    </dgm:pt>
    <dgm:pt modelId="{47BF12D7-C677-4090-BEC6-E8E687C7D87F}" type="sibTrans" cxnId="{5FB199E7-0C1E-4D38-BCA8-B4692B0AF461}">
      <dgm:prSet/>
      <dgm:spPr/>
      <dgm:t>
        <a:bodyPr/>
        <a:lstStyle/>
        <a:p>
          <a:pPr rtl="1"/>
          <a:endParaRPr lang="he-IL"/>
        </a:p>
      </dgm:t>
    </dgm:pt>
    <dgm:pt modelId="{59EBC90E-CBC8-42DC-B5DF-F3944A7AE541}">
      <dgm:prSet phldrT="[טקסט]" custT="1"/>
      <dgm:spPr/>
      <dgm:t>
        <a:bodyPr/>
        <a:lstStyle/>
        <a:p>
          <a:pPr rtl="1"/>
          <a:r>
            <a:rPr lang="en-US" sz="1800" b="1" i="0" smtClean="0">
              <a:solidFill>
                <a:schemeClr val="tx1"/>
              </a:solidFill>
              <a:effectLst/>
            </a:rPr>
            <a:t>Comparison</a:t>
          </a:r>
          <a:endParaRPr lang="en-US" sz="1800" b="1" i="0" dirty="0" smtClean="0">
            <a:solidFill>
              <a:schemeClr val="tx1"/>
            </a:solidFill>
            <a:effectLst/>
          </a:endParaRPr>
        </a:p>
      </dgm:t>
    </dgm:pt>
    <dgm:pt modelId="{EF78957A-6679-43C2-A04A-3CFFCDA1C3DE}" type="parTrans" cxnId="{9328E6CE-60AC-489C-9F8D-A46046A98BC7}">
      <dgm:prSet/>
      <dgm:spPr/>
      <dgm:t>
        <a:bodyPr/>
        <a:lstStyle/>
        <a:p>
          <a:pPr rtl="1"/>
          <a:endParaRPr lang="he-IL"/>
        </a:p>
      </dgm:t>
    </dgm:pt>
    <dgm:pt modelId="{4E423B13-94EE-451E-A87F-A274437363C4}" type="sibTrans" cxnId="{9328E6CE-60AC-489C-9F8D-A46046A98BC7}">
      <dgm:prSet/>
      <dgm:spPr/>
      <dgm:t>
        <a:bodyPr/>
        <a:lstStyle/>
        <a:p>
          <a:pPr rtl="1"/>
          <a:endParaRPr lang="he-IL"/>
        </a:p>
      </dgm:t>
    </dgm:pt>
    <dgm:pt modelId="{B1586EF5-9264-422D-B61E-3A58C17715BE}" type="pres">
      <dgm:prSet presAssocID="{F5F64A35-47F6-466F-93F6-80CF51CE95EE}" presName="Name0" presStyleCnt="0">
        <dgm:presLayoutVars>
          <dgm:dir/>
          <dgm:animLvl val="lvl"/>
          <dgm:resizeHandles val="exact"/>
        </dgm:presLayoutVars>
      </dgm:prSet>
      <dgm:spPr/>
    </dgm:pt>
    <dgm:pt modelId="{C9A91CA3-E5A1-44C5-A037-B2FC34FE86DB}" type="pres">
      <dgm:prSet presAssocID="{98062588-A888-40C3-B41D-478736408BA4}" presName="parTxOnly" presStyleLbl="node1" presStyleIdx="0" presStyleCnt="6">
        <dgm:presLayoutVars>
          <dgm:chMax val="0"/>
          <dgm:chPref val="0"/>
          <dgm:bulletEnabled val="1"/>
        </dgm:presLayoutVars>
      </dgm:prSet>
      <dgm:spPr/>
      <dgm:t>
        <a:bodyPr/>
        <a:lstStyle/>
        <a:p>
          <a:endParaRPr lang="en-US"/>
        </a:p>
      </dgm:t>
    </dgm:pt>
    <dgm:pt modelId="{8A5C5191-4878-4079-BA26-99FCAD709E69}" type="pres">
      <dgm:prSet presAssocID="{CC51E79A-11DF-4CF0-AA98-D70F36C5A0CA}" presName="parTxOnlySpace" presStyleCnt="0"/>
      <dgm:spPr/>
    </dgm:pt>
    <dgm:pt modelId="{FC9E9095-95CB-4AE1-8457-78BBA7B1ACE4}" type="pres">
      <dgm:prSet presAssocID="{C18D3C94-C903-478C-B878-947E1411B8B1}" presName="parTxOnly" presStyleLbl="node1" presStyleIdx="1" presStyleCnt="6">
        <dgm:presLayoutVars>
          <dgm:chMax val="0"/>
          <dgm:chPref val="0"/>
          <dgm:bulletEnabled val="1"/>
        </dgm:presLayoutVars>
      </dgm:prSet>
      <dgm:spPr/>
      <dgm:t>
        <a:bodyPr/>
        <a:lstStyle/>
        <a:p>
          <a:endParaRPr lang="en-US"/>
        </a:p>
      </dgm:t>
    </dgm:pt>
    <dgm:pt modelId="{300F1AAA-DAF0-4365-BC80-C6BC613BC3DD}" type="pres">
      <dgm:prSet presAssocID="{6C66773B-15D6-4C0D-8A9B-7AC5542BE952}" presName="parTxOnlySpace" presStyleCnt="0"/>
      <dgm:spPr/>
    </dgm:pt>
    <dgm:pt modelId="{EC30F9D7-E781-439C-AD12-1E135F1761E8}" type="pres">
      <dgm:prSet presAssocID="{DA57E5DA-848D-4503-9774-66A4FDBF2E3E}" presName="parTxOnly" presStyleLbl="node1" presStyleIdx="2" presStyleCnt="6">
        <dgm:presLayoutVars>
          <dgm:chMax val="0"/>
          <dgm:chPref val="0"/>
          <dgm:bulletEnabled val="1"/>
        </dgm:presLayoutVars>
      </dgm:prSet>
      <dgm:spPr/>
      <dgm:t>
        <a:bodyPr/>
        <a:lstStyle/>
        <a:p>
          <a:pPr rtl="1"/>
          <a:endParaRPr lang="he-IL"/>
        </a:p>
      </dgm:t>
    </dgm:pt>
    <dgm:pt modelId="{591945EB-A53F-436A-BA34-4067F4FC08B2}" type="pres">
      <dgm:prSet presAssocID="{428CCF9A-DD76-42A6-9C7B-0016F9B20D39}" presName="parTxOnlySpace" presStyleCnt="0"/>
      <dgm:spPr/>
    </dgm:pt>
    <dgm:pt modelId="{1BB70F2C-4342-4734-9C82-3A356E7606AA}" type="pres">
      <dgm:prSet presAssocID="{D577DF19-15F1-4EA7-9C95-E032709D4FA0}" presName="parTxOnly" presStyleLbl="node1" presStyleIdx="3" presStyleCnt="6">
        <dgm:presLayoutVars>
          <dgm:chMax val="0"/>
          <dgm:chPref val="0"/>
          <dgm:bulletEnabled val="1"/>
        </dgm:presLayoutVars>
      </dgm:prSet>
      <dgm:spPr/>
      <dgm:t>
        <a:bodyPr/>
        <a:lstStyle/>
        <a:p>
          <a:pPr rtl="1"/>
          <a:endParaRPr lang="he-IL"/>
        </a:p>
      </dgm:t>
    </dgm:pt>
    <dgm:pt modelId="{8CABBB52-B26E-420E-BF63-E747A23F50BE}" type="pres">
      <dgm:prSet presAssocID="{B59D6F14-B613-4F38-93A4-48D5642D38EE}" presName="parTxOnlySpace" presStyleCnt="0"/>
      <dgm:spPr/>
    </dgm:pt>
    <dgm:pt modelId="{B9C1B962-901A-4B6C-B5B2-0593E22F3FC6}" type="pres">
      <dgm:prSet presAssocID="{AE290D1E-3068-4DF9-8901-7D160AAFA920}" presName="parTxOnly" presStyleLbl="node1" presStyleIdx="4" presStyleCnt="6">
        <dgm:presLayoutVars>
          <dgm:chMax val="0"/>
          <dgm:chPref val="0"/>
          <dgm:bulletEnabled val="1"/>
        </dgm:presLayoutVars>
      </dgm:prSet>
      <dgm:spPr/>
      <dgm:t>
        <a:bodyPr/>
        <a:lstStyle/>
        <a:p>
          <a:pPr rtl="1"/>
          <a:endParaRPr lang="he-IL"/>
        </a:p>
      </dgm:t>
    </dgm:pt>
    <dgm:pt modelId="{04824078-962E-4119-9102-1C5EEB8C5C4F}" type="pres">
      <dgm:prSet presAssocID="{47BF12D7-C677-4090-BEC6-E8E687C7D87F}" presName="parTxOnlySpace" presStyleCnt="0"/>
      <dgm:spPr/>
    </dgm:pt>
    <dgm:pt modelId="{C92DCF85-F6A8-4316-B910-1DF8336E061E}" type="pres">
      <dgm:prSet presAssocID="{59EBC90E-CBC8-42DC-B5DF-F3944A7AE541}" presName="parTxOnly" presStyleLbl="node1" presStyleIdx="5" presStyleCnt="6">
        <dgm:presLayoutVars>
          <dgm:chMax val="0"/>
          <dgm:chPref val="0"/>
          <dgm:bulletEnabled val="1"/>
        </dgm:presLayoutVars>
      </dgm:prSet>
      <dgm:spPr/>
      <dgm:t>
        <a:bodyPr/>
        <a:lstStyle/>
        <a:p>
          <a:pPr rtl="1"/>
          <a:endParaRPr lang="he-IL"/>
        </a:p>
      </dgm:t>
    </dgm:pt>
  </dgm:ptLst>
  <dgm:cxnLst>
    <dgm:cxn modelId="{9328E6CE-60AC-489C-9F8D-A46046A98BC7}" srcId="{F5F64A35-47F6-466F-93F6-80CF51CE95EE}" destId="{59EBC90E-CBC8-42DC-B5DF-F3944A7AE541}" srcOrd="5" destOrd="0" parTransId="{EF78957A-6679-43C2-A04A-3CFFCDA1C3DE}" sibTransId="{4E423B13-94EE-451E-A87F-A274437363C4}"/>
    <dgm:cxn modelId="{218372A3-C300-406E-8844-C0DA5346E0B5}" srcId="{F5F64A35-47F6-466F-93F6-80CF51CE95EE}" destId="{D577DF19-15F1-4EA7-9C95-E032709D4FA0}" srcOrd="3" destOrd="0" parTransId="{02609E72-EEAA-4C9E-B0C2-29693490BEDD}" sibTransId="{B59D6F14-B613-4F38-93A4-48D5642D38EE}"/>
    <dgm:cxn modelId="{292E298E-4D76-4DF3-BC15-7CAB1F752558}" type="presOf" srcId="{D577DF19-15F1-4EA7-9C95-E032709D4FA0}" destId="{1BB70F2C-4342-4734-9C82-3A356E7606AA}" srcOrd="0" destOrd="0" presId="urn:microsoft.com/office/officeart/2005/8/layout/chevron1"/>
    <dgm:cxn modelId="{F004F55D-8245-4D7C-B766-FAB91C432242}" srcId="{F5F64A35-47F6-466F-93F6-80CF51CE95EE}" destId="{DA57E5DA-848D-4503-9774-66A4FDBF2E3E}" srcOrd="2" destOrd="0" parTransId="{C98E0D3F-38FA-4141-B422-43B3C3CE1DD4}" sibTransId="{428CCF9A-DD76-42A6-9C7B-0016F9B20D39}"/>
    <dgm:cxn modelId="{F0B07EFB-ECBE-402A-B38D-4B397164934A}" type="presOf" srcId="{98062588-A888-40C3-B41D-478736408BA4}" destId="{C9A91CA3-E5A1-44C5-A037-B2FC34FE86DB}" srcOrd="0" destOrd="0" presId="urn:microsoft.com/office/officeart/2005/8/layout/chevron1"/>
    <dgm:cxn modelId="{9AEE4F3A-0283-49FB-B521-519AA856CC7D}" type="presOf" srcId="{59EBC90E-CBC8-42DC-B5DF-F3944A7AE541}" destId="{C92DCF85-F6A8-4316-B910-1DF8336E061E}" srcOrd="0" destOrd="0" presId="urn:microsoft.com/office/officeart/2005/8/layout/chevron1"/>
    <dgm:cxn modelId="{5FB199E7-0C1E-4D38-BCA8-B4692B0AF461}" srcId="{F5F64A35-47F6-466F-93F6-80CF51CE95EE}" destId="{AE290D1E-3068-4DF9-8901-7D160AAFA920}" srcOrd="4" destOrd="0" parTransId="{D976D6E4-2C5B-47C9-8617-EAEC2EFE27B4}" sibTransId="{47BF12D7-C677-4090-BEC6-E8E687C7D87F}"/>
    <dgm:cxn modelId="{74BB94A3-2993-408E-81E9-914DB51E631F}" type="presOf" srcId="{F5F64A35-47F6-466F-93F6-80CF51CE95EE}" destId="{B1586EF5-9264-422D-B61E-3A58C17715BE}" srcOrd="0" destOrd="0" presId="urn:microsoft.com/office/officeart/2005/8/layout/chevron1"/>
    <dgm:cxn modelId="{7B18A447-8646-4180-9BB2-B89D35932C07}" type="presOf" srcId="{DA57E5DA-848D-4503-9774-66A4FDBF2E3E}" destId="{EC30F9D7-E781-439C-AD12-1E135F1761E8}" srcOrd="0" destOrd="0" presId="urn:microsoft.com/office/officeart/2005/8/layout/chevron1"/>
    <dgm:cxn modelId="{6CB4B838-0513-4AFD-AD5C-0508CAC1C495}" type="presOf" srcId="{AE290D1E-3068-4DF9-8901-7D160AAFA920}" destId="{B9C1B962-901A-4B6C-B5B2-0593E22F3FC6}" srcOrd="0" destOrd="0" presId="urn:microsoft.com/office/officeart/2005/8/layout/chevron1"/>
    <dgm:cxn modelId="{0ADA6BA1-4D7B-4E35-9029-6ADCFF7DC200}" srcId="{F5F64A35-47F6-466F-93F6-80CF51CE95EE}" destId="{98062588-A888-40C3-B41D-478736408BA4}" srcOrd="0" destOrd="0" parTransId="{CC29143D-CD1B-4C88-927C-D5F6EFD1E0B9}" sibTransId="{CC51E79A-11DF-4CF0-AA98-D70F36C5A0CA}"/>
    <dgm:cxn modelId="{E915F493-08EB-442E-AE99-2A6692430B88}" type="presOf" srcId="{C18D3C94-C903-478C-B878-947E1411B8B1}" destId="{FC9E9095-95CB-4AE1-8457-78BBA7B1ACE4}" srcOrd="0" destOrd="0" presId="urn:microsoft.com/office/officeart/2005/8/layout/chevron1"/>
    <dgm:cxn modelId="{3734E34E-B486-486B-AF92-C86E578A4D4C}" srcId="{F5F64A35-47F6-466F-93F6-80CF51CE95EE}" destId="{C18D3C94-C903-478C-B878-947E1411B8B1}" srcOrd="1" destOrd="0" parTransId="{4223EDE3-778F-433A-B62A-65259C5EED99}" sibTransId="{6C66773B-15D6-4C0D-8A9B-7AC5542BE952}"/>
    <dgm:cxn modelId="{899D2E02-3038-4B31-BF72-4448D0494579}" type="presParOf" srcId="{B1586EF5-9264-422D-B61E-3A58C17715BE}" destId="{C9A91CA3-E5A1-44C5-A037-B2FC34FE86DB}" srcOrd="0" destOrd="0" presId="urn:microsoft.com/office/officeart/2005/8/layout/chevron1"/>
    <dgm:cxn modelId="{2653341E-5AA5-4EE6-97BE-639D92EFAD4F}" type="presParOf" srcId="{B1586EF5-9264-422D-B61E-3A58C17715BE}" destId="{8A5C5191-4878-4079-BA26-99FCAD709E69}" srcOrd="1" destOrd="0" presId="urn:microsoft.com/office/officeart/2005/8/layout/chevron1"/>
    <dgm:cxn modelId="{78D598BC-9A92-413C-A73F-C7D90FED6521}" type="presParOf" srcId="{B1586EF5-9264-422D-B61E-3A58C17715BE}" destId="{FC9E9095-95CB-4AE1-8457-78BBA7B1ACE4}" srcOrd="2" destOrd="0" presId="urn:microsoft.com/office/officeart/2005/8/layout/chevron1"/>
    <dgm:cxn modelId="{6BF0322B-7005-4AF8-9593-6CD0B74BFA2A}" type="presParOf" srcId="{B1586EF5-9264-422D-B61E-3A58C17715BE}" destId="{300F1AAA-DAF0-4365-BC80-C6BC613BC3DD}" srcOrd="3" destOrd="0" presId="urn:microsoft.com/office/officeart/2005/8/layout/chevron1"/>
    <dgm:cxn modelId="{8AAC7202-6FEA-4E45-9BD9-B129B86C573A}" type="presParOf" srcId="{B1586EF5-9264-422D-B61E-3A58C17715BE}" destId="{EC30F9D7-E781-439C-AD12-1E135F1761E8}" srcOrd="4" destOrd="0" presId="urn:microsoft.com/office/officeart/2005/8/layout/chevron1"/>
    <dgm:cxn modelId="{A360FF38-A764-4D11-8A15-05DF6404A4FB}" type="presParOf" srcId="{B1586EF5-9264-422D-B61E-3A58C17715BE}" destId="{591945EB-A53F-436A-BA34-4067F4FC08B2}" srcOrd="5" destOrd="0" presId="urn:microsoft.com/office/officeart/2005/8/layout/chevron1"/>
    <dgm:cxn modelId="{20081A08-B278-4874-ADDE-741E2E3923C5}" type="presParOf" srcId="{B1586EF5-9264-422D-B61E-3A58C17715BE}" destId="{1BB70F2C-4342-4734-9C82-3A356E7606AA}" srcOrd="6" destOrd="0" presId="urn:microsoft.com/office/officeart/2005/8/layout/chevron1"/>
    <dgm:cxn modelId="{15F559FC-19D9-4A32-B792-C73124C76D7A}" type="presParOf" srcId="{B1586EF5-9264-422D-B61E-3A58C17715BE}" destId="{8CABBB52-B26E-420E-BF63-E747A23F50BE}" srcOrd="7" destOrd="0" presId="urn:microsoft.com/office/officeart/2005/8/layout/chevron1"/>
    <dgm:cxn modelId="{AA680AB3-F7B7-41E6-AEAC-80E33F3096C1}" type="presParOf" srcId="{B1586EF5-9264-422D-B61E-3A58C17715BE}" destId="{B9C1B962-901A-4B6C-B5B2-0593E22F3FC6}" srcOrd="8" destOrd="0" presId="urn:microsoft.com/office/officeart/2005/8/layout/chevron1"/>
    <dgm:cxn modelId="{F1237AE7-42B5-4D6A-8D65-CC4675CE1F77}" type="presParOf" srcId="{B1586EF5-9264-422D-B61E-3A58C17715BE}" destId="{04824078-962E-4119-9102-1C5EEB8C5C4F}" srcOrd="9" destOrd="0" presId="urn:microsoft.com/office/officeart/2005/8/layout/chevron1"/>
    <dgm:cxn modelId="{743F20F9-A1F9-421E-9CBA-1B41DA9757BA}" type="presParOf" srcId="{B1586EF5-9264-422D-B61E-3A58C17715BE}" destId="{C92DCF85-F6A8-4316-B910-1DF8336E061E}" srcOrd="10" destOrd="0" presId="urn:microsoft.com/office/officeart/2005/8/layout/chevron1"/>
  </dgm:cxnLst>
  <dgm:bg>
    <a:noFill/>
  </dgm:bg>
  <dgm:whole>
    <a:ln>
      <a:noFill/>
    </a:ln>
  </dgm:whole>
  <dgm:extLst>
    <a:ext uri="http://schemas.microsoft.com/office/drawing/2008/diagram">
      <dsp:dataModelExt xmlns:dsp="http://schemas.microsoft.com/office/drawing/2008/diagram" relId="rId26" minVer="http://schemas.openxmlformats.org/drawingml/2006/diagram"/>
    </a:ext>
    <a:ext uri="{C62137D5-CB1D-491B-B009-E17868A290BF}">
      <dgm14:recolorImg xmlns:dgm14="http://schemas.microsoft.com/office/drawing/2010/diagram" val="1"/>
    </a:ext>
  </dgm:extLst>
</dgm:dataModel>
</file>

<file path=ppt/diagrams/data30.xml><?xml version="1.0" encoding="utf-8"?>
<dgm:dataModel xmlns:dgm="http://schemas.openxmlformats.org/drawingml/2006/diagram" xmlns:a="http://schemas.openxmlformats.org/drawingml/2006/main">
  <dgm:ptLst>
    <dgm:pt modelId="{F5F64A35-47F6-466F-93F6-80CF51CE95EE}" type="doc">
      <dgm:prSet loTypeId="urn:microsoft.com/office/officeart/2005/8/layout/chevron1" loCatId="process" qsTypeId="urn:microsoft.com/office/officeart/2005/8/quickstyle/3d4" qsCatId="3D" csTypeId="urn:microsoft.com/office/officeart/2005/8/colors/accent3_2" csCatId="accent3" phldr="1"/>
      <dgm:spPr/>
    </dgm:pt>
    <dgm:pt modelId="{98062588-A888-40C3-B41D-478736408BA4}">
      <dgm:prSet phldrT="[טקסט]" custT="1"/>
      <dgm:spPr/>
      <dgm:t>
        <a:bodyPr/>
        <a:lstStyle/>
        <a:p>
          <a:pPr rtl="1"/>
          <a:r>
            <a:rPr lang="en-US" sz="1800" b="1" i="0" smtClean="0">
              <a:solidFill>
                <a:schemeClr val="tx1"/>
              </a:solidFill>
              <a:effectLst/>
            </a:rPr>
            <a:t>Intro</a:t>
          </a:r>
          <a:endParaRPr lang="he-IL" sz="1800" b="1" i="0" dirty="0">
            <a:solidFill>
              <a:schemeClr val="tx1"/>
            </a:solidFill>
            <a:effectLst/>
          </a:endParaRPr>
        </a:p>
      </dgm:t>
    </dgm:pt>
    <dgm:pt modelId="{CC29143D-CD1B-4C88-927C-D5F6EFD1E0B9}" type="parTrans" cxnId="{0ADA6BA1-4D7B-4E35-9029-6ADCFF7DC200}">
      <dgm:prSet/>
      <dgm:spPr/>
      <dgm:t>
        <a:bodyPr/>
        <a:lstStyle/>
        <a:p>
          <a:pPr rtl="1"/>
          <a:endParaRPr lang="he-IL"/>
        </a:p>
      </dgm:t>
    </dgm:pt>
    <dgm:pt modelId="{CC51E79A-11DF-4CF0-AA98-D70F36C5A0CA}" type="sibTrans" cxnId="{0ADA6BA1-4D7B-4E35-9029-6ADCFF7DC200}">
      <dgm:prSet/>
      <dgm:spPr/>
      <dgm:t>
        <a:bodyPr/>
        <a:lstStyle/>
        <a:p>
          <a:pPr rtl="1"/>
          <a:endParaRPr lang="he-IL"/>
        </a:p>
      </dgm:t>
    </dgm:pt>
    <dgm:pt modelId="{C18D3C94-C903-478C-B878-947E1411B8B1}">
      <dgm:prSet phldrT="[טקסט]" custT="1"/>
      <dgm:spPr/>
      <dgm:t>
        <a:bodyPr/>
        <a:lstStyle/>
        <a:p>
          <a:pPr rtl="1"/>
          <a:r>
            <a:rPr lang="en-US" sz="1800" b="1" i="0" smtClean="0">
              <a:solidFill>
                <a:schemeClr val="tx1"/>
              </a:solidFill>
              <a:effectLst/>
            </a:rPr>
            <a:t>ResNet</a:t>
          </a:r>
          <a:endParaRPr lang="he-IL" sz="1800" b="1" i="0" dirty="0">
            <a:solidFill>
              <a:schemeClr val="tx1"/>
            </a:solidFill>
            <a:effectLst/>
          </a:endParaRPr>
        </a:p>
      </dgm:t>
    </dgm:pt>
    <dgm:pt modelId="{4223EDE3-778F-433A-B62A-65259C5EED99}" type="parTrans" cxnId="{3734E34E-B486-486B-AF92-C86E578A4D4C}">
      <dgm:prSet/>
      <dgm:spPr/>
      <dgm:t>
        <a:bodyPr/>
        <a:lstStyle/>
        <a:p>
          <a:pPr rtl="1"/>
          <a:endParaRPr lang="he-IL"/>
        </a:p>
      </dgm:t>
    </dgm:pt>
    <dgm:pt modelId="{6C66773B-15D6-4C0D-8A9B-7AC5542BE952}" type="sibTrans" cxnId="{3734E34E-B486-486B-AF92-C86E578A4D4C}">
      <dgm:prSet/>
      <dgm:spPr/>
      <dgm:t>
        <a:bodyPr/>
        <a:lstStyle/>
        <a:p>
          <a:pPr rtl="1"/>
          <a:endParaRPr lang="he-IL"/>
        </a:p>
      </dgm:t>
    </dgm:pt>
    <dgm:pt modelId="{DA57E5DA-848D-4503-9774-66A4FDBF2E3E}">
      <dgm:prSet phldrT="[טקסט]" custT="1"/>
      <dgm:spPr/>
      <dgm:t>
        <a:bodyPr/>
        <a:lstStyle/>
        <a:p>
          <a:pPr rtl="1"/>
          <a:r>
            <a:rPr lang="en-US" sz="1800" b="1" i="0" smtClean="0">
              <a:solidFill>
                <a:schemeClr val="tx1"/>
              </a:solidFill>
              <a:effectLst/>
            </a:rPr>
            <a:t>Technical details</a:t>
          </a:r>
          <a:endParaRPr lang="en-US" sz="1800" b="1" i="0" dirty="0" smtClean="0">
            <a:solidFill>
              <a:schemeClr val="tx1"/>
            </a:solidFill>
            <a:effectLst/>
          </a:endParaRPr>
        </a:p>
      </dgm:t>
    </dgm:pt>
    <dgm:pt modelId="{C98E0D3F-38FA-4141-B422-43B3C3CE1DD4}" type="parTrans" cxnId="{F004F55D-8245-4D7C-B766-FAB91C432242}">
      <dgm:prSet/>
      <dgm:spPr/>
      <dgm:t>
        <a:bodyPr/>
        <a:lstStyle/>
        <a:p>
          <a:pPr rtl="1"/>
          <a:endParaRPr lang="he-IL"/>
        </a:p>
      </dgm:t>
    </dgm:pt>
    <dgm:pt modelId="{428CCF9A-DD76-42A6-9C7B-0016F9B20D39}" type="sibTrans" cxnId="{F004F55D-8245-4D7C-B766-FAB91C432242}">
      <dgm:prSet/>
      <dgm:spPr/>
      <dgm:t>
        <a:bodyPr/>
        <a:lstStyle/>
        <a:p>
          <a:pPr rtl="1"/>
          <a:endParaRPr lang="he-IL"/>
        </a:p>
      </dgm:t>
    </dgm:pt>
    <dgm:pt modelId="{D577DF19-15F1-4EA7-9C95-E032709D4FA0}">
      <dgm:prSet phldrT="[טקסט]" custT="1"/>
      <dgm:spPr>
        <a:solidFill>
          <a:schemeClr val="accent2">
            <a:lumMod val="75000"/>
          </a:schemeClr>
        </a:solidFill>
      </dgm:spPr>
      <dgm:t>
        <a:bodyPr/>
        <a:lstStyle/>
        <a:p>
          <a:pPr rtl="1"/>
          <a:r>
            <a:rPr lang="en-US" sz="1800" b="1" i="0" smtClean="0">
              <a:solidFill>
                <a:schemeClr val="tx1"/>
              </a:solidFill>
              <a:effectLst/>
            </a:rPr>
            <a:t>Results</a:t>
          </a:r>
          <a:endParaRPr lang="en-US" sz="1800" b="1" i="0" dirty="0" smtClean="0">
            <a:solidFill>
              <a:schemeClr val="tx1"/>
            </a:solidFill>
            <a:effectLst/>
          </a:endParaRPr>
        </a:p>
      </dgm:t>
    </dgm:pt>
    <dgm:pt modelId="{02609E72-EEAA-4C9E-B0C2-29693490BEDD}" type="parTrans" cxnId="{218372A3-C300-406E-8844-C0DA5346E0B5}">
      <dgm:prSet/>
      <dgm:spPr/>
      <dgm:t>
        <a:bodyPr/>
        <a:lstStyle/>
        <a:p>
          <a:pPr rtl="1"/>
          <a:endParaRPr lang="he-IL"/>
        </a:p>
      </dgm:t>
    </dgm:pt>
    <dgm:pt modelId="{B59D6F14-B613-4F38-93A4-48D5642D38EE}" type="sibTrans" cxnId="{218372A3-C300-406E-8844-C0DA5346E0B5}">
      <dgm:prSet/>
      <dgm:spPr/>
      <dgm:t>
        <a:bodyPr/>
        <a:lstStyle/>
        <a:p>
          <a:pPr rtl="1"/>
          <a:endParaRPr lang="he-IL"/>
        </a:p>
      </dgm:t>
    </dgm:pt>
    <dgm:pt modelId="{AE290D1E-3068-4DF9-8901-7D160AAFA920}">
      <dgm:prSet phldrT="[טקסט]" custT="1"/>
      <dgm:spPr/>
      <dgm:t>
        <a:bodyPr/>
        <a:lstStyle/>
        <a:p>
          <a:pPr rtl="1"/>
          <a:r>
            <a:rPr lang="en-US" sz="1800" b="1" i="0" smtClean="0">
              <a:solidFill>
                <a:schemeClr val="tx1"/>
              </a:solidFill>
              <a:effectLst/>
            </a:rPr>
            <a:t>ResNet 1000</a:t>
          </a:r>
          <a:endParaRPr lang="en-US" sz="1800" b="1" i="0" dirty="0" smtClean="0">
            <a:solidFill>
              <a:schemeClr val="tx1"/>
            </a:solidFill>
            <a:effectLst/>
          </a:endParaRPr>
        </a:p>
      </dgm:t>
    </dgm:pt>
    <dgm:pt modelId="{D976D6E4-2C5B-47C9-8617-EAEC2EFE27B4}" type="parTrans" cxnId="{5FB199E7-0C1E-4D38-BCA8-B4692B0AF461}">
      <dgm:prSet/>
      <dgm:spPr/>
      <dgm:t>
        <a:bodyPr/>
        <a:lstStyle/>
        <a:p>
          <a:pPr rtl="1"/>
          <a:endParaRPr lang="he-IL"/>
        </a:p>
      </dgm:t>
    </dgm:pt>
    <dgm:pt modelId="{47BF12D7-C677-4090-BEC6-E8E687C7D87F}" type="sibTrans" cxnId="{5FB199E7-0C1E-4D38-BCA8-B4692B0AF461}">
      <dgm:prSet/>
      <dgm:spPr/>
      <dgm:t>
        <a:bodyPr/>
        <a:lstStyle/>
        <a:p>
          <a:pPr rtl="1"/>
          <a:endParaRPr lang="he-IL"/>
        </a:p>
      </dgm:t>
    </dgm:pt>
    <dgm:pt modelId="{59EBC90E-CBC8-42DC-B5DF-F3944A7AE541}">
      <dgm:prSet phldrT="[טקסט]" custT="1"/>
      <dgm:spPr/>
      <dgm:t>
        <a:bodyPr/>
        <a:lstStyle/>
        <a:p>
          <a:pPr rtl="1"/>
          <a:r>
            <a:rPr lang="en-US" sz="1800" b="1" i="0" smtClean="0">
              <a:solidFill>
                <a:schemeClr val="tx1"/>
              </a:solidFill>
              <a:effectLst/>
            </a:rPr>
            <a:t>Comparison</a:t>
          </a:r>
          <a:endParaRPr lang="en-US" sz="1800" b="1" i="0" dirty="0" smtClean="0">
            <a:solidFill>
              <a:schemeClr val="tx1"/>
            </a:solidFill>
            <a:effectLst/>
          </a:endParaRPr>
        </a:p>
      </dgm:t>
    </dgm:pt>
    <dgm:pt modelId="{EF78957A-6679-43C2-A04A-3CFFCDA1C3DE}" type="parTrans" cxnId="{9328E6CE-60AC-489C-9F8D-A46046A98BC7}">
      <dgm:prSet/>
      <dgm:spPr/>
      <dgm:t>
        <a:bodyPr/>
        <a:lstStyle/>
        <a:p>
          <a:pPr rtl="1"/>
          <a:endParaRPr lang="he-IL"/>
        </a:p>
      </dgm:t>
    </dgm:pt>
    <dgm:pt modelId="{4E423B13-94EE-451E-A87F-A274437363C4}" type="sibTrans" cxnId="{9328E6CE-60AC-489C-9F8D-A46046A98BC7}">
      <dgm:prSet/>
      <dgm:spPr/>
      <dgm:t>
        <a:bodyPr/>
        <a:lstStyle/>
        <a:p>
          <a:pPr rtl="1"/>
          <a:endParaRPr lang="he-IL"/>
        </a:p>
      </dgm:t>
    </dgm:pt>
    <dgm:pt modelId="{B1586EF5-9264-422D-B61E-3A58C17715BE}" type="pres">
      <dgm:prSet presAssocID="{F5F64A35-47F6-466F-93F6-80CF51CE95EE}" presName="Name0" presStyleCnt="0">
        <dgm:presLayoutVars>
          <dgm:dir/>
          <dgm:animLvl val="lvl"/>
          <dgm:resizeHandles val="exact"/>
        </dgm:presLayoutVars>
      </dgm:prSet>
      <dgm:spPr/>
    </dgm:pt>
    <dgm:pt modelId="{C9A91CA3-E5A1-44C5-A037-B2FC34FE86DB}" type="pres">
      <dgm:prSet presAssocID="{98062588-A888-40C3-B41D-478736408BA4}" presName="parTxOnly" presStyleLbl="node1" presStyleIdx="0" presStyleCnt="6">
        <dgm:presLayoutVars>
          <dgm:chMax val="0"/>
          <dgm:chPref val="0"/>
          <dgm:bulletEnabled val="1"/>
        </dgm:presLayoutVars>
      </dgm:prSet>
      <dgm:spPr/>
      <dgm:t>
        <a:bodyPr/>
        <a:lstStyle/>
        <a:p>
          <a:endParaRPr lang="en-US"/>
        </a:p>
      </dgm:t>
    </dgm:pt>
    <dgm:pt modelId="{8A5C5191-4878-4079-BA26-99FCAD709E69}" type="pres">
      <dgm:prSet presAssocID="{CC51E79A-11DF-4CF0-AA98-D70F36C5A0CA}" presName="parTxOnlySpace" presStyleCnt="0"/>
      <dgm:spPr/>
    </dgm:pt>
    <dgm:pt modelId="{FC9E9095-95CB-4AE1-8457-78BBA7B1ACE4}" type="pres">
      <dgm:prSet presAssocID="{C18D3C94-C903-478C-B878-947E1411B8B1}" presName="parTxOnly" presStyleLbl="node1" presStyleIdx="1" presStyleCnt="6">
        <dgm:presLayoutVars>
          <dgm:chMax val="0"/>
          <dgm:chPref val="0"/>
          <dgm:bulletEnabled val="1"/>
        </dgm:presLayoutVars>
      </dgm:prSet>
      <dgm:spPr/>
      <dgm:t>
        <a:bodyPr/>
        <a:lstStyle/>
        <a:p>
          <a:endParaRPr lang="en-US"/>
        </a:p>
      </dgm:t>
    </dgm:pt>
    <dgm:pt modelId="{300F1AAA-DAF0-4365-BC80-C6BC613BC3DD}" type="pres">
      <dgm:prSet presAssocID="{6C66773B-15D6-4C0D-8A9B-7AC5542BE952}" presName="parTxOnlySpace" presStyleCnt="0"/>
      <dgm:spPr/>
    </dgm:pt>
    <dgm:pt modelId="{EC30F9D7-E781-439C-AD12-1E135F1761E8}" type="pres">
      <dgm:prSet presAssocID="{DA57E5DA-848D-4503-9774-66A4FDBF2E3E}" presName="parTxOnly" presStyleLbl="node1" presStyleIdx="2" presStyleCnt="6">
        <dgm:presLayoutVars>
          <dgm:chMax val="0"/>
          <dgm:chPref val="0"/>
          <dgm:bulletEnabled val="1"/>
        </dgm:presLayoutVars>
      </dgm:prSet>
      <dgm:spPr/>
      <dgm:t>
        <a:bodyPr/>
        <a:lstStyle/>
        <a:p>
          <a:pPr rtl="1"/>
          <a:endParaRPr lang="he-IL"/>
        </a:p>
      </dgm:t>
    </dgm:pt>
    <dgm:pt modelId="{591945EB-A53F-436A-BA34-4067F4FC08B2}" type="pres">
      <dgm:prSet presAssocID="{428CCF9A-DD76-42A6-9C7B-0016F9B20D39}" presName="parTxOnlySpace" presStyleCnt="0"/>
      <dgm:spPr/>
    </dgm:pt>
    <dgm:pt modelId="{1BB70F2C-4342-4734-9C82-3A356E7606AA}" type="pres">
      <dgm:prSet presAssocID="{D577DF19-15F1-4EA7-9C95-E032709D4FA0}" presName="parTxOnly" presStyleLbl="node1" presStyleIdx="3" presStyleCnt="6">
        <dgm:presLayoutVars>
          <dgm:chMax val="0"/>
          <dgm:chPref val="0"/>
          <dgm:bulletEnabled val="1"/>
        </dgm:presLayoutVars>
      </dgm:prSet>
      <dgm:spPr/>
      <dgm:t>
        <a:bodyPr/>
        <a:lstStyle/>
        <a:p>
          <a:pPr rtl="1"/>
          <a:endParaRPr lang="he-IL"/>
        </a:p>
      </dgm:t>
    </dgm:pt>
    <dgm:pt modelId="{8CABBB52-B26E-420E-BF63-E747A23F50BE}" type="pres">
      <dgm:prSet presAssocID="{B59D6F14-B613-4F38-93A4-48D5642D38EE}" presName="parTxOnlySpace" presStyleCnt="0"/>
      <dgm:spPr/>
    </dgm:pt>
    <dgm:pt modelId="{B9C1B962-901A-4B6C-B5B2-0593E22F3FC6}" type="pres">
      <dgm:prSet presAssocID="{AE290D1E-3068-4DF9-8901-7D160AAFA920}" presName="parTxOnly" presStyleLbl="node1" presStyleIdx="4" presStyleCnt="6">
        <dgm:presLayoutVars>
          <dgm:chMax val="0"/>
          <dgm:chPref val="0"/>
          <dgm:bulletEnabled val="1"/>
        </dgm:presLayoutVars>
      </dgm:prSet>
      <dgm:spPr/>
      <dgm:t>
        <a:bodyPr/>
        <a:lstStyle/>
        <a:p>
          <a:pPr rtl="1"/>
          <a:endParaRPr lang="he-IL"/>
        </a:p>
      </dgm:t>
    </dgm:pt>
    <dgm:pt modelId="{04824078-962E-4119-9102-1C5EEB8C5C4F}" type="pres">
      <dgm:prSet presAssocID="{47BF12D7-C677-4090-BEC6-E8E687C7D87F}" presName="parTxOnlySpace" presStyleCnt="0"/>
      <dgm:spPr/>
    </dgm:pt>
    <dgm:pt modelId="{C92DCF85-F6A8-4316-B910-1DF8336E061E}" type="pres">
      <dgm:prSet presAssocID="{59EBC90E-CBC8-42DC-B5DF-F3944A7AE541}" presName="parTxOnly" presStyleLbl="node1" presStyleIdx="5" presStyleCnt="6">
        <dgm:presLayoutVars>
          <dgm:chMax val="0"/>
          <dgm:chPref val="0"/>
          <dgm:bulletEnabled val="1"/>
        </dgm:presLayoutVars>
      </dgm:prSet>
      <dgm:spPr/>
      <dgm:t>
        <a:bodyPr/>
        <a:lstStyle/>
        <a:p>
          <a:pPr rtl="1"/>
          <a:endParaRPr lang="he-IL"/>
        </a:p>
      </dgm:t>
    </dgm:pt>
  </dgm:ptLst>
  <dgm:cxnLst>
    <dgm:cxn modelId="{093AB2EF-94DB-448D-B859-80F500FDB36D}" type="presOf" srcId="{F5F64A35-47F6-466F-93F6-80CF51CE95EE}" destId="{B1586EF5-9264-422D-B61E-3A58C17715BE}" srcOrd="0" destOrd="0" presId="urn:microsoft.com/office/officeart/2005/8/layout/chevron1"/>
    <dgm:cxn modelId="{5FB199E7-0C1E-4D38-BCA8-B4692B0AF461}" srcId="{F5F64A35-47F6-466F-93F6-80CF51CE95EE}" destId="{AE290D1E-3068-4DF9-8901-7D160AAFA920}" srcOrd="4" destOrd="0" parTransId="{D976D6E4-2C5B-47C9-8617-EAEC2EFE27B4}" sibTransId="{47BF12D7-C677-4090-BEC6-E8E687C7D87F}"/>
    <dgm:cxn modelId="{0ADA6BA1-4D7B-4E35-9029-6ADCFF7DC200}" srcId="{F5F64A35-47F6-466F-93F6-80CF51CE95EE}" destId="{98062588-A888-40C3-B41D-478736408BA4}" srcOrd="0" destOrd="0" parTransId="{CC29143D-CD1B-4C88-927C-D5F6EFD1E0B9}" sibTransId="{CC51E79A-11DF-4CF0-AA98-D70F36C5A0CA}"/>
    <dgm:cxn modelId="{249748E1-0925-4BE5-8FB0-6B3F3CD1EA3A}" type="presOf" srcId="{AE290D1E-3068-4DF9-8901-7D160AAFA920}" destId="{B9C1B962-901A-4B6C-B5B2-0593E22F3FC6}" srcOrd="0" destOrd="0" presId="urn:microsoft.com/office/officeart/2005/8/layout/chevron1"/>
    <dgm:cxn modelId="{25B9B668-686D-4A5B-B348-AC489A9BE6F7}" type="presOf" srcId="{DA57E5DA-848D-4503-9774-66A4FDBF2E3E}" destId="{EC30F9D7-E781-439C-AD12-1E135F1761E8}" srcOrd="0" destOrd="0" presId="urn:microsoft.com/office/officeart/2005/8/layout/chevron1"/>
    <dgm:cxn modelId="{566859A7-BCF9-4E5E-9FE1-33A2AE43AC17}" type="presOf" srcId="{59EBC90E-CBC8-42DC-B5DF-F3944A7AE541}" destId="{C92DCF85-F6A8-4316-B910-1DF8336E061E}" srcOrd="0" destOrd="0" presId="urn:microsoft.com/office/officeart/2005/8/layout/chevron1"/>
    <dgm:cxn modelId="{FD8E5A3F-B3E9-4728-A072-ED96E2A673F5}" type="presOf" srcId="{98062588-A888-40C3-B41D-478736408BA4}" destId="{C9A91CA3-E5A1-44C5-A037-B2FC34FE86DB}" srcOrd="0" destOrd="0" presId="urn:microsoft.com/office/officeart/2005/8/layout/chevron1"/>
    <dgm:cxn modelId="{9328E6CE-60AC-489C-9F8D-A46046A98BC7}" srcId="{F5F64A35-47F6-466F-93F6-80CF51CE95EE}" destId="{59EBC90E-CBC8-42DC-B5DF-F3944A7AE541}" srcOrd="5" destOrd="0" parTransId="{EF78957A-6679-43C2-A04A-3CFFCDA1C3DE}" sibTransId="{4E423B13-94EE-451E-A87F-A274437363C4}"/>
    <dgm:cxn modelId="{F004F55D-8245-4D7C-B766-FAB91C432242}" srcId="{F5F64A35-47F6-466F-93F6-80CF51CE95EE}" destId="{DA57E5DA-848D-4503-9774-66A4FDBF2E3E}" srcOrd="2" destOrd="0" parTransId="{C98E0D3F-38FA-4141-B422-43B3C3CE1DD4}" sibTransId="{428CCF9A-DD76-42A6-9C7B-0016F9B20D39}"/>
    <dgm:cxn modelId="{218372A3-C300-406E-8844-C0DA5346E0B5}" srcId="{F5F64A35-47F6-466F-93F6-80CF51CE95EE}" destId="{D577DF19-15F1-4EA7-9C95-E032709D4FA0}" srcOrd="3" destOrd="0" parTransId="{02609E72-EEAA-4C9E-B0C2-29693490BEDD}" sibTransId="{B59D6F14-B613-4F38-93A4-48D5642D38EE}"/>
    <dgm:cxn modelId="{1FBF900F-DA2E-4A06-9D76-E1BF27126A96}" type="presOf" srcId="{C18D3C94-C903-478C-B878-947E1411B8B1}" destId="{FC9E9095-95CB-4AE1-8457-78BBA7B1ACE4}" srcOrd="0" destOrd="0" presId="urn:microsoft.com/office/officeart/2005/8/layout/chevron1"/>
    <dgm:cxn modelId="{C0776F97-C3B2-4AC4-9290-765FB4550DCE}" type="presOf" srcId="{D577DF19-15F1-4EA7-9C95-E032709D4FA0}" destId="{1BB70F2C-4342-4734-9C82-3A356E7606AA}" srcOrd="0" destOrd="0" presId="urn:microsoft.com/office/officeart/2005/8/layout/chevron1"/>
    <dgm:cxn modelId="{3734E34E-B486-486B-AF92-C86E578A4D4C}" srcId="{F5F64A35-47F6-466F-93F6-80CF51CE95EE}" destId="{C18D3C94-C903-478C-B878-947E1411B8B1}" srcOrd="1" destOrd="0" parTransId="{4223EDE3-778F-433A-B62A-65259C5EED99}" sibTransId="{6C66773B-15D6-4C0D-8A9B-7AC5542BE952}"/>
    <dgm:cxn modelId="{791ED33B-0790-4C7B-912C-B020FFD1F7E4}" type="presParOf" srcId="{B1586EF5-9264-422D-B61E-3A58C17715BE}" destId="{C9A91CA3-E5A1-44C5-A037-B2FC34FE86DB}" srcOrd="0" destOrd="0" presId="urn:microsoft.com/office/officeart/2005/8/layout/chevron1"/>
    <dgm:cxn modelId="{17D3AE65-B4A8-48C7-8574-5B5B6BEE995C}" type="presParOf" srcId="{B1586EF5-9264-422D-B61E-3A58C17715BE}" destId="{8A5C5191-4878-4079-BA26-99FCAD709E69}" srcOrd="1" destOrd="0" presId="urn:microsoft.com/office/officeart/2005/8/layout/chevron1"/>
    <dgm:cxn modelId="{96175BC5-2B2A-4D32-8837-A31C57846550}" type="presParOf" srcId="{B1586EF5-9264-422D-B61E-3A58C17715BE}" destId="{FC9E9095-95CB-4AE1-8457-78BBA7B1ACE4}" srcOrd="2" destOrd="0" presId="urn:microsoft.com/office/officeart/2005/8/layout/chevron1"/>
    <dgm:cxn modelId="{EDD3F50D-C2F2-45AD-80F0-E34C93FA4171}" type="presParOf" srcId="{B1586EF5-9264-422D-B61E-3A58C17715BE}" destId="{300F1AAA-DAF0-4365-BC80-C6BC613BC3DD}" srcOrd="3" destOrd="0" presId="urn:microsoft.com/office/officeart/2005/8/layout/chevron1"/>
    <dgm:cxn modelId="{C39A7052-31B9-48FC-AD17-C224236E22C5}" type="presParOf" srcId="{B1586EF5-9264-422D-B61E-3A58C17715BE}" destId="{EC30F9D7-E781-439C-AD12-1E135F1761E8}" srcOrd="4" destOrd="0" presId="urn:microsoft.com/office/officeart/2005/8/layout/chevron1"/>
    <dgm:cxn modelId="{D8FDF039-EA58-4A49-BD12-12537AA7CC66}" type="presParOf" srcId="{B1586EF5-9264-422D-B61E-3A58C17715BE}" destId="{591945EB-A53F-436A-BA34-4067F4FC08B2}" srcOrd="5" destOrd="0" presId="urn:microsoft.com/office/officeart/2005/8/layout/chevron1"/>
    <dgm:cxn modelId="{6B6169A3-0D2B-4E56-9ADA-9059588C0BFD}" type="presParOf" srcId="{B1586EF5-9264-422D-B61E-3A58C17715BE}" destId="{1BB70F2C-4342-4734-9C82-3A356E7606AA}" srcOrd="6" destOrd="0" presId="urn:microsoft.com/office/officeart/2005/8/layout/chevron1"/>
    <dgm:cxn modelId="{057EFC25-5CFE-4918-B3ED-D4F6FE803051}" type="presParOf" srcId="{B1586EF5-9264-422D-B61E-3A58C17715BE}" destId="{8CABBB52-B26E-420E-BF63-E747A23F50BE}" srcOrd="7" destOrd="0" presId="urn:microsoft.com/office/officeart/2005/8/layout/chevron1"/>
    <dgm:cxn modelId="{A5B241F1-041D-4DFD-AB4F-F45E0AB17676}" type="presParOf" srcId="{B1586EF5-9264-422D-B61E-3A58C17715BE}" destId="{B9C1B962-901A-4B6C-B5B2-0593E22F3FC6}" srcOrd="8" destOrd="0" presId="urn:microsoft.com/office/officeart/2005/8/layout/chevron1"/>
    <dgm:cxn modelId="{8C578EC4-2FA7-45B7-AC2A-A03A567EFF25}" type="presParOf" srcId="{B1586EF5-9264-422D-B61E-3A58C17715BE}" destId="{04824078-962E-4119-9102-1C5EEB8C5C4F}" srcOrd="9" destOrd="0" presId="urn:microsoft.com/office/officeart/2005/8/layout/chevron1"/>
    <dgm:cxn modelId="{7DE1C9DC-D447-4964-ADED-E23A41D07EC7}" type="presParOf" srcId="{B1586EF5-9264-422D-B61E-3A58C17715BE}" destId="{C92DCF85-F6A8-4316-B910-1DF8336E061E}" srcOrd="10" destOrd="0" presId="urn:microsoft.com/office/officeart/2005/8/layout/chevron1"/>
  </dgm:cxnLst>
  <dgm:bg>
    <a:noFill/>
  </dgm:bg>
  <dgm:whole>
    <a:ln>
      <a:noFill/>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1.xml><?xml version="1.0" encoding="utf-8"?>
<dgm:dataModel xmlns:dgm="http://schemas.openxmlformats.org/drawingml/2006/diagram" xmlns:a="http://schemas.openxmlformats.org/drawingml/2006/main">
  <dgm:ptLst>
    <dgm:pt modelId="{F5F64A35-47F6-466F-93F6-80CF51CE95EE}" type="doc">
      <dgm:prSet loTypeId="urn:microsoft.com/office/officeart/2005/8/layout/chevron1" loCatId="process" qsTypeId="urn:microsoft.com/office/officeart/2005/8/quickstyle/3d4" qsCatId="3D" csTypeId="urn:microsoft.com/office/officeart/2005/8/colors/accent3_2" csCatId="accent3" phldr="1"/>
      <dgm:spPr/>
    </dgm:pt>
    <dgm:pt modelId="{98062588-A888-40C3-B41D-478736408BA4}">
      <dgm:prSet phldrT="[טקסט]" custT="1"/>
      <dgm:spPr/>
      <dgm:t>
        <a:bodyPr/>
        <a:lstStyle/>
        <a:p>
          <a:pPr rtl="1"/>
          <a:r>
            <a:rPr lang="en-US" sz="1800" b="1" i="0" smtClean="0">
              <a:solidFill>
                <a:schemeClr val="tx1"/>
              </a:solidFill>
              <a:effectLst/>
            </a:rPr>
            <a:t>Intro</a:t>
          </a:r>
          <a:endParaRPr lang="he-IL" sz="1800" b="1" i="0" dirty="0">
            <a:solidFill>
              <a:schemeClr val="tx1"/>
            </a:solidFill>
            <a:effectLst/>
          </a:endParaRPr>
        </a:p>
      </dgm:t>
    </dgm:pt>
    <dgm:pt modelId="{CC29143D-CD1B-4C88-927C-D5F6EFD1E0B9}" type="parTrans" cxnId="{0ADA6BA1-4D7B-4E35-9029-6ADCFF7DC200}">
      <dgm:prSet/>
      <dgm:spPr/>
      <dgm:t>
        <a:bodyPr/>
        <a:lstStyle/>
        <a:p>
          <a:pPr rtl="1"/>
          <a:endParaRPr lang="he-IL"/>
        </a:p>
      </dgm:t>
    </dgm:pt>
    <dgm:pt modelId="{CC51E79A-11DF-4CF0-AA98-D70F36C5A0CA}" type="sibTrans" cxnId="{0ADA6BA1-4D7B-4E35-9029-6ADCFF7DC200}">
      <dgm:prSet/>
      <dgm:spPr/>
      <dgm:t>
        <a:bodyPr/>
        <a:lstStyle/>
        <a:p>
          <a:pPr rtl="1"/>
          <a:endParaRPr lang="he-IL"/>
        </a:p>
      </dgm:t>
    </dgm:pt>
    <dgm:pt modelId="{C18D3C94-C903-478C-B878-947E1411B8B1}">
      <dgm:prSet phldrT="[טקסט]" custT="1"/>
      <dgm:spPr/>
      <dgm:t>
        <a:bodyPr/>
        <a:lstStyle/>
        <a:p>
          <a:pPr rtl="1"/>
          <a:r>
            <a:rPr lang="en-US" sz="1800" b="1" i="0" smtClean="0">
              <a:solidFill>
                <a:schemeClr val="tx1"/>
              </a:solidFill>
              <a:effectLst/>
            </a:rPr>
            <a:t>ResNet</a:t>
          </a:r>
          <a:endParaRPr lang="he-IL" sz="1800" b="1" i="0" dirty="0">
            <a:solidFill>
              <a:schemeClr val="tx1"/>
            </a:solidFill>
            <a:effectLst/>
          </a:endParaRPr>
        </a:p>
      </dgm:t>
    </dgm:pt>
    <dgm:pt modelId="{4223EDE3-778F-433A-B62A-65259C5EED99}" type="parTrans" cxnId="{3734E34E-B486-486B-AF92-C86E578A4D4C}">
      <dgm:prSet/>
      <dgm:spPr/>
      <dgm:t>
        <a:bodyPr/>
        <a:lstStyle/>
        <a:p>
          <a:pPr rtl="1"/>
          <a:endParaRPr lang="he-IL"/>
        </a:p>
      </dgm:t>
    </dgm:pt>
    <dgm:pt modelId="{6C66773B-15D6-4C0D-8A9B-7AC5542BE952}" type="sibTrans" cxnId="{3734E34E-B486-486B-AF92-C86E578A4D4C}">
      <dgm:prSet/>
      <dgm:spPr/>
      <dgm:t>
        <a:bodyPr/>
        <a:lstStyle/>
        <a:p>
          <a:pPr rtl="1"/>
          <a:endParaRPr lang="he-IL"/>
        </a:p>
      </dgm:t>
    </dgm:pt>
    <dgm:pt modelId="{DA57E5DA-848D-4503-9774-66A4FDBF2E3E}">
      <dgm:prSet phldrT="[טקסט]" custT="1"/>
      <dgm:spPr/>
      <dgm:t>
        <a:bodyPr/>
        <a:lstStyle/>
        <a:p>
          <a:pPr rtl="1"/>
          <a:r>
            <a:rPr lang="en-US" sz="1800" b="1" i="0" smtClean="0">
              <a:solidFill>
                <a:schemeClr val="tx1"/>
              </a:solidFill>
              <a:effectLst/>
            </a:rPr>
            <a:t>Technical details</a:t>
          </a:r>
          <a:endParaRPr lang="en-US" sz="1800" b="1" i="0" dirty="0" smtClean="0">
            <a:solidFill>
              <a:schemeClr val="tx1"/>
            </a:solidFill>
            <a:effectLst/>
          </a:endParaRPr>
        </a:p>
      </dgm:t>
    </dgm:pt>
    <dgm:pt modelId="{C98E0D3F-38FA-4141-B422-43B3C3CE1DD4}" type="parTrans" cxnId="{F004F55D-8245-4D7C-B766-FAB91C432242}">
      <dgm:prSet/>
      <dgm:spPr/>
      <dgm:t>
        <a:bodyPr/>
        <a:lstStyle/>
        <a:p>
          <a:pPr rtl="1"/>
          <a:endParaRPr lang="he-IL"/>
        </a:p>
      </dgm:t>
    </dgm:pt>
    <dgm:pt modelId="{428CCF9A-DD76-42A6-9C7B-0016F9B20D39}" type="sibTrans" cxnId="{F004F55D-8245-4D7C-B766-FAB91C432242}">
      <dgm:prSet/>
      <dgm:spPr/>
      <dgm:t>
        <a:bodyPr/>
        <a:lstStyle/>
        <a:p>
          <a:pPr rtl="1"/>
          <a:endParaRPr lang="he-IL"/>
        </a:p>
      </dgm:t>
    </dgm:pt>
    <dgm:pt modelId="{D577DF19-15F1-4EA7-9C95-E032709D4FA0}">
      <dgm:prSet phldrT="[טקסט]" custT="1"/>
      <dgm:spPr/>
      <dgm:t>
        <a:bodyPr/>
        <a:lstStyle/>
        <a:p>
          <a:pPr rtl="1"/>
          <a:r>
            <a:rPr lang="en-US" sz="1800" b="1" i="0" smtClean="0">
              <a:solidFill>
                <a:schemeClr val="tx1"/>
              </a:solidFill>
              <a:effectLst/>
            </a:rPr>
            <a:t>Results</a:t>
          </a:r>
          <a:endParaRPr lang="en-US" sz="1800" b="1" i="0" dirty="0" smtClean="0">
            <a:solidFill>
              <a:schemeClr val="tx1"/>
            </a:solidFill>
            <a:effectLst/>
          </a:endParaRPr>
        </a:p>
      </dgm:t>
    </dgm:pt>
    <dgm:pt modelId="{02609E72-EEAA-4C9E-B0C2-29693490BEDD}" type="parTrans" cxnId="{218372A3-C300-406E-8844-C0DA5346E0B5}">
      <dgm:prSet/>
      <dgm:spPr/>
      <dgm:t>
        <a:bodyPr/>
        <a:lstStyle/>
        <a:p>
          <a:pPr rtl="1"/>
          <a:endParaRPr lang="he-IL"/>
        </a:p>
      </dgm:t>
    </dgm:pt>
    <dgm:pt modelId="{B59D6F14-B613-4F38-93A4-48D5642D38EE}" type="sibTrans" cxnId="{218372A3-C300-406E-8844-C0DA5346E0B5}">
      <dgm:prSet/>
      <dgm:spPr/>
      <dgm:t>
        <a:bodyPr/>
        <a:lstStyle/>
        <a:p>
          <a:pPr rtl="1"/>
          <a:endParaRPr lang="he-IL"/>
        </a:p>
      </dgm:t>
    </dgm:pt>
    <dgm:pt modelId="{AE290D1E-3068-4DF9-8901-7D160AAFA920}">
      <dgm:prSet phldrT="[טקסט]" custT="1"/>
      <dgm:spPr>
        <a:solidFill>
          <a:schemeClr val="accent2">
            <a:lumMod val="75000"/>
          </a:schemeClr>
        </a:solidFill>
      </dgm:spPr>
      <dgm:t>
        <a:bodyPr/>
        <a:lstStyle/>
        <a:p>
          <a:pPr rtl="1"/>
          <a:r>
            <a:rPr lang="en-US" sz="1800" b="1" i="0" smtClean="0">
              <a:solidFill>
                <a:schemeClr val="tx1"/>
              </a:solidFill>
              <a:effectLst/>
            </a:rPr>
            <a:t>ResNet 1000</a:t>
          </a:r>
          <a:endParaRPr lang="en-US" sz="1800" b="1" i="0" dirty="0" smtClean="0">
            <a:solidFill>
              <a:schemeClr val="tx1"/>
            </a:solidFill>
            <a:effectLst/>
          </a:endParaRPr>
        </a:p>
      </dgm:t>
    </dgm:pt>
    <dgm:pt modelId="{D976D6E4-2C5B-47C9-8617-EAEC2EFE27B4}" type="parTrans" cxnId="{5FB199E7-0C1E-4D38-BCA8-B4692B0AF461}">
      <dgm:prSet/>
      <dgm:spPr/>
      <dgm:t>
        <a:bodyPr/>
        <a:lstStyle/>
        <a:p>
          <a:pPr rtl="1"/>
          <a:endParaRPr lang="he-IL"/>
        </a:p>
      </dgm:t>
    </dgm:pt>
    <dgm:pt modelId="{47BF12D7-C677-4090-BEC6-E8E687C7D87F}" type="sibTrans" cxnId="{5FB199E7-0C1E-4D38-BCA8-B4692B0AF461}">
      <dgm:prSet/>
      <dgm:spPr/>
      <dgm:t>
        <a:bodyPr/>
        <a:lstStyle/>
        <a:p>
          <a:pPr rtl="1"/>
          <a:endParaRPr lang="he-IL"/>
        </a:p>
      </dgm:t>
    </dgm:pt>
    <dgm:pt modelId="{59EBC90E-CBC8-42DC-B5DF-F3944A7AE541}">
      <dgm:prSet phldrT="[טקסט]" custT="1"/>
      <dgm:spPr/>
      <dgm:t>
        <a:bodyPr/>
        <a:lstStyle/>
        <a:p>
          <a:pPr rtl="1"/>
          <a:r>
            <a:rPr lang="en-US" sz="1800" b="1" i="0" smtClean="0">
              <a:solidFill>
                <a:schemeClr val="tx1"/>
              </a:solidFill>
              <a:effectLst/>
            </a:rPr>
            <a:t>Comparison</a:t>
          </a:r>
          <a:endParaRPr lang="en-US" sz="1800" b="1" i="0" dirty="0" smtClean="0">
            <a:solidFill>
              <a:schemeClr val="tx1"/>
            </a:solidFill>
            <a:effectLst/>
          </a:endParaRPr>
        </a:p>
      </dgm:t>
    </dgm:pt>
    <dgm:pt modelId="{EF78957A-6679-43C2-A04A-3CFFCDA1C3DE}" type="parTrans" cxnId="{9328E6CE-60AC-489C-9F8D-A46046A98BC7}">
      <dgm:prSet/>
      <dgm:spPr/>
      <dgm:t>
        <a:bodyPr/>
        <a:lstStyle/>
        <a:p>
          <a:pPr rtl="1"/>
          <a:endParaRPr lang="he-IL"/>
        </a:p>
      </dgm:t>
    </dgm:pt>
    <dgm:pt modelId="{4E423B13-94EE-451E-A87F-A274437363C4}" type="sibTrans" cxnId="{9328E6CE-60AC-489C-9F8D-A46046A98BC7}">
      <dgm:prSet/>
      <dgm:spPr/>
      <dgm:t>
        <a:bodyPr/>
        <a:lstStyle/>
        <a:p>
          <a:pPr rtl="1"/>
          <a:endParaRPr lang="he-IL"/>
        </a:p>
      </dgm:t>
    </dgm:pt>
    <dgm:pt modelId="{B1586EF5-9264-422D-B61E-3A58C17715BE}" type="pres">
      <dgm:prSet presAssocID="{F5F64A35-47F6-466F-93F6-80CF51CE95EE}" presName="Name0" presStyleCnt="0">
        <dgm:presLayoutVars>
          <dgm:dir/>
          <dgm:animLvl val="lvl"/>
          <dgm:resizeHandles val="exact"/>
        </dgm:presLayoutVars>
      </dgm:prSet>
      <dgm:spPr/>
    </dgm:pt>
    <dgm:pt modelId="{C9A91CA3-E5A1-44C5-A037-B2FC34FE86DB}" type="pres">
      <dgm:prSet presAssocID="{98062588-A888-40C3-B41D-478736408BA4}" presName="parTxOnly" presStyleLbl="node1" presStyleIdx="0" presStyleCnt="6">
        <dgm:presLayoutVars>
          <dgm:chMax val="0"/>
          <dgm:chPref val="0"/>
          <dgm:bulletEnabled val="1"/>
        </dgm:presLayoutVars>
      </dgm:prSet>
      <dgm:spPr/>
      <dgm:t>
        <a:bodyPr/>
        <a:lstStyle/>
        <a:p>
          <a:endParaRPr lang="en-US"/>
        </a:p>
      </dgm:t>
    </dgm:pt>
    <dgm:pt modelId="{8A5C5191-4878-4079-BA26-99FCAD709E69}" type="pres">
      <dgm:prSet presAssocID="{CC51E79A-11DF-4CF0-AA98-D70F36C5A0CA}" presName="parTxOnlySpace" presStyleCnt="0"/>
      <dgm:spPr/>
    </dgm:pt>
    <dgm:pt modelId="{FC9E9095-95CB-4AE1-8457-78BBA7B1ACE4}" type="pres">
      <dgm:prSet presAssocID="{C18D3C94-C903-478C-B878-947E1411B8B1}" presName="parTxOnly" presStyleLbl="node1" presStyleIdx="1" presStyleCnt="6">
        <dgm:presLayoutVars>
          <dgm:chMax val="0"/>
          <dgm:chPref val="0"/>
          <dgm:bulletEnabled val="1"/>
        </dgm:presLayoutVars>
      </dgm:prSet>
      <dgm:spPr/>
      <dgm:t>
        <a:bodyPr/>
        <a:lstStyle/>
        <a:p>
          <a:endParaRPr lang="en-US"/>
        </a:p>
      </dgm:t>
    </dgm:pt>
    <dgm:pt modelId="{300F1AAA-DAF0-4365-BC80-C6BC613BC3DD}" type="pres">
      <dgm:prSet presAssocID="{6C66773B-15D6-4C0D-8A9B-7AC5542BE952}" presName="parTxOnlySpace" presStyleCnt="0"/>
      <dgm:spPr/>
    </dgm:pt>
    <dgm:pt modelId="{EC30F9D7-E781-439C-AD12-1E135F1761E8}" type="pres">
      <dgm:prSet presAssocID="{DA57E5DA-848D-4503-9774-66A4FDBF2E3E}" presName="parTxOnly" presStyleLbl="node1" presStyleIdx="2" presStyleCnt="6">
        <dgm:presLayoutVars>
          <dgm:chMax val="0"/>
          <dgm:chPref val="0"/>
          <dgm:bulletEnabled val="1"/>
        </dgm:presLayoutVars>
      </dgm:prSet>
      <dgm:spPr/>
      <dgm:t>
        <a:bodyPr/>
        <a:lstStyle/>
        <a:p>
          <a:pPr rtl="1"/>
          <a:endParaRPr lang="he-IL"/>
        </a:p>
      </dgm:t>
    </dgm:pt>
    <dgm:pt modelId="{591945EB-A53F-436A-BA34-4067F4FC08B2}" type="pres">
      <dgm:prSet presAssocID="{428CCF9A-DD76-42A6-9C7B-0016F9B20D39}" presName="parTxOnlySpace" presStyleCnt="0"/>
      <dgm:spPr/>
    </dgm:pt>
    <dgm:pt modelId="{1BB70F2C-4342-4734-9C82-3A356E7606AA}" type="pres">
      <dgm:prSet presAssocID="{D577DF19-15F1-4EA7-9C95-E032709D4FA0}" presName="parTxOnly" presStyleLbl="node1" presStyleIdx="3" presStyleCnt="6">
        <dgm:presLayoutVars>
          <dgm:chMax val="0"/>
          <dgm:chPref val="0"/>
          <dgm:bulletEnabled val="1"/>
        </dgm:presLayoutVars>
      </dgm:prSet>
      <dgm:spPr/>
      <dgm:t>
        <a:bodyPr/>
        <a:lstStyle/>
        <a:p>
          <a:pPr rtl="1"/>
          <a:endParaRPr lang="he-IL"/>
        </a:p>
      </dgm:t>
    </dgm:pt>
    <dgm:pt modelId="{8CABBB52-B26E-420E-BF63-E747A23F50BE}" type="pres">
      <dgm:prSet presAssocID="{B59D6F14-B613-4F38-93A4-48D5642D38EE}" presName="parTxOnlySpace" presStyleCnt="0"/>
      <dgm:spPr/>
    </dgm:pt>
    <dgm:pt modelId="{B9C1B962-901A-4B6C-B5B2-0593E22F3FC6}" type="pres">
      <dgm:prSet presAssocID="{AE290D1E-3068-4DF9-8901-7D160AAFA920}" presName="parTxOnly" presStyleLbl="node1" presStyleIdx="4" presStyleCnt="6">
        <dgm:presLayoutVars>
          <dgm:chMax val="0"/>
          <dgm:chPref val="0"/>
          <dgm:bulletEnabled val="1"/>
        </dgm:presLayoutVars>
      </dgm:prSet>
      <dgm:spPr/>
      <dgm:t>
        <a:bodyPr/>
        <a:lstStyle/>
        <a:p>
          <a:pPr rtl="1"/>
          <a:endParaRPr lang="he-IL"/>
        </a:p>
      </dgm:t>
    </dgm:pt>
    <dgm:pt modelId="{04824078-962E-4119-9102-1C5EEB8C5C4F}" type="pres">
      <dgm:prSet presAssocID="{47BF12D7-C677-4090-BEC6-E8E687C7D87F}" presName="parTxOnlySpace" presStyleCnt="0"/>
      <dgm:spPr/>
    </dgm:pt>
    <dgm:pt modelId="{C92DCF85-F6A8-4316-B910-1DF8336E061E}" type="pres">
      <dgm:prSet presAssocID="{59EBC90E-CBC8-42DC-B5DF-F3944A7AE541}" presName="parTxOnly" presStyleLbl="node1" presStyleIdx="5" presStyleCnt="6">
        <dgm:presLayoutVars>
          <dgm:chMax val="0"/>
          <dgm:chPref val="0"/>
          <dgm:bulletEnabled val="1"/>
        </dgm:presLayoutVars>
      </dgm:prSet>
      <dgm:spPr/>
      <dgm:t>
        <a:bodyPr/>
        <a:lstStyle/>
        <a:p>
          <a:pPr rtl="1"/>
          <a:endParaRPr lang="he-IL"/>
        </a:p>
      </dgm:t>
    </dgm:pt>
  </dgm:ptLst>
  <dgm:cxnLst>
    <dgm:cxn modelId="{52C5D21E-A3B2-46E8-88AA-E7115F5783FC}" type="presOf" srcId="{AE290D1E-3068-4DF9-8901-7D160AAFA920}" destId="{B9C1B962-901A-4B6C-B5B2-0593E22F3FC6}" srcOrd="0" destOrd="0" presId="urn:microsoft.com/office/officeart/2005/8/layout/chevron1"/>
    <dgm:cxn modelId="{B4933C1A-2DD0-4C7C-A10E-061FECFD8D26}" type="presOf" srcId="{C18D3C94-C903-478C-B878-947E1411B8B1}" destId="{FC9E9095-95CB-4AE1-8457-78BBA7B1ACE4}" srcOrd="0" destOrd="0" presId="urn:microsoft.com/office/officeart/2005/8/layout/chevron1"/>
    <dgm:cxn modelId="{5FB199E7-0C1E-4D38-BCA8-B4692B0AF461}" srcId="{F5F64A35-47F6-466F-93F6-80CF51CE95EE}" destId="{AE290D1E-3068-4DF9-8901-7D160AAFA920}" srcOrd="4" destOrd="0" parTransId="{D976D6E4-2C5B-47C9-8617-EAEC2EFE27B4}" sibTransId="{47BF12D7-C677-4090-BEC6-E8E687C7D87F}"/>
    <dgm:cxn modelId="{83C4C8F2-3CF9-42E1-8C63-855DEB899C9E}" type="presOf" srcId="{DA57E5DA-848D-4503-9774-66A4FDBF2E3E}" destId="{EC30F9D7-E781-439C-AD12-1E135F1761E8}" srcOrd="0" destOrd="0" presId="urn:microsoft.com/office/officeart/2005/8/layout/chevron1"/>
    <dgm:cxn modelId="{0ADA6BA1-4D7B-4E35-9029-6ADCFF7DC200}" srcId="{F5F64A35-47F6-466F-93F6-80CF51CE95EE}" destId="{98062588-A888-40C3-B41D-478736408BA4}" srcOrd="0" destOrd="0" parTransId="{CC29143D-CD1B-4C88-927C-D5F6EFD1E0B9}" sibTransId="{CC51E79A-11DF-4CF0-AA98-D70F36C5A0CA}"/>
    <dgm:cxn modelId="{6B97DBB6-B3B7-4D2F-AD52-49D8E8259EA1}" type="presOf" srcId="{D577DF19-15F1-4EA7-9C95-E032709D4FA0}" destId="{1BB70F2C-4342-4734-9C82-3A356E7606AA}" srcOrd="0" destOrd="0" presId="urn:microsoft.com/office/officeart/2005/8/layout/chevron1"/>
    <dgm:cxn modelId="{1753C17F-59B0-409A-AE46-542FAF359EFF}" type="presOf" srcId="{59EBC90E-CBC8-42DC-B5DF-F3944A7AE541}" destId="{C92DCF85-F6A8-4316-B910-1DF8336E061E}" srcOrd="0" destOrd="0" presId="urn:microsoft.com/office/officeart/2005/8/layout/chevron1"/>
    <dgm:cxn modelId="{9328E6CE-60AC-489C-9F8D-A46046A98BC7}" srcId="{F5F64A35-47F6-466F-93F6-80CF51CE95EE}" destId="{59EBC90E-CBC8-42DC-B5DF-F3944A7AE541}" srcOrd="5" destOrd="0" parTransId="{EF78957A-6679-43C2-A04A-3CFFCDA1C3DE}" sibTransId="{4E423B13-94EE-451E-A87F-A274437363C4}"/>
    <dgm:cxn modelId="{F004F55D-8245-4D7C-B766-FAB91C432242}" srcId="{F5F64A35-47F6-466F-93F6-80CF51CE95EE}" destId="{DA57E5DA-848D-4503-9774-66A4FDBF2E3E}" srcOrd="2" destOrd="0" parTransId="{C98E0D3F-38FA-4141-B422-43B3C3CE1DD4}" sibTransId="{428CCF9A-DD76-42A6-9C7B-0016F9B20D39}"/>
    <dgm:cxn modelId="{218372A3-C300-406E-8844-C0DA5346E0B5}" srcId="{F5F64A35-47F6-466F-93F6-80CF51CE95EE}" destId="{D577DF19-15F1-4EA7-9C95-E032709D4FA0}" srcOrd="3" destOrd="0" parTransId="{02609E72-EEAA-4C9E-B0C2-29693490BEDD}" sibTransId="{B59D6F14-B613-4F38-93A4-48D5642D38EE}"/>
    <dgm:cxn modelId="{95EF9FC1-DB2C-4F8B-B6D3-651205876FE2}" type="presOf" srcId="{F5F64A35-47F6-466F-93F6-80CF51CE95EE}" destId="{B1586EF5-9264-422D-B61E-3A58C17715BE}" srcOrd="0" destOrd="0" presId="urn:microsoft.com/office/officeart/2005/8/layout/chevron1"/>
    <dgm:cxn modelId="{CC402365-2232-4F40-8D32-88FE502A24BA}" type="presOf" srcId="{98062588-A888-40C3-B41D-478736408BA4}" destId="{C9A91CA3-E5A1-44C5-A037-B2FC34FE86DB}" srcOrd="0" destOrd="0" presId="urn:microsoft.com/office/officeart/2005/8/layout/chevron1"/>
    <dgm:cxn modelId="{3734E34E-B486-486B-AF92-C86E578A4D4C}" srcId="{F5F64A35-47F6-466F-93F6-80CF51CE95EE}" destId="{C18D3C94-C903-478C-B878-947E1411B8B1}" srcOrd="1" destOrd="0" parTransId="{4223EDE3-778F-433A-B62A-65259C5EED99}" sibTransId="{6C66773B-15D6-4C0D-8A9B-7AC5542BE952}"/>
    <dgm:cxn modelId="{2023E4C3-D925-4D4A-BCD4-49FF131E44FE}" type="presParOf" srcId="{B1586EF5-9264-422D-B61E-3A58C17715BE}" destId="{C9A91CA3-E5A1-44C5-A037-B2FC34FE86DB}" srcOrd="0" destOrd="0" presId="urn:microsoft.com/office/officeart/2005/8/layout/chevron1"/>
    <dgm:cxn modelId="{8532E6A1-59C4-43DB-A7AC-85649C3A8453}" type="presParOf" srcId="{B1586EF5-9264-422D-B61E-3A58C17715BE}" destId="{8A5C5191-4878-4079-BA26-99FCAD709E69}" srcOrd="1" destOrd="0" presId="urn:microsoft.com/office/officeart/2005/8/layout/chevron1"/>
    <dgm:cxn modelId="{AB3C8C5E-76CA-47EC-8952-824D08B6CDD8}" type="presParOf" srcId="{B1586EF5-9264-422D-B61E-3A58C17715BE}" destId="{FC9E9095-95CB-4AE1-8457-78BBA7B1ACE4}" srcOrd="2" destOrd="0" presId="urn:microsoft.com/office/officeart/2005/8/layout/chevron1"/>
    <dgm:cxn modelId="{EECCB8B0-8399-451F-AC59-E1876119A244}" type="presParOf" srcId="{B1586EF5-9264-422D-B61E-3A58C17715BE}" destId="{300F1AAA-DAF0-4365-BC80-C6BC613BC3DD}" srcOrd="3" destOrd="0" presId="urn:microsoft.com/office/officeart/2005/8/layout/chevron1"/>
    <dgm:cxn modelId="{B40EB260-A7D6-4793-9A08-69D29D583EAD}" type="presParOf" srcId="{B1586EF5-9264-422D-B61E-3A58C17715BE}" destId="{EC30F9D7-E781-439C-AD12-1E135F1761E8}" srcOrd="4" destOrd="0" presId="urn:microsoft.com/office/officeart/2005/8/layout/chevron1"/>
    <dgm:cxn modelId="{6CF87BA0-AE73-44F5-ADDC-57532C354168}" type="presParOf" srcId="{B1586EF5-9264-422D-B61E-3A58C17715BE}" destId="{591945EB-A53F-436A-BA34-4067F4FC08B2}" srcOrd="5" destOrd="0" presId="urn:microsoft.com/office/officeart/2005/8/layout/chevron1"/>
    <dgm:cxn modelId="{EF7439DF-3EE0-4E75-B3F6-D7BF68E4B81E}" type="presParOf" srcId="{B1586EF5-9264-422D-B61E-3A58C17715BE}" destId="{1BB70F2C-4342-4734-9C82-3A356E7606AA}" srcOrd="6" destOrd="0" presId="urn:microsoft.com/office/officeart/2005/8/layout/chevron1"/>
    <dgm:cxn modelId="{1421EE7F-0868-46D7-BEDE-144AE38D2B9B}" type="presParOf" srcId="{B1586EF5-9264-422D-B61E-3A58C17715BE}" destId="{8CABBB52-B26E-420E-BF63-E747A23F50BE}" srcOrd="7" destOrd="0" presId="urn:microsoft.com/office/officeart/2005/8/layout/chevron1"/>
    <dgm:cxn modelId="{4A9BEC2B-7F30-46AB-A66B-F962CFC12ACA}" type="presParOf" srcId="{B1586EF5-9264-422D-B61E-3A58C17715BE}" destId="{B9C1B962-901A-4B6C-B5B2-0593E22F3FC6}" srcOrd="8" destOrd="0" presId="urn:microsoft.com/office/officeart/2005/8/layout/chevron1"/>
    <dgm:cxn modelId="{2EB017AA-B565-4810-8D21-E47F774EC89C}" type="presParOf" srcId="{B1586EF5-9264-422D-B61E-3A58C17715BE}" destId="{04824078-962E-4119-9102-1C5EEB8C5C4F}" srcOrd="9" destOrd="0" presId="urn:microsoft.com/office/officeart/2005/8/layout/chevron1"/>
    <dgm:cxn modelId="{03114423-8AFF-4D9C-8549-C907854AC0E5}" type="presParOf" srcId="{B1586EF5-9264-422D-B61E-3A58C17715BE}" destId="{C92DCF85-F6A8-4316-B910-1DF8336E061E}" srcOrd="10" destOrd="0" presId="urn:microsoft.com/office/officeart/2005/8/layout/chevron1"/>
  </dgm:cxnLst>
  <dgm:bg>
    <a:noFill/>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2.xml><?xml version="1.0" encoding="utf-8"?>
<dgm:dataModel xmlns:dgm="http://schemas.openxmlformats.org/drawingml/2006/diagram" xmlns:a="http://schemas.openxmlformats.org/drawingml/2006/main">
  <dgm:ptLst>
    <dgm:pt modelId="{F5F64A35-47F6-466F-93F6-80CF51CE95EE}" type="doc">
      <dgm:prSet loTypeId="urn:microsoft.com/office/officeart/2005/8/layout/chevron1" loCatId="process" qsTypeId="urn:microsoft.com/office/officeart/2005/8/quickstyle/3d4" qsCatId="3D" csTypeId="urn:microsoft.com/office/officeart/2005/8/colors/accent3_2" csCatId="accent3" phldr="1"/>
      <dgm:spPr/>
    </dgm:pt>
    <dgm:pt modelId="{98062588-A888-40C3-B41D-478736408BA4}">
      <dgm:prSet phldrT="[טקסט]" custT="1"/>
      <dgm:spPr/>
      <dgm:t>
        <a:bodyPr/>
        <a:lstStyle/>
        <a:p>
          <a:pPr rtl="1"/>
          <a:r>
            <a:rPr lang="en-US" sz="1800" b="1" i="0" smtClean="0">
              <a:solidFill>
                <a:schemeClr val="tx1"/>
              </a:solidFill>
              <a:effectLst/>
            </a:rPr>
            <a:t>Intro</a:t>
          </a:r>
          <a:endParaRPr lang="he-IL" sz="1800" b="1" i="0" dirty="0">
            <a:solidFill>
              <a:schemeClr val="tx1"/>
            </a:solidFill>
            <a:effectLst/>
          </a:endParaRPr>
        </a:p>
      </dgm:t>
    </dgm:pt>
    <dgm:pt modelId="{CC29143D-CD1B-4C88-927C-D5F6EFD1E0B9}" type="parTrans" cxnId="{0ADA6BA1-4D7B-4E35-9029-6ADCFF7DC200}">
      <dgm:prSet/>
      <dgm:spPr/>
      <dgm:t>
        <a:bodyPr/>
        <a:lstStyle/>
        <a:p>
          <a:pPr rtl="1"/>
          <a:endParaRPr lang="he-IL"/>
        </a:p>
      </dgm:t>
    </dgm:pt>
    <dgm:pt modelId="{CC51E79A-11DF-4CF0-AA98-D70F36C5A0CA}" type="sibTrans" cxnId="{0ADA6BA1-4D7B-4E35-9029-6ADCFF7DC200}">
      <dgm:prSet/>
      <dgm:spPr/>
      <dgm:t>
        <a:bodyPr/>
        <a:lstStyle/>
        <a:p>
          <a:pPr rtl="1"/>
          <a:endParaRPr lang="he-IL"/>
        </a:p>
      </dgm:t>
    </dgm:pt>
    <dgm:pt modelId="{C18D3C94-C903-478C-B878-947E1411B8B1}">
      <dgm:prSet phldrT="[טקסט]" custT="1"/>
      <dgm:spPr/>
      <dgm:t>
        <a:bodyPr/>
        <a:lstStyle/>
        <a:p>
          <a:pPr rtl="1"/>
          <a:r>
            <a:rPr lang="en-US" sz="1800" b="1" i="0" smtClean="0">
              <a:solidFill>
                <a:schemeClr val="tx1"/>
              </a:solidFill>
              <a:effectLst/>
            </a:rPr>
            <a:t>ResNet</a:t>
          </a:r>
          <a:endParaRPr lang="he-IL" sz="1800" b="1" i="0" dirty="0">
            <a:solidFill>
              <a:schemeClr val="tx1"/>
            </a:solidFill>
            <a:effectLst/>
          </a:endParaRPr>
        </a:p>
      </dgm:t>
    </dgm:pt>
    <dgm:pt modelId="{4223EDE3-778F-433A-B62A-65259C5EED99}" type="parTrans" cxnId="{3734E34E-B486-486B-AF92-C86E578A4D4C}">
      <dgm:prSet/>
      <dgm:spPr/>
      <dgm:t>
        <a:bodyPr/>
        <a:lstStyle/>
        <a:p>
          <a:pPr rtl="1"/>
          <a:endParaRPr lang="he-IL"/>
        </a:p>
      </dgm:t>
    </dgm:pt>
    <dgm:pt modelId="{6C66773B-15D6-4C0D-8A9B-7AC5542BE952}" type="sibTrans" cxnId="{3734E34E-B486-486B-AF92-C86E578A4D4C}">
      <dgm:prSet/>
      <dgm:spPr/>
      <dgm:t>
        <a:bodyPr/>
        <a:lstStyle/>
        <a:p>
          <a:pPr rtl="1"/>
          <a:endParaRPr lang="he-IL"/>
        </a:p>
      </dgm:t>
    </dgm:pt>
    <dgm:pt modelId="{DA57E5DA-848D-4503-9774-66A4FDBF2E3E}">
      <dgm:prSet phldrT="[טקסט]" custT="1"/>
      <dgm:spPr/>
      <dgm:t>
        <a:bodyPr/>
        <a:lstStyle/>
        <a:p>
          <a:pPr rtl="1"/>
          <a:r>
            <a:rPr lang="en-US" sz="1800" b="1" i="0" smtClean="0">
              <a:solidFill>
                <a:schemeClr val="tx1"/>
              </a:solidFill>
              <a:effectLst/>
            </a:rPr>
            <a:t>Technical details</a:t>
          </a:r>
          <a:endParaRPr lang="en-US" sz="1800" b="1" i="0" dirty="0" smtClean="0">
            <a:solidFill>
              <a:schemeClr val="tx1"/>
            </a:solidFill>
            <a:effectLst/>
          </a:endParaRPr>
        </a:p>
      </dgm:t>
    </dgm:pt>
    <dgm:pt modelId="{C98E0D3F-38FA-4141-B422-43B3C3CE1DD4}" type="parTrans" cxnId="{F004F55D-8245-4D7C-B766-FAB91C432242}">
      <dgm:prSet/>
      <dgm:spPr/>
      <dgm:t>
        <a:bodyPr/>
        <a:lstStyle/>
        <a:p>
          <a:pPr rtl="1"/>
          <a:endParaRPr lang="he-IL"/>
        </a:p>
      </dgm:t>
    </dgm:pt>
    <dgm:pt modelId="{428CCF9A-DD76-42A6-9C7B-0016F9B20D39}" type="sibTrans" cxnId="{F004F55D-8245-4D7C-B766-FAB91C432242}">
      <dgm:prSet/>
      <dgm:spPr/>
      <dgm:t>
        <a:bodyPr/>
        <a:lstStyle/>
        <a:p>
          <a:pPr rtl="1"/>
          <a:endParaRPr lang="he-IL"/>
        </a:p>
      </dgm:t>
    </dgm:pt>
    <dgm:pt modelId="{D577DF19-15F1-4EA7-9C95-E032709D4FA0}">
      <dgm:prSet phldrT="[טקסט]" custT="1"/>
      <dgm:spPr/>
      <dgm:t>
        <a:bodyPr/>
        <a:lstStyle/>
        <a:p>
          <a:pPr rtl="1"/>
          <a:r>
            <a:rPr lang="en-US" sz="1800" b="1" i="0" smtClean="0">
              <a:solidFill>
                <a:schemeClr val="tx1"/>
              </a:solidFill>
              <a:effectLst/>
            </a:rPr>
            <a:t>Results</a:t>
          </a:r>
          <a:endParaRPr lang="en-US" sz="1800" b="1" i="0" dirty="0" smtClean="0">
            <a:solidFill>
              <a:schemeClr val="tx1"/>
            </a:solidFill>
            <a:effectLst/>
          </a:endParaRPr>
        </a:p>
      </dgm:t>
    </dgm:pt>
    <dgm:pt modelId="{02609E72-EEAA-4C9E-B0C2-29693490BEDD}" type="parTrans" cxnId="{218372A3-C300-406E-8844-C0DA5346E0B5}">
      <dgm:prSet/>
      <dgm:spPr/>
      <dgm:t>
        <a:bodyPr/>
        <a:lstStyle/>
        <a:p>
          <a:pPr rtl="1"/>
          <a:endParaRPr lang="he-IL"/>
        </a:p>
      </dgm:t>
    </dgm:pt>
    <dgm:pt modelId="{B59D6F14-B613-4F38-93A4-48D5642D38EE}" type="sibTrans" cxnId="{218372A3-C300-406E-8844-C0DA5346E0B5}">
      <dgm:prSet/>
      <dgm:spPr/>
      <dgm:t>
        <a:bodyPr/>
        <a:lstStyle/>
        <a:p>
          <a:pPr rtl="1"/>
          <a:endParaRPr lang="he-IL"/>
        </a:p>
      </dgm:t>
    </dgm:pt>
    <dgm:pt modelId="{AE290D1E-3068-4DF9-8901-7D160AAFA920}">
      <dgm:prSet phldrT="[טקסט]" custT="1"/>
      <dgm:spPr>
        <a:solidFill>
          <a:schemeClr val="accent2">
            <a:lumMod val="75000"/>
          </a:schemeClr>
        </a:solidFill>
      </dgm:spPr>
      <dgm:t>
        <a:bodyPr/>
        <a:lstStyle/>
        <a:p>
          <a:pPr rtl="1"/>
          <a:r>
            <a:rPr lang="en-US" sz="1800" b="1" i="0" smtClean="0">
              <a:solidFill>
                <a:schemeClr val="tx1"/>
              </a:solidFill>
              <a:effectLst/>
            </a:rPr>
            <a:t>ResNet 1000</a:t>
          </a:r>
          <a:endParaRPr lang="en-US" sz="1800" b="1" i="0" dirty="0" smtClean="0">
            <a:solidFill>
              <a:schemeClr val="tx1"/>
            </a:solidFill>
            <a:effectLst/>
          </a:endParaRPr>
        </a:p>
      </dgm:t>
    </dgm:pt>
    <dgm:pt modelId="{D976D6E4-2C5B-47C9-8617-EAEC2EFE27B4}" type="parTrans" cxnId="{5FB199E7-0C1E-4D38-BCA8-B4692B0AF461}">
      <dgm:prSet/>
      <dgm:spPr/>
      <dgm:t>
        <a:bodyPr/>
        <a:lstStyle/>
        <a:p>
          <a:pPr rtl="1"/>
          <a:endParaRPr lang="he-IL"/>
        </a:p>
      </dgm:t>
    </dgm:pt>
    <dgm:pt modelId="{47BF12D7-C677-4090-BEC6-E8E687C7D87F}" type="sibTrans" cxnId="{5FB199E7-0C1E-4D38-BCA8-B4692B0AF461}">
      <dgm:prSet/>
      <dgm:spPr/>
      <dgm:t>
        <a:bodyPr/>
        <a:lstStyle/>
        <a:p>
          <a:pPr rtl="1"/>
          <a:endParaRPr lang="he-IL"/>
        </a:p>
      </dgm:t>
    </dgm:pt>
    <dgm:pt modelId="{59EBC90E-CBC8-42DC-B5DF-F3944A7AE541}">
      <dgm:prSet phldrT="[טקסט]" custT="1"/>
      <dgm:spPr/>
      <dgm:t>
        <a:bodyPr/>
        <a:lstStyle/>
        <a:p>
          <a:pPr rtl="1"/>
          <a:r>
            <a:rPr lang="en-US" sz="1800" b="1" i="0" smtClean="0">
              <a:solidFill>
                <a:schemeClr val="tx1"/>
              </a:solidFill>
              <a:effectLst/>
            </a:rPr>
            <a:t>Comparison</a:t>
          </a:r>
          <a:endParaRPr lang="en-US" sz="1800" b="1" i="0" dirty="0" smtClean="0">
            <a:solidFill>
              <a:schemeClr val="tx1"/>
            </a:solidFill>
            <a:effectLst/>
          </a:endParaRPr>
        </a:p>
      </dgm:t>
    </dgm:pt>
    <dgm:pt modelId="{EF78957A-6679-43C2-A04A-3CFFCDA1C3DE}" type="parTrans" cxnId="{9328E6CE-60AC-489C-9F8D-A46046A98BC7}">
      <dgm:prSet/>
      <dgm:spPr/>
      <dgm:t>
        <a:bodyPr/>
        <a:lstStyle/>
        <a:p>
          <a:pPr rtl="1"/>
          <a:endParaRPr lang="he-IL"/>
        </a:p>
      </dgm:t>
    </dgm:pt>
    <dgm:pt modelId="{4E423B13-94EE-451E-A87F-A274437363C4}" type="sibTrans" cxnId="{9328E6CE-60AC-489C-9F8D-A46046A98BC7}">
      <dgm:prSet/>
      <dgm:spPr/>
      <dgm:t>
        <a:bodyPr/>
        <a:lstStyle/>
        <a:p>
          <a:pPr rtl="1"/>
          <a:endParaRPr lang="he-IL"/>
        </a:p>
      </dgm:t>
    </dgm:pt>
    <dgm:pt modelId="{B1586EF5-9264-422D-B61E-3A58C17715BE}" type="pres">
      <dgm:prSet presAssocID="{F5F64A35-47F6-466F-93F6-80CF51CE95EE}" presName="Name0" presStyleCnt="0">
        <dgm:presLayoutVars>
          <dgm:dir/>
          <dgm:animLvl val="lvl"/>
          <dgm:resizeHandles val="exact"/>
        </dgm:presLayoutVars>
      </dgm:prSet>
      <dgm:spPr/>
    </dgm:pt>
    <dgm:pt modelId="{C9A91CA3-E5A1-44C5-A037-B2FC34FE86DB}" type="pres">
      <dgm:prSet presAssocID="{98062588-A888-40C3-B41D-478736408BA4}" presName="parTxOnly" presStyleLbl="node1" presStyleIdx="0" presStyleCnt="6">
        <dgm:presLayoutVars>
          <dgm:chMax val="0"/>
          <dgm:chPref val="0"/>
          <dgm:bulletEnabled val="1"/>
        </dgm:presLayoutVars>
      </dgm:prSet>
      <dgm:spPr/>
      <dgm:t>
        <a:bodyPr/>
        <a:lstStyle/>
        <a:p>
          <a:endParaRPr lang="en-US"/>
        </a:p>
      </dgm:t>
    </dgm:pt>
    <dgm:pt modelId="{8A5C5191-4878-4079-BA26-99FCAD709E69}" type="pres">
      <dgm:prSet presAssocID="{CC51E79A-11DF-4CF0-AA98-D70F36C5A0CA}" presName="parTxOnlySpace" presStyleCnt="0"/>
      <dgm:spPr/>
    </dgm:pt>
    <dgm:pt modelId="{FC9E9095-95CB-4AE1-8457-78BBA7B1ACE4}" type="pres">
      <dgm:prSet presAssocID="{C18D3C94-C903-478C-B878-947E1411B8B1}" presName="parTxOnly" presStyleLbl="node1" presStyleIdx="1" presStyleCnt="6">
        <dgm:presLayoutVars>
          <dgm:chMax val="0"/>
          <dgm:chPref val="0"/>
          <dgm:bulletEnabled val="1"/>
        </dgm:presLayoutVars>
      </dgm:prSet>
      <dgm:spPr/>
      <dgm:t>
        <a:bodyPr/>
        <a:lstStyle/>
        <a:p>
          <a:endParaRPr lang="en-US"/>
        </a:p>
      </dgm:t>
    </dgm:pt>
    <dgm:pt modelId="{300F1AAA-DAF0-4365-BC80-C6BC613BC3DD}" type="pres">
      <dgm:prSet presAssocID="{6C66773B-15D6-4C0D-8A9B-7AC5542BE952}" presName="parTxOnlySpace" presStyleCnt="0"/>
      <dgm:spPr/>
    </dgm:pt>
    <dgm:pt modelId="{EC30F9D7-E781-439C-AD12-1E135F1761E8}" type="pres">
      <dgm:prSet presAssocID="{DA57E5DA-848D-4503-9774-66A4FDBF2E3E}" presName="parTxOnly" presStyleLbl="node1" presStyleIdx="2" presStyleCnt="6">
        <dgm:presLayoutVars>
          <dgm:chMax val="0"/>
          <dgm:chPref val="0"/>
          <dgm:bulletEnabled val="1"/>
        </dgm:presLayoutVars>
      </dgm:prSet>
      <dgm:spPr/>
      <dgm:t>
        <a:bodyPr/>
        <a:lstStyle/>
        <a:p>
          <a:pPr rtl="1"/>
          <a:endParaRPr lang="he-IL"/>
        </a:p>
      </dgm:t>
    </dgm:pt>
    <dgm:pt modelId="{591945EB-A53F-436A-BA34-4067F4FC08B2}" type="pres">
      <dgm:prSet presAssocID="{428CCF9A-DD76-42A6-9C7B-0016F9B20D39}" presName="parTxOnlySpace" presStyleCnt="0"/>
      <dgm:spPr/>
    </dgm:pt>
    <dgm:pt modelId="{1BB70F2C-4342-4734-9C82-3A356E7606AA}" type="pres">
      <dgm:prSet presAssocID="{D577DF19-15F1-4EA7-9C95-E032709D4FA0}" presName="parTxOnly" presStyleLbl="node1" presStyleIdx="3" presStyleCnt="6">
        <dgm:presLayoutVars>
          <dgm:chMax val="0"/>
          <dgm:chPref val="0"/>
          <dgm:bulletEnabled val="1"/>
        </dgm:presLayoutVars>
      </dgm:prSet>
      <dgm:spPr/>
      <dgm:t>
        <a:bodyPr/>
        <a:lstStyle/>
        <a:p>
          <a:pPr rtl="1"/>
          <a:endParaRPr lang="he-IL"/>
        </a:p>
      </dgm:t>
    </dgm:pt>
    <dgm:pt modelId="{8CABBB52-B26E-420E-BF63-E747A23F50BE}" type="pres">
      <dgm:prSet presAssocID="{B59D6F14-B613-4F38-93A4-48D5642D38EE}" presName="parTxOnlySpace" presStyleCnt="0"/>
      <dgm:spPr/>
    </dgm:pt>
    <dgm:pt modelId="{B9C1B962-901A-4B6C-B5B2-0593E22F3FC6}" type="pres">
      <dgm:prSet presAssocID="{AE290D1E-3068-4DF9-8901-7D160AAFA920}" presName="parTxOnly" presStyleLbl="node1" presStyleIdx="4" presStyleCnt="6">
        <dgm:presLayoutVars>
          <dgm:chMax val="0"/>
          <dgm:chPref val="0"/>
          <dgm:bulletEnabled val="1"/>
        </dgm:presLayoutVars>
      </dgm:prSet>
      <dgm:spPr/>
      <dgm:t>
        <a:bodyPr/>
        <a:lstStyle/>
        <a:p>
          <a:pPr rtl="1"/>
          <a:endParaRPr lang="he-IL"/>
        </a:p>
      </dgm:t>
    </dgm:pt>
    <dgm:pt modelId="{04824078-962E-4119-9102-1C5EEB8C5C4F}" type="pres">
      <dgm:prSet presAssocID="{47BF12D7-C677-4090-BEC6-E8E687C7D87F}" presName="parTxOnlySpace" presStyleCnt="0"/>
      <dgm:spPr/>
    </dgm:pt>
    <dgm:pt modelId="{C92DCF85-F6A8-4316-B910-1DF8336E061E}" type="pres">
      <dgm:prSet presAssocID="{59EBC90E-CBC8-42DC-B5DF-F3944A7AE541}" presName="parTxOnly" presStyleLbl="node1" presStyleIdx="5" presStyleCnt="6">
        <dgm:presLayoutVars>
          <dgm:chMax val="0"/>
          <dgm:chPref val="0"/>
          <dgm:bulletEnabled val="1"/>
        </dgm:presLayoutVars>
      </dgm:prSet>
      <dgm:spPr/>
      <dgm:t>
        <a:bodyPr/>
        <a:lstStyle/>
        <a:p>
          <a:pPr rtl="1"/>
          <a:endParaRPr lang="he-IL"/>
        </a:p>
      </dgm:t>
    </dgm:pt>
  </dgm:ptLst>
  <dgm:cxnLst>
    <dgm:cxn modelId="{CFDFEF7D-118F-41D5-AAC5-4777D558FAA4}" type="presOf" srcId="{C18D3C94-C903-478C-B878-947E1411B8B1}" destId="{FC9E9095-95CB-4AE1-8457-78BBA7B1ACE4}" srcOrd="0" destOrd="0" presId="urn:microsoft.com/office/officeart/2005/8/layout/chevron1"/>
    <dgm:cxn modelId="{5FB199E7-0C1E-4D38-BCA8-B4692B0AF461}" srcId="{F5F64A35-47F6-466F-93F6-80CF51CE95EE}" destId="{AE290D1E-3068-4DF9-8901-7D160AAFA920}" srcOrd="4" destOrd="0" parTransId="{D976D6E4-2C5B-47C9-8617-EAEC2EFE27B4}" sibTransId="{47BF12D7-C677-4090-BEC6-E8E687C7D87F}"/>
    <dgm:cxn modelId="{C893CDDC-ECBA-47D7-A93B-C41AE185AD56}" type="presOf" srcId="{D577DF19-15F1-4EA7-9C95-E032709D4FA0}" destId="{1BB70F2C-4342-4734-9C82-3A356E7606AA}" srcOrd="0" destOrd="0" presId="urn:microsoft.com/office/officeart/2005/8/layout/chevron1"/>
    <dgm:cxn modelId="{C1603394-45B2-445E-8856-28419CC36A39}" type="presOf" srcId="{AE290D1E-3068-4DF9-8901-7D160AAFA920}" destId="{B9C1B962-901A-4B6C-B5B2-0593E22F3FC6}" srcOrd="0" destOrd="0" presId="urn:microsoft.com/office/officeart/2005/8/layout/chevron1"/>
    <dgm:cxn modelId="{83D687FB-F61A-4032-99DE-B072F159D19D}" type="presOf" srcId="{F5F64A35-47F6-466F-93F6-80CF51CE95EE}" destId="{B1586EF5-9264-422D-B61E-3A58C17715BE}" srcOrd="0" destOrd="0" presId="urn:microsoft.com/office/officeart/2005/8/layout/chevron1"/>
    <dgm:cxn modelId="{F5638A54-6220-4365-B45C-C4551A26D93D}" type="presOf" srcId="{59EBC90E-CBC8-42DC-B5DF-F3944A7AE541}" destId="{C92DCF85-F6A8-4316-B910-1DF8336E061E}" srcOrd="0" destOrd="0" presId="urn:microsoft.com/office/officeart/2005/8/layout/chevron1"/>
    <dgm:cxn modelId="{0ADA6BA1-4D7B-4E35-9029-6ADCFF7DC200}" srcId="{F5F64A35-47F6-466F-93F6-80CF51CE95EE}" destId="{98062588-A888-40C3-B41D-478736408BA4}" srcOrd="0" destOrd="0" parTransId="{CC29143D-CD1B-4C88-927C-D5F6EFD1E0B9}" sibTransId="{CC51E79A-11DF-4CF0-AA98-D70F36C5A0CA}"/>
    <dgm:cxn modelId="{9328E6CE-60AC-489C-9F8D-A46046A98BC7}" srcId="{F5F64A35-47F6-466F-93F6-80CF51CE95EE}" destId="{59EBC90E-CBC8-42DC-B5DF-F3944A7AE541}" srcOrd="5" destOrd="0" parTransId="{EF78957A-6679-43C2-A04A-3CFFCDA1C3DE}" sibTransId="{4E423B13-94EE-451E-A87F-A274437363C4}"/>
    <dgm:cxn modelId="{F004F55D-8245-4D7C-B766-FAB91C432242}" srcId="{F5F64A35-47F6-466F-93F6-80CF51CE95EE}" destId="{DA57E5DA-848D-4503-9774-66A4FDBF2E3E}" srcOrd="2" destOrd="0" parTransId="{C98E0D3F-38FA-4141-B422-43B3C3CE1DD4}" sibTransId="{428CCF9A-DD76-42A6-9C7B-0016F9B20D39}"/>
    <dgm:cxn modelId="{218372A3-C300-406E-8844-C0DA5346E0B5}" srcId="{F5F64A35-47F6-466F-93F6-80CF51CE95EE}" destId="{D577DF19-15F1-4EA7-9C95-E032709D4FA0}" srcOrd="3" destOrd="0" parTransId="{02609E72-EEAA-4C9E-B0C2-29693490BEDD}" sibTransId="{B59D6F14-B613-4F38-93A4-48D5642D38EE}"/>
    <dgm:cxn modelId="{B7DE198B-2143-4795-8C4F-CF48140906C3}" type="presOf" srcId="{DA57E5DA-848D-4503-9774-66A4FDBF2E3E}" destId="{EC30F9D7-E781-439C-AD12-1E135F1761E8}" srcOrd="0" destOrd="0" presId="urn:microsoft.com/office/officeart/2005/8/layout/chevron1"/>
    <dgm:cxn modelId="{F1570195-46C1-4697-A19D-677FAF83EA4C}" type="presOf" srcId="{98062588-A888-40C3-B41D-478736408BA4}" destId="{C9A91CA3-E5A1-44C5-A037-B2FC34FE86DB}" srcOrd="0" destOrd="0" presId="urn:microsoft.com/office/officeart/2005/8/layout/chevron1"/>
    <dgm:cxn modelId="{3734E34E-B486-486B-AF92-C86E578A4D4C}" srcId="{F5F64A35-47F6-466F-93F6-80CF51CE95EE}" destId="{C18D3C94-C903-478C-B878-947E1411B8B1}" srcOrd="1" destOrd="0" parTransId="{4223EDE3-778F-433A-B62A-65259C5EED99}" sibTransId="{6C66773B-15D6-4C0D-8A9B-7AC5542BE952}"/>
    <dgm:cxn modelId="{B7183A0C-B05F-4548-97C6-CFE8373A6EC6}" type="presParOf" srcId="{B1586EF5-9264-422D-B61E-3A58C17715BE}" destId="{C9A91CA3-E5A1-44C5-A037-B2FC34FE86DB}" srcOrd="0" destOrd="0" presId="urn:microsoft.com/office/officeart/2005/8/layout/chevron1"/>
    <dgm:cxn modelId="{AC3B7591-F1FA-4AA9-9CE6-0E39B4E853D4}" type="presParOf" srcId="{B1586EF5-9264-422D-B61E-3A58C17715BE}" destId="{8A5C5191-4878-4079-BA26-99FCAD709E69}" srcOrd="1" destOrd="0" presId="urn:microsoft.com/office/officeart/2005/8/layout/chevron1"/>
    <dgm:cxn modelId="{9B5AECFC-735F-4530-80DE-A474896B6FF0}" type="presParOf" srcId="{B1586EF5-9264-422D-B61E-3A58C17715BE}" destId="{FC9E9095-95CB-4AE1-8457-78BBA7B1ACE4}" srcOrd="2" destOrd="0" presId="urn:microsoft.com/office/officeart/2005/8/layout/chevron1"/>
    <dgm:cxn modelId="{8A6A4C86-8303-4AD9-8A90-B2959306AE62}" type="presParOf" srcId="{B1586EF5-9264-422D-B61E-3A58C17715BE}" destId="{300F1AAA-DAF0-4365-BC80-C6BC613BC3DD}" srcOrd="3" destOrd="0" presId="urn:microsoft.com/office/officeart/2005/8/layout/chevron1"/>
    <dgm:cxn modelId="{D0026D77-384B-4156-BDAA-65C05A7C4A04}" type="presParOf" srcId="{B1586EF5-9264-422D-B61E-3A58C17715BE}" destId="{EC30F9D7-E781-439C-AD12-1E135F1761E8}" srcOrd="4" destOrd="0" presId="urn:microsoft.com/office/officeart/2005/8/layout/chevron1"/>
    <dgm:cxn modelId="{90C20BAB-1045-4D22-BE96-0AB0B33C2CB7}" type="presParOf" srcId="{B1586EF5-9264-422D-B61E-3A58C17715BE}" destId="{591945EB-A53F-436A-BA34-4067F4FC08B2}" srcOrd="5" destOrd="0" presId="urn:microsoft.com/office/officeart/2005/8/layout/chevron1"/>
    <dgm:cxn modelId="{F073F294-C31D-45F2-90D9-4D7D7CF2E91C}" type="presParOf" srcId="{B1586EF5-9264-422D-B61E-3A58C17715BE}" destId="{1BB70F2C-4342-4734-9C82-3A356E7606AA}" srcOrd="6" destOrd="0" presId="urn:microsoft.com/office/officeart/2005/8/layout/chevron1"/>
    <dgm:cxn modelId="{26FC696D-1913-4C53-8B11-101A5A2F252D}" type="presParOf" srcId="{B1586EF5-9264-422D-B61E-3A58C17715BE}" destId="{8CABBB52-B26E-420E-BF63-E747A23F50BE}" srcOrd="7" destOrd="0" presId="urn:microsoft.com/office/officeart/2005/8/layout/chevron1"/>
    <dgm:cxn modelId="{6CD1A613-4AEF-4EB2-8180-C481B05D3EA0}" type="presParOf" srcId="{B1586EF5-9264-422D-B61E-3A58C17715BE}" destId="{B9C1B962-901A-4B6C-B5B2-0593E22F3FC6}" srcOrd="8" destOrd="0" presId="urn:microsoft.com/office/officeart/2005/8/layout/chevron1"/>
    <dgm:cxn modelId="{64B461A9-12DA-42E2-B610-6472FB646DB3}" type="presParOf" srcId="{B1586EF5-9264-422D-B61E-3A58C17715BE}" destId="{04824078-962E-4119-9102-1C5EEB8C5C4F}" srcOrd="9" destOrd="0" presId="urn:microsoft.com/office/officeart/2005/8/layout/chevron1"/>
    <dgm:cxn modelId="{D3FA04C9-1758-4CBD-AD8D-14DE98825A48}" type="presParOf" srcId="{B1586EF5-9264-422D-B61E-3A58C17715BE}" destId="{C92DCF85-F6A8-4316-B910-1DF8336E061E}" srcOrd="10" destOrd="0" presId="urn:microsoft.com/office/officeart/2005/8/layout/chevron1"/>
  </dgm:cxnLst>
  <dgm:bg>
    <a:noFill/>
  </dgm:bg>
  <dgm:whole>
    <a:ln>
      <a:noFill/>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3.xml><?xml version="1.0" encoding="utf-8"?>
<dgm:dataModel xmlns:dgm="http://schemas.openxmlformats.org/drawingml/2006/diagram" xmlns:a="http://schemas.openxmlformats.org/drawingml/2006/main">
  <dgm:ptLst>
    <dgm:pt modelId="{F5F64A35-47F6-466F-93F6-80CF51CE95EE}" type="doc">
      <dgm:prSet loTypeId="urn:microsoft.com/office/officeart/2005/8/layout/chevron1" loCatId="process" qsTypeId="urn:microsoft.com/office/officeart/2005/8/quickstyle/3d4" qsCatId="3D" csTypeId="urn:microsoft.com/office/officeart/2005/8/colors/accent3_2" csCatId="accent3" phldr="1"/>
      <dgm:spPr/>
    </dgm:pt>
    <dgm:pt modelId="{98062588-A888-40C3-B41D-478736408BA4}">
      <dgm:prSet phldrT="[טקסט]" custT="1"/>
      <dgm:spPr/>
      <dgm:t>
        <a:bodyPr/>
        <a:lstStyle/>
        <a:p>
          <a:pPr rtl="1"/>
          <a:r>
            <a:rPr lang="en-US" sz="1800" b="1" i="0" smtClean="0">
              <a:solidFill>
                <a:schemeClr val="tx1"/>
              </a:solidFill>
              <a:effectLst/>
            </a:rPr>
            <a:t>Intro</a:t>
          </a:r>
          <a:endParaRPr lang="he-IL" sz="1800" b="1" i="0" dirty="0">
            <a:solidFill>
              <a:schemeClr val="tx1"/>
            </a:solidFill>
            <a:effectLst/>
          </a:endParaRPr>
        </a:p>
      </dgm:t>
    </dgm:pt>
    <dgm:pt modelId="{CC29143D-CD1B-4C88-927C-D5F6EFD1E0B9}" type="parTrans" cxnId="{0ADA6BA1-4D7B-4E35-9029-6ADCFF7DC200}">
      <dgm:prSet/>
      <dgm:spPr/>
      <dgm:t>
        <a:bodyPr/>
        <a:lstStyle/>
        <a:p>
          <a:pPr rtl="1"/>
          <a:endParaRPr lang="he-IL"/>
        </a:p>
      </dgm:t>
    </dgm:pt>
    <dgm:pt modelId="{CC51E79A-11DF-4CF0-AA98-D70F36C5A0CA}" type="sibTrans" cxnId="{0ADA6BA1-4D7B-4E35-9029-6ADCFF7DC200}">
      <dgm:prSet/>
      <dgm:spPr/>
      <dgm:t>
        <a:bodyPr/>
        <a:lstStyle/>
        <a:p>
          <a:pPr rtl="1"/>
          <a:endParaRPr lang="he-IL"/>
        </a:p>
      </dgm:t>
    </dgm:pt>
    <dgm:pt modelId="{C18D3C94-C903-478C-B878-947E1411B8B1}">
      <dgm:prSet phldrT="[טקסט]" custT="1"/>
      <dgm:spPr/>
      <dgm:t>
        <a:bodyPr/>
        <a:lstStyle/>
        <a:p>
          <a:pPr rtl="1"/>
          <a:r>
            <a:rPr lang="en-US" sz="1800" b="1" i="0" smtClean="0">
              <a:solidFill>
                <a:schemeClr val="tx1"/>
              </a:solidFill>
              <a:effectLst/>
            </a:rPr>
            <a:t>ResNet</a:t>
          </a:r>
          <a:endParaRPr lang="he-IL" sz="1800" b="1" i="0" dirty="0">
            <a:solidFill>
              <a:schemeClr val="tx1"/>
            </a:solidFill>
            <a:effectLst/>
          </a:endParaRPr>
        </a:p>
      </dgm:t>
    </dgm:pt>
    <dgm:pt modelId="{4223EDE3-778F-433A-B62A-65259C5EED99}" type="parTrans" cxnId="{3734E34E-B486-486B-AF92-C86E578A4D4C}">
      <dgm:prSet/>
      <dgm:spPr/>
      <dgm:t>
        <a:bodyPr/>
        <a:lstStyle/>
        <a:p>
          <a:pPr rtl="1"/>
          <a:endParaRPr lang="he-IL"/>
        </a:p>
      </dgm:t>
    </dgm:pt>
    <dgm:pt modelId="{6C66773B-15D6-4C0D-8A9B-7AC5542BE952}" type="sibTrans" cxnId="{3734E34E-B486-486B-AF92-C86E578A4D4C}">
      <dgm:prSet/>
      <dgm:spPr/>
      <dgm:t>
        <a:bodyPr/>
        <a:lstStyle/>
        <a:p>
          <a:pPr rtl="1"/>
          <a:endParaRPr lang="he-IL"/>
        </a:p>
      </dgm:t>
    </dgm:pt>
    <dgm:pt modelId="{DA57E5DA-848D-4503-9774-66A4FDBF2E3E}">
      <dgm:prSet phldrT="[טקסט]" custT="1"/>
      <dgm:spPr/>
      <dgm:t>
        <a:bodyPr/>
        <a:lstStyle/>
        <a:p>
          <a:pPr rtl="1"/>
          <a:r>
            <a:rPr lang="en-US" sz="1800" b="1" i="0" smtClean="0">
              <a:solidFill>
                <a:schemeClr val="tx1"/>
              </a:solidFill>
              <a:effectLst/>
            </a:rPr>
            <a:t>Technical details</a:t>
          </a:r>
          <a:endParaRPr lang="en-US" sz="1800" b="1" i="0" dirty="0" smtClean="0">
            <a:solidFill>
              <a:schemeClr val="tx1"/>
            </a:solidFill>
            <a:effectLst/>
          </a:endParaRPr>
        </a:p>
      </dgm:t>
    </dgm:pt>
    <dgm:pt modelId="{C98E0D3F-38FA-4141-B422-43B3C3CE1DD4}" type="parTrans" cxnId="{F004F55D-8245-4D7C-B766-FAB91C432242}">
      <dgm:prSet/>
      <dgm:spPr/>
      <dgm:t>
        <a:bodyPr/>
        <a:lstStyle/>
        <a:p>
          <a:pPr rtl="1"/>
          <a:endParaRPr lang="he-IL"/>
        </a:p>
      </dgm:t>
    </dgm:pt>
    <dgm:pt modelId="{428CCF9A-DD76-42A6-9C7B-0016F9B20D39}" type="sibTrans" cxnId="{F004F55D-8245-4D7C-B766-FAB91C432242}">
      <dgm:prSet/>
      <dgm:spPr/>
      <dgm:t>
        <a:bodyPr/>
        <a:lstStyle/>
        <a:p>
          <a:pPr rtl="1"/>
          <a:endParaRPr lang="he-IL"/>
        </a:p>
      </dgm:t>
    </dgm:pt>
    <dgm:pt modelId="{D577DF19-15F1-4EA7-9C95-E032709D4FA0}">
      <dgm:prSet phldrT="[טקסט]" custT="1"/>
      <dgm:spPr/>
      <dgm:t>
        <a:bodyPr/>
        <a:lstStyle/>
        <a:p>
          <a:pPr rtl="1"/>
          <a:r>
            <a:rPr lang="en-US" sz="1800" b="1" i="0" smtClean="0">
              <a:solidFill>
                <a:schemeClr val="tx1"/>
              </a:solidFill>
              <a:effectLst/>
            </a:rPr>
            <a:t>Results</a:t>
          </a:r>
          <a:endParaRPr lang="en-US" sz="1800" b="1" i="0" dirty="0" smtClean="0">
            <a:solidFill>
              <a:schemeClr val="tx1"/>
            </a:solidFill>
            <a:effectLst/>
          </a:endParaRPr>
        </a:p>
      </dgm:t>
    </dgm:pt>
    <dgm:pt modelId="{02609E72-EEAA-4C9E-B0C2-29693490BEDD}" type="parTrans" cxnId="{218372A3-C300-406E-8844-C0DA5346E0B5}">
      <dgm:prSet/>
      <dgm:spPr/>
      <dgm:t>
        <a:bodyPr/>
        <a:lstStyle/>
        <a:p>
          <a:pPr rtl="1"/>
          <a:endParaRPr lang="he-IL"/>
        </a:p>
      </dgm:t>
    </dgm:pt>
    <dgm:pt modelId="{B59D6F14-B613-4F38-93A4-48D5642D38EE}" type="sibTrans" cxnId="{218372A3-C300-406E-8844-C0DA5346E0B5}">
      <dgm:prSet/>
      <dgm:spPr/>
      <dgm:t>
        <a:bodyPr/>
        <a:lstStyle/>
        <a:p>
          <a:pPr rtl="1"/>
          <a:endParaRPr lang="he-IL"/>
        </a:p>
      </dgm:t>
    </dgm:pt>
    <dgm:pt modelId="{AE290D1E-3068-4DF9-8901-7D160AAFA920}">
      <dgm:prSet phldrT="[טקסט]" custT="1"/>
      <dgm:spPr>
        <a:solidFill>
          <a:schemeClr val="accent2">
            <a:lumMod val="75000"/>
          </a:schemeClr>
        </a:solidFill>
      </dgm:spPr>
      <dgm:t>
        <a:bodyPr/>
        <a:lstStyle/>
        <a:p>
          <a:pPr rtl="1"/>
          <a:r>
            <a:rPr lang="en-US" sz="1800" b="1" i="0" smtClean="0">
              <a:solidFill>
                <a:schemeClr val="tx1"/>
              </a:solidFill>
              <a:effectLst/>
            </a:rPr>
            <a:t>ResNet 1000</a:t>
          </a:r>
          <a:endParaRPr lang="en-US" sz="1800" b="1" i="0" dirty="0" smtClean="0">
            <a:solidFill>
              <a:schemeClr val="tx1"/>
            </a:solidFill>
            <a:effectLst/>
          </a:endParaRPr>
        </a:p>
      </dgm:t>
    </dgm:pt>
    <dgm:pt modelId="{D976D6E4-2C5B-47C9-8617-EAEC2EFE27B4}" type="parTrans" cxnId="{5FB199E7-0C1E-4D38-BCA8-B4692B0AF461}">
      <dgm:prSet/>
      <dgm:spPr/>
      <dgm:t>
        <a:bodyPr/>
        <a:lstStyle/>
        <a:p>
          <a:pPr rtl="1"/>
          <a:endParaRPr lang="he-IL"/>
        </a:p>
      </dgm:t>
    </dgm:pt>
    <dgm:pt modelId="{47BF12D7-C677-4090-BEC6-E8E687C7D87F}" type="sibTrans" cxnId="{5FB199E7-0C1E-4D38-BCA8-B4692B0AF461}">
      <dgm:prSet/>
      <dgm:spPr/>
      <dgm:t>
        <a:bodyPr/>
        <a:lstStyle/>
        <a:p>
          <a:pPr rtl="1"/>
          <a:endParaRPr lang="he-IL"/>
        </a:p>
      </dgm:t>
    </dgm:pt>
    <dgm:pt modelId="{59EBC90E-CBC8-42DC-B5DF-F3944A7AE541}">
      <dgm:prSet phldrT="[טקסט]" custT="1"/>
      <dgm:spPr/>
      <dgm:t>
        <a:bodyPr/>
        <a:lstStyle/>
        <a:p>
          <a:pPr rtl="1"/>
          <a:r>
            <a:rPr lang="en-US" sz="1800" b="1" i="0" smtClean="0">
              <a:solidFill>
                <a:schemeClr val="tx1"/>
              </a:solidFill>
              <a:effectLst/>
            </a:rPr>
            <a:t>Comparison</a:t>
          </a:r>
          <a:endParaRPr lang="en-US" sz="1800" b="1" i="0" dirty="0" smtClean="0">
            <a:solidFill>
              <a:schemeClr val="tx1"/>
            </a:solidFill>
            <a:effectLst/>
          </a:endParaRPr>
        </a:p>
      </dgm:t>
    </dgm:pt>
    <dgm:pt modelId="{EF78957A-6679-43C2-A04A-3CFFCDA1C3DE}" type="parTrans" cxnId="{9328E6CE-60AC-489C-9F8D-A46046A98BC7}">
      <dgm:prSet/>
      <dgm:spPr/>
      <dgm:t>
        <a:bodyPr/>
        <a:lstStyle/>
        <a:p>
          <a:pPr rtl="1"/>
          <a:endParaRPr lang="he-IL"/>
        </a:p>
      </dgm:t>
    </dgm:pt>
    <dgm:pt modelId="{4E423B13-94EE-451E-A87F-A274437363C4}" type="sibTrans" cxnId="{9328E6CE-60AC-489C-9F8D-A46046A98BC7}">
      <dgm:prSet/>
      <dgm:spPr/>
      <dgm:t>
        <a:bodyPr/>
        <a:lstStyle/>
        <a:p>
          <a:pPr rtl="1"/>
          <a:endParaRPr lang="he-IL"/>
        </a:p>
      </dgm:t>
    </dgm:pt>
    <dgm:pt modelId="{B1586EF5-9264-422D-B61E-3A58C17715BE}" type="pres">
      <dgm:prSet presAssocID="{F5F64A35-47F6-466F-93F6-80CF51CE95EE}" presName="Name0" presStyleCnt="0">
        <dgm:presLayoutVars>
          <dgm:dir/>
          <dgm:animLvl val="lvl"/>
          <dgm:resizeHandles val="exact"/>
        </dgm:presLayoutVars>
      </dgm:prSet>
      <dgm:spPr/>
    </dgm:pt>
    <dgm:pt modelId="{C9A91CA3-E5A1-44C5-A037-B2FC34FE86DB}" type="pres">
      <dgm:prSet presAssocID="{98062588-A888-40C3-B41D-478736408BA4}" presName="parTxOnly" presStyleLbl="node1" presStyleIdx="0" presStyleCnt="6">
        <dgm:presLayoutVars>
          <dgm:chMax val="0"/>
          <dgm:chPref val="0"/>
          <dgm:bulletEnabled val="1"/>
        </dgm:presLayoutVars>
      </dgm:prSet>
      <dgm:spPr/>
      <dgm:t>
        <a:bodyPr/>
        <a:lstStyle/>
        <a:p>
          <a:endParaRPr lang="en-US"/>
        </a:p>
      </dgm:t>
    </dgm:pt>
    <dgm:pt modelId="{8A5C5191-4878-4079-BA26-99FCAD709E69}" type="pres">
      <dgm:prSet presAssocID="{CC51E79A-11DF-4CF0-AA98-D70F36C5A0CA}" presName="parTxOnlySpace" presStyleCnt="0"/>
      <dgm:spPr/>
    </dgm:pt>
    <dgm:pt modelId="{FC9E9095-95CB-4AE1-8457-78BBA7B1ACE4}" type="pres">
      <dgm:prSet presAssocID="{C18D3C94-C903-478C-B878-947E1411B8B1}" presName="parTxOnly" presStyleLbl="node1" presStyleIdx="1" presStyleCnt="6">
        <dgm:presLayoutVars>
          <dgm:chMax val="0"/>
          <dgm:chPref val="0"/>
          <dgm:bulletEnabled val="1"/>
        </dgm:presLayoutVars>
      </dgm:prSet>
      <dgm:spPr/>
      <dgm:t>
        <a:bodyPr/>
        <a:lstStyle/>
        <a:p>
          <a:endParaRPr lang="en-US"/>
        </a:p>
      </dgm:t>
    </dgm:pt>
    <dgm:pt modelId="{300F1AAA-DAF0-4365-BC80-C6BC613BC3DD}" type="pres">
      <dgm:prSet presAssocID="{6C66773B-15D6-4C0D-8A9B-7AC5542BE952}" presName="parTxOnlySpace" presStyleCnt="0"/>
      <dgm:spPr/>
    </dgm:pt>
    <dgm:pt modelId="{EC30F9D7-E781-439C-AD12-1E135F1761E8}" type="pres">
      <dgm:prSet presAssocID="{DA57E5DA-848D-4503-9774-66A4FDBF2E3E}" presName="parTxOnly" presStyleLbl="node1" presStyleIdx="2" presStyleCnt="6">
        <dgm:presLayoutVars>
          <dgm:chMax val="0"/>
          <dgm:chPref val="0"/>
          <dgm:bulletEnabled val="1"/>
        </dgm:presLayoutVars>
      </dgm:prSet>
      <dgm:spPr/>
      <dgm:t>
        <a:bodyPr/>
        <a:lstStyle/>
        <a:p>
          <a:pPr rtl="1"/>
          <a:endParaRPr lang="he-IL"/>
        </a:p>
      </dgm:t>
    </dgm:pt>
    <dgm:pt modelId="{591945EB-A53F-436A-BA34-4067F4FC08B2}" type="pres">
      <dgm:prSet presAssocID="{428CCF9A-DD76-42A6-9C7B-0016F9B20D39}" presName="parTxOnlySpace" presStyleCnt="0"/>
      <dgm:spPr/>
    </dgm:pt>
    <dgm:pt modelId="{1BB70F2C-4342-4734-9C82-3A356E7606AA}" type="pres">
      <dgm:prSet presAssocID="{D577DF19-15F1-4EA7-9C95-E032709D4FA0}" presName="parTxOnly" presStyleLbl="node1" presStyleIdx="3" presStyleCnt="6">
        <dgm:presLayoutVars>
          <dgm:chMax val="0"/>
          <dgm:chPref val="0"/>
          <dgm:bulletEnabled val="1"/>
        </dgm:presLayoutVars>
      </dgm:prSet>
      <dgm:spPr/>
      <dgm:t>
        <a:bodyPr/>
        <a:lstStyle/>
        <a:p>
          <a:pPr rtl="1"/>
          <a:endParaRPr lang="he-IL"/>
        </a:p>
      </dgm:t>
    </dgm:pt>
    <dgm:pt modelId="{8CABBB52-B26E-420E-BF63-E747A23F50BE}" type="pres">
      <dgm:prSet presAssocID="{B59D6F14-B613-4F38-93A4-48D5642D38EE}" presName="parTxOnlySpace" presStyleCnt="0"/>
      <dgm:spPr/>
    </dgm:pt>
    <dgm:pt modelId="{B9C1B962-901A-4B6C-B5B2-0593E22F3FC6}" type="pres">
      <dgm:prSet presAssocID="{AE290D1E-3068-4DF9-8901-7D160AAFA920}" presName="parTxOnly" presStyleLbl="node1" presStyleIdx="4" presStyleCnt="6">
        <dgm:presLayoutVars>
          <dgm:chMax val="0"/>
          <dgm:chPref val="0"/>
          <dgm:bulletEnabled val="1"/>
        </dgm:presLayoutVars>
      </dgm:prSet>
      <dgm:spPr/>
      <dgm:t>
        <a:bodyPr/>
        <a:lstStyle/>
        <a:p>
          <a:pPr rtl="1"/>
          <a:endParaRPr lang="he-IL"/>
        </a:p>
      </dgm:t>
    </dgm:pt>
    <dgm:pt modelId="{04824078-962E-4119-9102-1C5EEB8C5C4F}" type="pres">
      <dgm:prSet presAssocID="{47BF12D7-C677-4090-BEC6-E8E687C7D87F}" presName="parTxOnlySpace" presStyleCnt="0"/>
      <dgm:spPr/>
    </dgm:pt>
    <dgm:pt modelId="{C92DCF85-F6A8-4316-B910-1DF8336E061E}" type="pres">
      <dgm:prSet presAssocID="{59EBC90E-CBC8-42DC-B5DF-F3944A7AE541}" presName="parTxOnly" presStyleLbl="node1" presStyleIdx="5" presStyleCnt="6">
        <dgm:presLayoutVars>
          <dgm:chMax val="0"/>
          <dgm:chPref val="0"/>
          <dgm:bulletEnabled val="1"/>
        </dgm:presLayoutVars>
      </dgm:prSet>
      <dgm:spPr/>
      <dgm:t>
        <a:bodyPr/>
        <a:lstStyle/>
        <a:p>
          <a:pPr rtl="1"/>
          <a:endParaRPr lang="he-IL"/>
        </a:p>
      </dgm:t>
    </dgm:pt>
  </dgm:ptLst>
  <dgm:cxnLst>
    <dgm:cxn modelId="{5FB199E7-0C1E-4D38-BCA8-B4692B0AF461}" srcId="{F5F64A35-47F6-466F-93F6-80CF51CE95EE}" destId="{AE290D1E-3068-4DF9-8901-7D160AAFA920}" srcOrd="4" destOrd="0" parTransId="{D976D6E4-2C5B-47C9-8617-EAEC2EFE27B4}" sibTransId="{47BF12D7-C677-4090-BEC6-E8E687C7D87F}"/>
    <dgm:cxn modelId="{132625A5-0CE5-4CEF-8765-8CD218BB674A}" type="presOf" srcId="{F5F64A35-47F6-466F-93F6-80CF51CE95EE}" destId="{B1586EF5-9264-422D-B61E-3A58C17715BE}" srcOrd="0" destOrd="0" presId="urn:microsoft.com/office/officeart/2005/8/layout/chevron1"/>
    <dgm:cxn modelId="{EE46A61D-516B-417D-BB34-6A57D7F733BB}" type="presOf" srcId="{C18D3C94-C903-478C-B878-947E1411B8B1}" destId="{FC9E9095-95CB-4AE1-8457-78BBA7B1ACE4}" srcOrd="0" destOrd="0" presId="urn:microsoft.com/office/officeart/2005/8/layout/chevron1"/>
    <dgm:cxn modelId="{0ADA6BA1-4D7B-4E35-9029-6ADCFF7DC200}" srcId="{F5F64A35-47F6-466F-93F6-80CF51CE95EE}" destId="{98062588-A888-40C3-B41D-478736408BA4}" srcOrd="0" destOrd="0" parTransId="{CC29143D-CD1B-4C88-927C-D5F6EFD1E0B9}" sibTransId="{CC51E79A-11DF-4CF0-AA98-D70F36C5A0CA}"/>
    <dgm:cxn modelId="{9328E6CE-60AC-489C-9F8D-A46046A98BC7}" srcId="{F5F64A35-47F6-466F-93F6-80CF51CE95EE}" destId="{59EBC90E-CBC8-42DC-B5DF-F3944A7AE541}" srcOrd="5" destOrd="0" parTransId="{EF78957A-6679-43C2-A04A-3CFFCDA1C3DE}" sibTransId="{4E423B13-94EE-451E-A87F-A274437363C4}"/>
    <dgm:cxn modelId="{F004F55D-8245-4D7C-B766-FAB91C432242}" srcId="{F5F64A35-47F6-466F-93F6-80CF51CE95EE}" destId="{DA57E5DA-848D-4503-9774-66A4FDBF2E3E}" srcOrd="2" destOrd="0" parTransId="{C98E0D3F-38FA-4141-B422-43B3C3CE1DD4}" sibTransId="{428CCF9A-DD76-42A6-9C7B-0016F9B20D39}"/>
    <dgm:cxn modelId="{F1D22F81-827E-4A46-B3A3-29D4C39FF257}" type="presOf" srcId="{98062588-A888-40C3-B41D-478736408BA4}" destId="{C9A91CA3-E5A1-44C5-A037-B2FC34FE86DB}" srcOrd="0" destOrd="0" presId="urn:microsoft.com/office/officeart/2005/8/layout/chevron1"/>
    <dgm:cxn modelId="{218372A3-C300-406E-8844-C0DA5346E0B5}" srcId="{F5F64A35-47F6-466F-93F6-80CF51CE95EE}" destId="{D577DF19-15F1-4EA7-9C95-E032709D4FA0}" srcOrd="3" destOrd="0" parTransId="{02609E72-EEAA-4C9E-B0C2-29693490BEDD}" sibTransId="{B59D6F14-B613-4F38-93A4-48D5642D38EE}"/>
    <dgm:cxn modelId="{408ADC84-1AB3-4490-8383-9BB9F7BE1DAC}" type="presOf" srcId="{59EBC90E-CBC8-42DC-B5DF-F3944A7AE541}" destId="{C92DCF85-F6A8-4316-B910-1DF8336E061E}" srcOrd="0" destOrd="0" presId="urn:microsoft.com/office/officeart/2005/8/layout/chevron1"/>
    <dgm:cxn modelId="{FD1BDA6C-CA75-40E8-B14A-9280D9870E86}" type="presOf" srcId="{DA57E5DA-848D-4503-9774-66A4FDBF2E3E}" destId="{EC30F9D7-E781-439C-AD12-1E135F1761E8}" srcOrd="0" destOrd="0" presId="urn:microsoft.com/office/officeart/2005/8/layout/chevron1"/>
    <dgm:cxn modelId="{3734E34E-B486-486B-AF92-C86E578A4D4C}" srcId="{F5F64A35-47F6-466F-93F6-80CF51CE95EE}" destId="{C18D3C94-C903-478C-B878-947E1411B8B1}" srcOrd="1" destOrd="0" parTransId="{4223EDE3-778F-433A-B62A-65259C5EED99}" sibTransId="{6C66773B-15D6-4C0D-8A9B-7AC5542BE952}"/>
    <dgm:cxn modelId="{14282DDA-F3D5-4017-A2DE-83642058B3EA}" type="presOf" srcId="{AE290D1E-3068-4DF9-8901-7D160AAFA920}" destId="{B9C1B962-901A-4B6C-B5B2-0593E22F3FC6}" srcOrd="0" destOrd="0" presId="urn:microsoft.com/office/officeart/2005/8/layout/chevron1"/>
    <dgm:cxn modelId="{D24DAC7C-4005-4C10-8FD7-995AFD5FE5FF}" type="presOf" srcId="{D577DF19-15F1-4EA7-9C95-E032709D4FA0}" destId="{1BB70F2C-4342-4734-9C82-3A356E7606AA}" srcOrd="0" destOrd="0" presId="urn:microsoft.com/office/officeart/2005/8/layout/chevron1"/>
    <dgm:cxn modelId="{01E27540-DCDE-493A-9958-0F25C4026543}" type="presParOf" srcId="{B1586EF5-9264-422D-B61E-3A58C17715BE}" destId="{C9A91CA3-E5A1-44C5-A037-B2FC34FE86DB}" srcOrd="0" destOrd="0" presId="urn:microsoft.com/office/officeart/2005/8/layout/chevron1"/>
    <dgm:cxn modelId="{6E30B210-D4D2-4122-B51B-B88139F484A4}" type="presParOf" srcId="{B1586EF5-9264-422D-B61E-3A58C17715BE}" destId="{8A5C5191-4878-4079-BA26-99FCAD709E69}" srcOrd="1" destOrd="0" presId="urn:microsoft.com/office/officeart/2005/8/layout/chevron1"/>
    <dgm:cxn modelId="{ED05D13B-B078-42CC-A1E8-EA43465CB8EA}" type="presParOf" srcId="{B1586EF5-9264-422D-B61E-3A58C17715BE}" destId="{FC9E9095-95CB-4AE1-8457-78BBA7B1ACE4}" srcOrd="2" destOrd="0" presId="urn:microsoft.com/office/officeart/2005/8/layout/chevron1"/>
    <dgm:cxn modelId="{35E5A859-9EAB-44ED-9C99-7154C8301010}" type="presParOf" srcId="{B1586EF5-9264-422D-B61E-3A58C17715BE}" destId="{300F1AAA-DAF0-4365-BC80-C6BC613BC3DD}" srcOrd="3" destOrd="0" presId="urn:microsoft.com/office/officeart/2005/8/layout/chevron1"/>
    <dgm:cxn modelId="{8C858CC2-21D2-479E-8728-181B8DD32B7D}" type="presParOf" srcId="{B1586EF5-9264-422D-B61E-3A58C17715BE}" destId="{EC30F9D7-E781-439C-AD12-1E135F1761E8}" srcOrd="4" destOrd="0" presId="urn:microsoft.com/office/officeart/2005/8/layout/chevron1"/>
    <dgm:cxn modelId="{B2D10395-39AC-4142-B384-C804878E2636}" type="presParOf" srcId="{B1586EF5-9264-422D-B61E-3A58C17715BE}" destId="{591945EB-A53F-436A-BA34-4067F4FC08B2}" srcOrd="5" destOrd="0" presId="urn:microsoft.com/office/officeart/2005/8/layout/chevron1"/>
    <dgm:cxn modelId="{4C5B0E0E-47E7-4B7D-9CF2-16A8D1087432}" type="presParOf" srcId="{B1586EF5-9264-422D-B61E-3A58C17715BE}" destId="{1BB70F2C-4342-4734-9C82-3A356E7606AA}" srcOrd="6" destOrd="0" presId="urn:microsoft.com/office/officeart/2005/8/layout/chevron1"/>
    <dgm:cxn modelId="{43A028E4-BF57-404F-9CFF-9BB2D4E725A7}" type="presParOf" srcId="{B1586EF5-9264-422D-B61E-3A58C17715BE}" destId="{8CABBB52-B26E-420E-BF63-E747A23F50BE}" srcOrd="7" destOrd="0" presId="urn:microsoft.com/office/officeart/2005/8/layout/chevron1"/>
    <dgm:cxn modelId="{0232C833-8BF7-4E5D-A055-F992ACD3BF88}" type="presParOf" srcId="{B1586EF5-9264-422D-B61E-3A58C17715BE}" destId="{B9C1B962-901A-4B6C-B5B2-0593E22F3FC6}" srcOrd="8" destOrd="0" presId="urn:microsoft.com/office/officeart/2005/8/layout/chevron1"/>
    <dgm:cxn modelId="{9C2CAB9D-2B11-481E-AE8B-C2C912D511D1}" type="presParOf" srcId="{B1586EF5-9264-422D-B61E-3A58C17715BE}" destId="{04824078-962E-4119-9102-1C5EEB8C5C4F}" srcOrd="9" destOrd="0" presId="urn:microsoft.com/office/officeart/2005/8/layout/chevron1"/>
    <dgm:cxn modelId="{91100B44-BDF8-4582-964F-1009F643A81C}" type="presParOf" srcId="{B1586EF5-9264-422D-B61E-3A58C17715BE}" destId="{C92DCF85-F6A8-4316-B910-1DF8336E061E}" srcOrd="10" destOrd="0" presId="urn:microsoft.com/office/officeart/2005/8/layout/chevron1"/>
  </dgm:cxnLst>
  <dgm:bg>
    <a:noFill/>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4.xml><?xml version="1.0" encoding="utf-8"?>
<dgm:dataModel xmlns:dgm="http://schemas.openxmlformats.org/drawingml/2006/diagram" xmlns:a="http://schemas.openxmlformats.org/drawingml/2006/main">
  <dgm:ptLst>
    <dgm:pt modelId="{F5F64A35-47F6-466F-93F6-80CF51CE95EE}" type="doc">
      <dgm:prSet loTypeId="urn:microsoft.com/office/officeart/2005/8/layout/chevron1" loCatId="process" qsTypeId="urn:microsoft.com/office/officeart/2005/8/quickstyle/3d4" qsCatId="3D" csTypeId="urn:microsoft.com/office/officeart/2005/8/colors/accent3_2" csCatId="accent3" phldr="1"/>
      <dgm:spPr/>
    </dgm:pt>
    <dgm:pt modelId="{98062588-A888-40C3-B41D-478736408BA4}">
      <dgm:prSet phldrT="[טקסט]" custT="1"/>
      <dgm:spPr/>
      <dgm:t>
        <a:bodyPr/>
        <a:lstStyle/>
        <a:p>
          <a:pPr rtl="1"/>
          <a:r>
            <a:rPr lang="en-US" sz="1800" b="1" i="0" smtClean="0">
              <a:solidFill>
                <a:schemeClr val="tx1"/>
              </a:solidFill>
              <a:effectLst/>
            </a:rPr>
            <a:t>Intro</a:t>
          </a:r>
          <a:endParaRPr lang="he-IL" sz="1800" b="1" i="0" dirty="0">
            <a:solidFill>
              <a:schemeClr val="tx1"/>
            </a:solidFill>
            <a:effectLst/>
          </a:endParaRPr>
        </a:p>
      </dgm:t>
    </dgm:pt>
    <dgm:pt modelId="{CC29143D-CD1B-4C88-927C-D5F6EFD1E0B9}" type="parTrans" cxnId="{0ADA6BA1-4D7B-4E35-9029-6ADCFF7DC200}">
      <dgm:prSet/>
      <dgm:spPr/>
      <dgm:t>
        <a:bodyPr/>
        <a:lstStyle/>
        <a:p>
          <a:pPr rtl="1"/>
          <a:endParaRPr lang="he-IL"/>
        </a:p>
      </dgm:t>
    </dgm:pt>
    <dgm:pt modelId="{CC51E79A-11DF-4CF0-AA98-D70F36C5A0CA}" type="sibTrans" cxnId="{0ADA6BA1-4D7B-4E35-9029-6ADCFF7DC200}">
      <dgm:prSet/>
      <dgm:spPr/>
      <dgm:t>
        <a:bodyPr/>
        <a:lstStyle/>
        <a:p>
          <a:pPr rtl="1"/>
          <a:endParaRPr lang="he-IL"/>
        </a:p>
      </dgm:t>
    </dgm:pt>
    <dgm:pt modelId="{C18D3C94-C903-478C-B878-947E1411B8B1}">
      <dgm:prSet phldrT="[טקסט]" custT="1"/>
      <dgm:spPr/>
      <dgm:t>
        <a:bodyPr/>
        <a:lstStyle/>
        <a:p>
          <a:pPr rtl="1"/>
          <a:r>
            <a:rPr lang="en-US" sz="1800" b="1" i="0" smtClean="0">
              <a:solidFill>
                <a:schemeClr val="tx1"/>
              </a:solidFill>
              <a:effectLst/>
            </a:rPr>
            <a:t>ResNet</a:t>
          </a:r>
          <a:endParaRPr lang="he-IL" sz="1800" b="1" i="0" dirty="0">
            <a:solidFill>
              <a:schemeClr val="tx1"/>
            </a:solidFill>
            <a:effectLst/>
          </a:endParaRPr>
        </a:p>
      </dgm:t>
    </dgm:pt>
    <dgm:pt modelId="{4223EDE3-778F-433A-B62A-65259C5EED99}" type="parTrans" cxnId="{3734E34E-B486-486B-AF92-C86E578A4D4C}">
      <dgm:prSet/>
      <dgm:spPr/>
      <dgm:t>
        <a:bodyPr/>
        <a:lstStyle/>
        <a:p>
          <a:pPr rtl="1"/>
          <a:endParaRPr lang="he-IL"/>
        </a:p>
      </dgm:t>
    </dgm:pt>
    <dgm:pt modelId="{6C66773B-15D6-4C0D-8A9B-7AC5542BE952}" type="sibTrans" cxnId="{3734E34E-B486-486B-AF92-C86E578A4D4C}">
      <dgm:prSet/>
      <dgm:spPr/>
      <dgm:t>
        <a:bodyPr/>
        <a:lstStyle/>
        <a:p>
          <a:pPr rtl="1"/>
          <a:endParaRPr lang="he-IL"/>
        </a:p>
      </dgm:t>
    </dgm:pt>
    <dgm:pt modelId="{DA57E5DA-848D-4503-9774-66A4FDBF2E3E}">
      <dgm:prSet phldrT="[טקסט]" custT="1"/>
      <dgm:spPr/>
      <dgm:t>
        <a:bodyPr/>
        <a:lstStyle/>
        <a:p>
          <a:pPr rtl="1"/>
          <a:r>
            <a:rPr lang="en-US" sz="1800" b="1" i="0" smtClean="0">
              <a:solidFill>
                <a:schemeClr val="tx1"/>
              </a:solidFill>
              <a:effectLst/>
            </a:rPr>
            <a:t>Technical details</a:t>
          </a:r>
          <a:endParaRPr lang="en-US" sz="1800" b="1" i="0" dirty="0" smtClean="0">
            <a:solidFill>
              <a:schemeClr val="tx1"/>
            </a:solidFill>
            <a:effectLst/>
          </a:endParaRPr>
        </a:p>
      </dgm:t>
    </dgm:pt>
    <dgm:pt modelId="{C98E0D3F-38FA-4141-B422-43B3C3CE1DD4}" type="parTrans" cxnId="{F004F55D-8245-4D7C-B766-FAB91C432242}">
      <dgm:prSet/>
      <dgm:spPr/>
      <dgm:t>
        <a:bodyPr/>
        <a:lstStyle/>
        <a:p>
          <a:pPr rtl="1"/>
          <a:endParaRPr lang="he-IL"/>
        </a:p>
      </dgm:t>
    </dgm:pt>
    <dgm:pt modelId="{428CCF9A-DD76-42A6-9C7B-0016F9B20D39}" type="sibTrans" cxnId="{F004F55D-8245-4D7C-B766-FAB91C432242}">
      <dgm:prSet/>
      <dgm:spPr/>
      <dgm:t>
        <a:bodyPr/>
        <a:lstStyle/>
        <a:p>
          <a:pPr rtl="1"/>
          <a:endParaRPr lang="he-IL"/>
        </a:p>
      </dgm:t>
    </dgm:pt>
    <dgm:pt modelId="{D577DF19-15F1-4EA7-9C95-E032709D4FA0}">
      <dgm:prSet phldrT="[טקסט]" custT="1"/>
      <dgm:spPr/>
      <dgm:t>
        <a:bodyPr/>
        <a:lstStyle/>
        <a:p>
          <a:pPr rtl="1"/>
          <a:r>
            <a:rPr lang="en-US" sz="1800" b="1" i="0" smtClean="0">
              <a:solidFill>
                <a:schemeClr val="tx1"/>
              </a:solidFill>
              <a:effectLst/>
            </a:rPr>
            <a:t>Results</a:t>
          </a:r>
          <a:endParaRPr lang="en-US" sz="1800" b="1" i="0" dirty="0" smtClean="0">
            <a:solidFill>
              <a:schemeClr val="tx1"/>
            </a:solidFill>
            <a:effectLst/>
          </a:endParaRPr>
        </a:p>
      </dgm:t>
    </dgm:pt>
    <dgm:pt modelId="{02609E72-EEAA-4C9E-B0C2-29693490BEDD}" type="parTrans" cxnId="{218372A3-C300-406E-8844-C0DA5346E0B5}">
      <dgm:prSet/>
      <dgm:spPr/>
      <dgm:t>
        <a:bodyPr/>
        <a:lstStyle/>
        <a:p>
          <a:pPr rtl="1"/>
          <a:endParaRPr lang="he-IL"/>
        </a:p>
      </dgm:t>
    </dgm:pt>
    <dgm:pt modelId="{B59D6F14-B613-4F38-93A4-48D5642D38EE}" type="sibTrans" cxnId="{218372A3-C300-406E-8844-C0DA5346E0B5}">
      <dgm:prSet/>
      <dgm:spPr/>
      <dgm:t>
        <a:bodyPr/>
        <a:lstStyle/>
        <a:p>
          <a:pPr rtl="1"/>
          <a:endParaRPr lang="he-IL"/>
        </a:p>
      </dgm:t>
    </dgm:pt>
    <dgm:pt modelId="{AE290D1E-3068-4DF9-8901-7D160AAFA920}">
      <dgm:prSet phldrT="[טקסט]" custT="1"/>
      <dgm:spPr>
        <a:solidFill>
          <a:schemeClr val="accent2">
            <a:lumMod val="75000"/>
          </a:schemeClr>
        </a:solidFill>
      </dgm:spPr>
      <dgm:t>
        <a:bodyPr/>
        <a:lstStyle/>
        <a:p>
          <a:pPr rtl="1"/>
          <a:r>
            <a:rPr lang="en-US" sz="1800" b="1" i="0" smtClean="0">
              <a:solidFill>
                <a:schemeClr val="tx1"/>
              </a:solidFill>
              <a:effectLst/>
            </a:rPr>
            <a:t>ResNet 1000</a:t>
          </a:r>
          <a:endParaRPr lang="en-US" sz="1800" b="1" i="0" dirty="0" smtClean="0">
            <a:solidFill>
              <a:schemeClr val="tx1"/>
            </a:solidFill>
            <a:effectLst/>
          </a:endParaRPr>
        </a:p>
      </dgm:t>
    </dgm:pt>
    <dgm:pt modelId="{D976D6E4-2C5B-47C9-8617-EAEC2EFE27B4}" type="parTrans" cxnId="{5FB199E7-0C1E-4D38-BCA8-B4692B0AF461}">
      <dgm:prSet/>
      <dgm:spPr/>
      <dgm:t>
        <a:bodyPr/>
        <a:lstStyle/>
        <a:p>
          <a:pPr rtl="1"/>
          <a:endParaRPr lang="he-IL"/>
        </a:p>
      </dgm:t>
    </dgm:pt>
    <dgm:pt modelId="{47BF12D7-C677-4090-BEC6-E8E687C7D87F}" type="sibTrans" cxnId="{5FB199E7-0C1E-4D38-BCA8-B4692B0AF461}">
      <dgm:prSet/>
      <dgm:spPr/>
      <dgm:t>
        <a:bodyPr/>
        <a:lstStyle/>
        <a:p>
          <a:pPr rtl="1"/>
          <a:endParaRPr lang="he-IL"/>
        </a:p>
      </dgm:t>
    </dgm:pt>
    <dgm:pt modelId="{59EBC90E-CBC8-42DC-B5DF-F3944A7AE541}">
      <dgm:prSet phldrT="[טקסט]" custT="1"/>
      <dgm:spPr/>
      <dgm:t>
        <a:bodyPr/>
        <a:lstStyle/>
        <a:p>
          <a:pPr rtl="1"/>
          <a:r>
            <a:rPr lang="en-US" sz="1800" b="1" i="0" smtClean="0">
              <a:solidFill>
                <a:schemeClr val="tx1"/>
              </a:solidFill>
              <a:effectLst/>
            </a:rPr>
            <a:t>Comparison</a:t>
          </a:r>
          <a:endParaRPr lang="en-US" sz="1800" b="1" i="0" dirty="0" smtClean="0">
            <a:solidFill>
              <a:schemeClr val="tx1"/>
            </a:solidFill>
            <a:effectLst/>
          </a:endParaRPr>
        </a:p>
      </dgm:t>
    </dgm:pt>
    <dgm:pt modelId="{EF78957A-6679-43C2-A04A-3CFFCDA1C3DE}" type="parTrans" cxnId="{9328E6CE-60AC-489C-9F8D-A46046A98BC7}">
      <dgm:prSet/>
      <dgm:spPr/>
      <dgm:t>
        <a:bodyPr/>
        <a:lstStyle/>
        <a:p>
          <a:pPr rtl="1"/>
          <a:endParaRPr lang="he-IL"/>
        </a:p>
      </dgm:t>
    </dgm:pt>
    <dgm:pt modelId="{4E423B13-94EE-451E-A87F-A274437363C4}" type="sibTrans" cxnId="{9328E6CE-60AC-489C-9F8D-A46046A98BC7}">
      <dgm:prSet/>
      <dgm:spPr/>
      <dgm:t>
        <a:bodyPr/>
        <a:lstStyle/>
        <a:p>
          <a:pPr rtl="1"/>
          <a:endParaRPr lang="he-IL"/>
        </a:p>
      </dgm:t>
    </dgm:pt>
    <dgm:pt modelId="{B1586EF5-9264-422D-B61E-3A58C17715BE}" type="pres">
      <dgm:prSet presAssocID="{F5F64A35-47F6-466F-93F6-80CF51CE95EE}" presName="Name0" presStyleCnt="0">
        <dgm:presLayoutVars>
          <dgm:dir/>
          <dgm:animLvl val="lvl"/>
          <dgm:resizeHandles val="exact"/>
        </dgm:presLayoutVars>
      </dgm:prSet>
      <dgm:spPr/>
    </dgm:pt>
    <dgm:pt modelId="{C9A91CA3-E5A1-44C5-A037-B2FC34FE86DB}" type="pres">
      <dgm:prSet presAssocID="{98062588-A888-40C3-B41D-478736408BA4}" presName="parTxOnly" presStyleLbl="node1" presStyleIdx="0" presStyleCnt="6">
        <dgm:presLayoutVars>
          <dgm:chMax val="0"/>
          <dgm:chPref val="0"/>
          <dgm:bulletEnabled val="1"/>
        </dgm:presLayoutVars>
      </dgm:prSet>
      <dgm:spPr/>
      <dgm:t>
        <a:bodyPr/>
        <a:lstStyle/>
        <a:p>
          <a:endParaRPr lang="en-US"/>
        </a:p>
      </dgm:t>
    </dgm:pt>
    <dgm:pt modelId="{8A5C5191-4878-4079-BA26-99FCAD709E69}" type="pres">
      <dgm:prSet presAssocID="{CC51E79A-11DF-4CF0-AA98-D70F36C5A0CA}" presName="parTxOnlySpace" presStyleCnt="0"/>
      <dgm:spPr/>
    </dgm:pt>
    <dgm:pt modelId="{FC9E9095-95CB-4AE1-8457-78BBA7B1ACE4}" type="pres">
      <dgm:prSet presAssocID="{C18D3C94-C903-478C-B878-947E1411B8B1}" presName="parTxOnly" presStyleLbl="node1" presStyleIdx="1" presStyleCnt="6">
        <dgm:presLayoutVars>
          <dgm:chMax val="0"/>
          <dgm:chPref val="0"/>
          <dgm:bulletEnabled val="1"/>
        </dgm:presLayoutVars>
      </dgm:prSet>
      <dgm:spPr/>
      <dgm:t>
        <a:bodyPr/>
        <a:lstStyle/>
        <a:p>
          <a:endParaRPr lang="en-US"/>
        </a:p>
      </dgm:t>
    </dgm:pt>
    <dgm:pt modelId="{300F1AAA-DAF0-4365-BC80-C6BC613BC3DD}" type="pres">
      <dgm:prSet presAssocID="{6C66773B-15D6-4C0D-8A9B-7AC5542BE952}" presName="parTxOnlySpace" presStyleCnt="0"/>
      <dgm:spPr/>
    </dgm:pt>
    <dgm:pt modelId="{EC30F9D7-E781-439C-AD12-1E135F1761E8}" type="pres">
      <dgm:prSet presAssocID="{DA57E5DA-848D-4503-9774-66A4FDBF2E3E}" presName="parTxOnly" presStyleLbl="node1" presStyleIdx="2" presStyleCnt="6">
        <dgm:presLayoutVars>
          <dgm:chMax val="0"/>
          <dgm:chPref val="0"/>
          <dgm:bulletEnabled val="1"/>
        </dgm:presLayoutVars>
      </dgm:prSet>
      <dgm:spPr/>
      <dgm:t>
        <a:bodyPr/>
        <a:lstStyle/>
        <a:p>
          <a:pPr rtl="1"/>
          <a:endParaRPr lang="he-IL"/>
        </a:p>
      </dgm:t>
    </dgm:pt>
    <dgm:pt modelId="{591945EB-A53F-436A-BA34-4067F4FC08B2}" type="pres">
      <dgm:prSet presAssocID="{428CCF9A-DD76-42A6-9C7B-0016F9B20D39}" presName="parTxOnlySpace" presStyleCnt="0"/>
      <dgm:spPr/>
    </dgm:pt>
    <dgm:pt modelId="{1BB70F2C-4342-4734-9C82-3A356E7606AA}" type="pres">
      <dgm:prSet presAssocID="{D577DF19-15F1-4EA7-9C95-E032709D4FA0}" presName="parTxOnly" presStyleLbl="node1" presStyleIdx="3" presStyleCnt="6">
        <dgm:presLayoutVars>
          <dgm:chMax val="0"/>
          <dgm:chPref val="0"/>
          <dgm:bulletEnabled val="1"/>
        </dgm:presLayoutVars>
      </dgm:prSet>
      <dgm:spPr/>
      <dgm:t>
        <a:bodyPr/>
        <a:lstStyle/>
        <a:p>
          <a:pPr rtl="1"/>
          <a:endParaRPr lang="he-IL"/>
        </a:p>
      </dgm:t>
    </dgm:pt>
    <dgm:pt modelId="{8CABBB52-B26E-420E-BF63-E747A23F50BE}" type="pres">
      <dgm:prSet presAssocID="{B59D6F14-B613-4F38-93A4-48D5642D38EE}" presName="parTxOnlySpace" presStyleCnt="0"/>
      <dgm:spPr/>
    </dgm:pt>
    <dgm:pt modelId="{B9C1B962-901A-4B6C-B5B2-0593E22F3FC6}" type="pres">
      <dgm:prSet presAssocID="{AE290D1E-3068-4DF9-8901-7D160AAFA920}" presName="parTxOnly" presStyleLbl="node1" presStyleIdx="4" presStyleCnt="6">
        <dgm:presLayoutVars>
          <dgm:chMax val="0"/>
          <dgm:chPref val="0"/>
          <dgm:bulletEnabled val="1"/>
        </dgm:presLayoutVars>
      </dgm:prSet>
      <dgm:spPr/>
      <dgm:t>
        <a:bodyPr/>
        <a:lstStyle/>
        <a:p>
          <a:pPr rtl="1"/>
          <a:endParaRPr lang="he-IL"/>
        </a:p>
      </dgm:t>
    </dgm:pt>
    <dgm:pt modelId="{04824078-962E-4119-9102-1C5EEB8C5C4F}" type="pres">
      <dgm:prSet presAssocID="{47BF12D7-C677-4090-BEC6-E8E687C7D87F}" presName="parTxOnlySpace" presStyleCnt="0"/>
      <dgm:spPr/>
    </dgm:pt>
    <dgm:pt modelId="{C92DCF85-F6A8-4316-B910-1DF8336E061E}" type="pres">
      <dgm:prSet presAssocID="{59EBC90E-CBC8-42DC-B5DF-F3944A7AE541}" presName="parTxOnly" presStyleLbl="node1" presStyleIdx="5" presStyleCnt="6">
        <dgm:presLayoutVars>
          <dgm:chMax val="0"/>
          <dgm:chPref val="0"/>
          <dgm:bulletEnabled val="1"/>
        </dgm:presLayoutVars>
      </dgm:prSet>
      <dgm:spPr/>
      <dgm:t>
        <a:bodyPr/>
        <a:lstStyle/>
        <a:p>
          <a:pPr rtl="1"/>
          <a:endParaRPr lang="he-IL"/>
        </a:p>
      </dgm:t>
    </dgm:pt>
  </dgm:ptLst>
  <dgm:cxnLst>
    <dgm:cxn modelId="{5FB199E7-0C1E-4D38-BCA8-B4692B0AF461}" srcId="{F5F64A35-47F6-466F-93F6-80CF51CE95EE}" destId="{AE290D1E-3068-4DF9-8901-7D160AAFA920}" srcOrd="4" destOrd="0" parTransId="{D976D6E4-2C5B-47C9-8617-EAEC2EFE27B4}" sibTransId="{47BF12D7-C677-4090-BEC6-E8E687C7D87F}"/>
    <dgm:cxn modelId="{0E7D83DF-F60F-41CC-AAEF-5D8D496B93DF}" type="presOf" srcId="{98062588-A888-40C3-B41D-478736408BA4}" destId="{C9A91CA3-E5A1-44C5-A037-B2FC34FE86DB}" srcOrd="0" destOrd="0" presId="urn:microsoft.com/office/officeart/2005/8/layout/chevron1"/>
    <dgm:cxn modelId="{0ADA6BA1-4D7B-4E35-9029-6ADCFF7DC200}" srcId="{F5F64A35-47F6-466F-93F6-80CF51CE95EE}" destId="{98062588-A888-40C3-B41D-478736408BA4}" srcOrd="0" destOrd="0" parTransId="{CC29143D-CD1B-4C88-927C-D5F6EFD1E0B9}" sibTransId="{CC51E79A-11DF-4CF0-AA98-D70F36C5A0CA}"/>
    <dgm:cxn modelId="{9328E6CE-60AC-489C-9F8D-A46046A98BC7}" srcId="{F5F64A35-47F6-466F-93F6-80CF51CE95EE}" destId="{59EBC90E-CBC8-42DC-B5DF-F3944A7AE541}" srcOrd="5" destOrd="0" parTransId="{EF78957A-6679-43C2-A04A-3CFFCDA1C3DE}" sibTransId="{4E423B13-94EE-451E-A87F-A274437363C4}"/>
    <dgm:cxn modelId="{F004F55D-8245-4D7C-B766-FAB91C432242}" srcId="{F5F64A35-47F6-466F-93F6-80CF51CE95EE}" destId="{DA57E5DA-848D-4503-9774-66A4FDBF2E3E}" srcOrd="2" destOrd="0" parTransId="{C98E0D3F-38FA-4141-B422-43B3C3CE1DD4}" sibTransId="{428CCF9A-DD76-42A6-9C7B-0016F9B20D39}"/>
    <dgm:cxn modelId="{218372A3-C300-406E-8844-C0DA5346E0B5}" srcId="{F5F64A35-47F6-466F-93F6-80CF51CE95EE}" destId="{D577DF19-15F1-4EA7-9C95-E032709D4FA0}" srcOrd="3" destOrd="0" parTransId="{02609E72-EEAA-4C9E-B0C2-29693490BEDD}" sibTransId="{B59D6F14-B613-4F38-93A4-48D5642D38EE}"/>
    <dgm:cxn modelId="{BADF7C63-8913-4F72-B961-6702ABD589A6}" type="presOf" srcId="{59EBC90E-CBC8-42DC-B5DF-F3944A7AE541}" destId="{C92DCF85-F6A8-4316-B910-1DF8336E061E}" srcOrd="0" destOrd="0" presId="urn:microsoft.com/office/officeart/2005/8/layout/chevron1"/>
    <dgm:cxn modelId="{787AA28F-72C3-4402-903F-4E93CB8378B8}" type="presOf" srcId="{D577DF19-15F1-4EA7-9C95-E032709D4FA0}" destId="{1BB70F2C-4342-4734-9C82-3A356E7606AA}" srcOrd="0" destOrd="0" presId="urn:microsoft.com/office/officeart/2005/8/layout/chevron1"/>
    <dgm:cxn modelId="{3734E34E-B486-486B-AF92-C86E578A4D4C}" srcId="{F5F64A35-47F6-466F-93F6-80CF51CE95EE}" destId="{C18D3C94-C903-478C-B878-947E1411B8B1}" srcOrd="1" destOrd="0" parTransId="{4223EDE3-778F-433A-B62A-65259C5EED99}" sibTransId="{6C66773B-15D6-4C0D-8A9B-7AC5542BE952}"/>
    <dgm:cxn modelId="{4D9DE996-9357-441A-8585-FF4AB3039383}" type="presOf" srcId="{C18D3C94-C903-478C-B878-947E1411B8B1}" destId="{FC9E9095-95CB-4AE1-8457-78BBA7B1ACE4}" srcOrd="0" destOrd="0" presId="urn:microsoft.com/office/officeart/2005/8/layout/chevron1"/>
    <dgm:cxn modelId="{13133AE8-462F-4E9A-81AC-0A4C0DCE3B55}" type="presOf" srcId="{F5F64A35-47F6-466F-93F6-80CF51CE95EE}" destId="{B1586EF5-9264-422D-B61E-3A58C17715BE}" srcOrd="0" destOrd="0" presId="urn:microsoft.com/office/officeart/2005/8/layout/chevron1"/>
    <dgm:cxn modelId="{435A15D9-D213-4A6E-9DE0-28DCE959EE07}" type="presOf" srcId="{DA57E5DA-848D-4503-9774-66A4FDBF2E3E}" destId="{EC30F9D7-E781-439C-AD12-1E135F1761E8}" srcOrd="0" destOrd="0" presId="urn:microsoft.com/office/officeart/2005/8/layout/chevron1"/>
    <dgm:cxn modelId="{065BB5D9-1EE0-4D62-8B70-5FBDB4E048BC}" type="presOf" srcId="{AE290D1E-3068-4DF9-8901-7D160AAFA920}" destId="{B9C1B962-901A-4B6C-B5B2-0593E22F3FC6}" srcOrd="0" destOrd="0" presId="urn:microsoft.com/office/officeart/2005/8/layout/chevron1"/>
    <dgm:cxn modelId="{74CC4528-B4EF-4DDC-A9D3-1DED7EA6EA15}" type="presParOf" srcId="{B1586EF5-9264-422D-B61E-3A58C17715BE}" destId="{C9A91CA3-E5A1-44C5-A037-B2FC34FE86DB}" srcOrd="0" destOrd="0" presId="urn:microsoft.com/office/officeart/2005/8/layout/chevron1"/>
    <dgm:cxn modelId="{BE5C2C50-6B93-49FC-96A1-E85CFCF1B4A9}" type="presParOf" srcId="{B1586EF5-9264-422D-B61E-3A58C17715BE}" destId="{8A5C5191-4878-4079-BA26-99FCAD709E69}" srcOrd="1" destOrd="0" presId="urn:microsoft.com/office/officeart/2005/8/layout/chevron1"/>
    <dgm:cxn modelId="{67274338-8839-4D78-8191-CA2411605FA0}" type="presParOf" srcId="{B1586EF5-9264-422D-B61E-3A58C17715BE}" destId="{FC9E9095-95CB-4AE1-8457-78BBA7B1ACE4}" srcOrd="2" destOrd="0" presId="urn:microsoft.com/office/officeart/2005/8/layout/chevron1"/>
    <dgm:cxn modelId="{D7D56B9E-8A02-4C5B-959D-9FCD241CCAC0}" type="presParOf" srcId="{B1586EF5-9264-422D-B61E-3A58C17715BE}" destId="{300F1AAA-DAF0-4365-BC80-C6BC613BC3DD}" srcOrd="3" destOrd="0" presId="urn:microsoft.com/office/officeart/2005/8/layout/chevron1"/>
    <dgm:cxn modelId="{D686C9C1-A664-460A-832B-6348B2159E65}" type="presParOf" srcId="{B1586EF5-9264-422D-B61E-3A58C17715BE}" destId="{EC30F9D7-E781-439C-AD12-1E135F1761E8}" srcOrd="4" destOrd="0" presId="urn:microsoft.com/office/officeart/2005/8/layout/chevron1"/>
    <dgm:cxn modelId="{C484A6C1-FDDE-48E2-B04B-79AAB2ADBE8B}" type="presParOf" srcId="{B1586EF5-9264-422D-B61E-3A58C17715BE}" destId="{591945EB-A53F-436A-BA34-4067F4FC08B2}" srcOrd="5" destOrd="0" presId="urn:microsoft.com/office/officeart/2005/8/layout/chevron1"/>
    <dgm:cxn modelId="{3C0C7169-BB96-47A9-B010-2E50FCC80677}" type="presParOf" srcId="{B1586EF5-9264-422D-B61E-3A58C17715BE}" destId="{1BB70F2C-4342-4734-9C82-3A356E7606AA}" srcOrd="6" destOrd="0" presId="urn:microsoft.com/office/officeart/2005/8/layout/chevron1"/>
    <dgm:cxn modelId="{3EE2BAE4-56E5-46C7-ABD3-5634465C2164}" type="presParOf" srcId="{B1586EF5-9264-422D-B61E-3A58C17715BE}" destId="{8CABBB52-B26E-420E-BF63-E747A23F50BE}" srcOrd="7" destOrd="0" presId="urn:microsoft.com/office/officeart/2005/8/layout/chevron1"/>
    <dgm:cxn modelId="{E19566EF-61F0-4A08-BD5E-EA14EDF389DB}" type="presParOf" srcId="{B1586EF5-9264-422D-B61E-3A58C17715BE}" destId="{B9C1B962-901A-4B6C-B5B2-0593E22F3FC6}" srcOrd="8" destOrd="0" presId="urn:microsoft.com/office/officeart/2005/8/layout/chevron1"/>
    <dgm:cxn modelId="{1C239172-4509-46CE-9875-44BA47FF0AF2}" type="presParOf" srcId="{B1586EF5-9264-422D-B61E-3A58C17715BE}" destId="{04824078-962E-4119-9102-1C5EEB8C5C4F}" srcOrd="9" destOrd="0" presId="urn:microsoft.com/office/officeart/2005/8/layout/chevron1"/>
    <dgm:cxn modelId="{CF71F186-23D6-47D5-B9A6-EC214751B385}" type="presParOf" srcId="{B1586EF5-9264-422D-B61E-3A58C17715BE}" destId="{C92DCF85-F6A8-4316-B910-1DF8336E061E}" srcOrd="10" destOrd="0" presId="urn:microsoft.com/office/officeart/2005/8/layout/chevron1"/>
  </dgm:cxnLst>
  <dgm:bg>
    <a:noFill/>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5.xml><?xml version="1.0" encoding="utf-8"?>
<dgm:dataModel xmlns:dgm="http://schemas.openxmlformats.org/drawingml/2006/diagram" xmlns:a="http://schemas.openxmlformats.org/drawingml/2006/main">
  <dgm:ptLst>
    <dgm:pt modelId="{F5F64A35-47F6-466F-93F6-80CF51CE95EE}" type="doc">
      <dgm:prSet loTypeId="urn:microsoft.com/office/officeart/2005/8/layout/chevron1" loCatId="process" qsTypeId="urn:microsoft.com/office/officeart/2005/8/quickstyle/3d4" qsCatId="3D" csTypeId="urn:microsoft.com/office/officeart/2005/8/colors/accent3_2" csCatId="accent3" phldr="1"/>
      <dgm:spPr/>
    </dgm:pt>
    <dgm:pt modelId="{98062588-A888-40C3-B41D-478736408BA4}">
      <dgm:prSet phldrT="[טקסט]" custT="1"/>
      <dgm:spPr/>
      <dgm:t>
        <a:bodyPr/>
        <a:lstStyle/>
        <a:p>
          <a:pPr rtl="1"/>
          <a:r>
            <a:rPr lang="en-US" sz="1800" b="1" i="0" smtClean="0">
              <a:solidFill>
                <a:schemeClr val="tx1"/>
              </a:solidFill>
              <a:effectLst/>
            </a:rPr>
            <a:t>Intro</a:t>
          </a:r>
          <a:endParaRPr lang="he-IL" sz="1800" b="1" i="0" dirty="0">
            <a:solidFill>
              <a:schemeClr val="tx1"/>
            </a:solidFill>
            <a:effectLst/>
          </a:endParaRPr>
        </a:p>
      </dgm:t>
    </dgm:pt>
    <dgm:pt modelId="{CC29143D-CD1B-4C88-927C-D5F6EFD1E0B9}" type="parTrans" cxnId="{0ADA6BA1-4D7B-4E35-9029-6ADCFF7DC200}">
      <dgm:prSet/>
      <dgm:spPr/>
      <dgm:t>
        <a:bodyPr/>
        <a:lstStyle/>
        <a:p>
          <a:pPr rtl="1"/>
          <a:endParaRPr lang="he-IL"/>
        </a:p>
      </dgm:t>
    </dgm:pt>
    <dgm:pt modelId="{CC51E79A-11DF-4CF0-AA98-D70F36C5A0CA}" type="sibTrans" cxnId="{0ADA6BA1-4D7B-4E35-9029-6ADCFF7DC200}">
      <dgm:prSet/>
      <dgm:spPr/>
      <dgm:t>
        <a:bodyPr/>
        <a:lstStyle/>
        <a:p>
          <a:pPr rtl="1"/>
          <a:endParaRPr lang="he-IL"/>
        </a:p>
      </dgm:t>
    </dgm:pt>
    <dgm:pt modelId="{C18D3C94-C903-478C-B878-947E1411B8B1}">
      <dgm:prSet phldrT="[טקסט]" custT="1"/>
      <dgm:spPr/>
      <dgm:t>
        <a:bodyPr/>
        <a:lstStyle/>
        <a:p>
          <a:pPr rtl="1"/>
          <a:r>
            <a:rPr lang="en-US" sz="1800" b="1" i="0" smtClean="0">
              <a:solidFill>
                <a:schemeClr val="tx1"/>
              </a:solidFill>
              <a:effectLst/>
            </a:rPr>
            <a:t>ResNet</a:t>
          </a:r>
          <a:endParaRPr lang="he-IL" sz="1800" b="1" i="0" dirty="0">
            <a:solidFill>
              <a:schemeClr val="tx1"/>
            </a:solidFill>
            <a:effectLst/>
          </a:endParaRPr>
        </a:p>
      </dgm:t>
    </dgm:pt>
    <dgm:pt modelId="{4223EDE3-778F-433A-B62A-65259C5EED99}" type="parTrans" cxnId="{3734E34E-B486-486B-AF92-C86E578A4D4C}">
      <dgm:prSet/>
      <dgm:spPr/>
      <dgm:t>
        <a:bodyPr/>
        <a:lstStyle/>
        <a:p>
          <a:pPr rtl="1"/>
          <a:endParaRPr lang="he-IL"/>
        </a:p>
      </dgm:t>
    </dgm:pt>
    <dgm:pt modelId="{6C66773B-15D6-4C0D-8A9B-7AC5542BE952}" type="sibTrans" cxnId="{3734E34E-B486-486B-AF92-C86E578A4D4C}">
      <dgm:prSet/>
      <dgm:spPr/>
      <dgm:t>
        <a:bodyPr/>
        <a:lstStyle/>
        <a:p>
          <a:pPr rtl="1"/>
          <a:endParaRPr lang="he-IL"/>
        </a:p>
      </dgm:t>
    </dgm:pt>
    <dgm:pt modelId="{DA57E5DA-848D-4503-9774-66A4FDBF2E3E}">
      <dgm:prSet phldrT="[טקסט]" custT="1"/>
      <dgm:spPr/>
      <dgm:t>
        <a:bodyPr/>
        <a:lstStyle/>
        <a:p>
          <a:pPr rtl="1"/>
          <a:r>
            <a:rPr lang="en-US" sz="1800" b="1" i="0" smtClean="0">
              <a:solidFill>
                <a:schemeClr val="tx1"/>
              </a:solidFill>
              <a:effectLst/>
            </a:rPr>
            <a:t>Technical details</a:t>
          </a:r>
          <a:endParaRPr lang="en-US" sz="1800" b="1" i="0" dirty="0" smtClean="0">
            <a:solidFill>
              <a:schemeClr val="tx1"/>
            </a:solidFill>
            <a:effectLst/>
          </a:endParaRPr>
        </a:p>
      </dgm:t>
    </dgm:pt>
    <dgm:pt modelId="{C98E0D3F-38FA-4141-B422-43B3C3CE1DD4}" type="parTrans" cxnId="{F004F55D-8245-4D7C-B766-FAB91C432242}">
      <dgm:prSet/>
      <dgm:spPr/>
      <dgm:t>
        <a:bodyPr/>
        <a:lstStyle/>
        <a:p>
          <a:pPr rtl="1"/>
          <a:endParaRPr lang="he-IL"/>
        </a:p>
      </dgm:t>
    </dgm:pt>
    <dgm:pt modelId="{428CCF9A-DD76-42A6-9C7B-0016F9B20D39}" type="sibTrans" cxnId="{F004F55D-8245-4D7C-B766-FAB91C432242}">
      <dgm:prSet/>
      <dgm:spPr/>
      <dgm:t>
        <a:bodyPr/>
        <a:lstStyle/>
        <a:p>
          <a:pPr rtl="1"/>
          <a:endParaRPr lang="he-IL"/>
        </a:p>
      </dgm:t>
    </dgm:pt>
    <dgm:pt modelId="{D577DF19-15F1-4EA7-9C95-E032709D4FA0}">
      <dgm:prSet phldrT="[טקסט]" custT="1"/>
      <dgm:spPr/>
      <dgm:t>
        <a:bodyPr/>
        <a:lstStyle/>
        <a:p>
          <a:pPr rtl="1"/>
          <a:r>
            <a:rPr lang="en-US" sz="1800" b="1" i="0" smtClean="0">
              <a:solidFill>
                <a:schemeClr val="tx1"/>
              </a:solidFill>
              <a:effectLst/>
            </a:rPr>
            <a:t>Results</a:t>
          </a:r>
          <a:endParaRPr lang="en-US" sz="1800" b="1" i="0" dirty="0" smtClean="0">
            <a:solidFill>
              <a:schemeClr val="tx1"/>
            </a:solidFill>
            <a:effectLst/>
          </a:endParaRPr>
        </a:p>
      </dgm:t>
    </dgm:pt>
    <dgm:pt modelId="{02609E72-EEAA-4C9E-B0C2-29693490BEDD}" type="parTrans" cxnId="{218372A3-C300-406E-8844-C0DA5346E0B5}">
      <dgm:prSet/>
      <dgm:spPr/>
      <dgm:t>
        <a:bodyPr/>
        <a:lstStyle/>
        <a:p>
          <a:pPr rtl="1"/>
          <a:endParaRPr lang="he-IL"/>
        </a:p>
      </dgm:t>
    </dgm:pt>
    <dgm:pt modelId="{B59D6F14-B613-4F38-93A4-48D5642D38EE}" type="sibTrans" cxnId="{218372A3-C300-406E-8844-C0DA5346E0B5}">
      <dgm:prSet/>
      <dgm:spPr/>
      <dgm:t>
        <a:bodyPr/>
        <a:lstStyle/>
        <a:p>
          <a:pPr rtl="1"/>
          <a:endParaRPr lang="he-IL"/>
        </a:p>
      </dgm:t>
    </dgm:pt>
    <dgm:pt modelId="{AE290D1E-3068-4DF9-8901-7D160AAFA920}">
      <dgm:prSet phldrT="[טקסט]" custT="1"/>
      <dgm:spPr/>
      <dgm:t>
        <a:bodyPr/>
        <a:lstStyle/>
        <a:p>
          <a:pPr rtl="1"/>
          <a:r>
            <a:rPr lang="en-US" sz="1800" b="1" i="0" smtClean="0">
              <a:solidFill>
                <a:schemeClr val="tx1"/>
              </a:solidFill>
              <a:effectLst/>
            </a:rPr>
            <a:t>ResNet 1000</a:t>
          </a:r>
          <a:endParaRPr lang="en-US" sz="1800" b="1" i="0" dirty="0" smtClean="0">
            <a:solidFill>
              <a:schemeClr val="tx1"/>
            </a:solidFill>
            <a:effectLst/>
          </a:endParaRPr>
        </a:p>
      </dgm:t>
    </dgm:pt>
    <dgm:pt modelId="{D976D6E4-2C5B-47C9-8617-EAEC2EFE27B4}" type="parTrans" cxnId="{5FB199E7-0C1E-4D38-BCA8-B4692B0AF461}">
      <dgm:prSet/>
      <dgm:spPr/>
      <dgm:t>
        <a:bodyPr/>
        <a:lstStyle/>
        <a:p>
          <a:pPr rtl="1"/>
          <a:endParaRPr lang="he-IL"/>
        </a:p>
      </dgm:t>
    </dgm:pt>
    <dgm:pt modelId="{47BF12D7-C677-4090-BEC6-E8E687C7D87F}" type="sibTrans" cxnId="{5FB199E7-0C1E-4D38-BCA8-B4692B0AF461}">
      <dgm:prSet/>
      <dgm:spPr/>
      <dgm:t>
        <a:bodyPr/>
        <a:lstStyle/>
        <a:p>
          <a:pPr rtl="1"/>
          <a:endParaRPr lang="he-IL"/>
        </a:p>
      </dgm:t>
    </dgm:pt>
    <dgm:pt modelId="{59EBC90E-CBC8-42DC-B5DF-F3944A7AE541}">
      <dgm:prSet phldrT="[טקסט]" custT="1"/>
      <dgm:spPr>
        <a:solidFill>
          <a:schemeClr val="accent2">
            <a:lumMod val="75000"/>
          </a:schemeClr>
        </a:solidFill>
      </dgm:spPr>
      <dgm:t>
        <a:bodyPr/>
        <a:lstStyle/>
        <a:p>
          <a:pPr rtl="1"/>
          <a:r>
            <a:rPr lang="en-US" sz="1800" b="1" i="0" smtClean="0">
              <a:solidFill>
                <a:schemeClr val="tx1"/>
              </a:solidFill>
              <a:effectLst/>
            </a:rPr>
            <a:t>Comparison</a:t>
          </a:r>
          <a:endParaRPr lang="en-US" sz="1800" b="1" i="0" dirty="0" smtClean="0">
            <a:solidFill>
              <a:schemeClr val="tx1"/>
            </a:solidFill>
            <a:effectLst/>
          </a:endParaRPr>
        </a:p>
      </dgm:t>
    </dgm:pt>
    <dgm:pt modelId="{EF78957A-6679-43C2-A04A-3CFFCDA1C3DE}" type="parTrans" cxnId="{9328E6CE-60AC-489C-9F8D-A46046A98BC7}">
      <dgm:prSet/>
      <dgm:spPr/>
      <dgm:t>
        <a:bodyPr/>
        <a:lstStyle/>
        <a:p>
          <a:pPr rtl="1"/>
          <a:endParaRPr lang="he-IL"/>
        </a:p>
      </dgm:t>
    </dgm:pt>
    <dgm:pt modelId="{4E423B13-94EE-451E-A87F-A274437363C4}" type="sibTrans" cxnId="{9328E6CE-60AC-489C-9F8D-A46046A98BC7}">
      <dgm:prSet/>
      <dgm:spPr/>
      <dgm:t>
        <a:bodyPr/>
        <a:lstStyle/>
        <a:p>
          <a:pPr rtl="1"/>
          <a:endParaRPr lang="he-IL"/>
        </a:p>
      </dgm:t>
    </dgm:pt>
    <dgm:pt modelId="{B1586EF5-9264-422D-B61E-3A58C17715BE}" type="pres">
      <dgm:prSet presAssocID="{F5F64A35-47F6-466F-93F6-80CF51CE95EE}" presName="Name0" presStyleCnt="0">
        <dgm:presLayoutVars>
          <dgm:dir/>
          <dgm:animLvl val="lvl"/>
          <dgm:resizeHandles val="exact"/>
        </dgm:presLayoutVars>
      </dgm:prSet>
      <dgm:spPr/>
    </dgm:pt>
    <dgm:pt modelId="{C9A91CA3-E5A1-44C5-A037-B2FC34FE86DB}" type="pres">
      <dgm:prSet presAssocID="{98062588-A888-40C3-B41D-478736408BA4}" presName="parTxOnly" presStyleLbl="node1" presStyleIdx="0" presStyleCnt="6">
        <dgm:presLayoutVars>
          <dgm:chMax val="0"/>
          <dgm:chPref val="0"/>
          <dgm:bulletEnabled val="1"/>
        </dgm:presLayoutVars>
      </dgm:prSet>
      <dgm:spPr/>
      <dgm:t>
        <a:bodyPr/>
        <a:lstStyle/>
        <a:p>
          <a:endParaRPr lang="en-US"/>
        </a:p>
      </dgm:t>
    </dgm:pt>
    <dgm:pt modelId="{8A5C5191-4878-4079-BA26-99FCAD709E69}" type="pres">
      <dgm:prSet presAssocID="{CC51E79A-11DF-4CF0-AA98-D70F36C5A0CA}" presName="parTxOnlySpace" presStyleCnt="0"/>
      <dgm:spPr/>
    </dgm:pt>
    <dgm:pt modelId="{FC9E9095-95CB-4AE1-8457-78BBA7B1ACE4}" type="pres">
      <dgm:prSet presAssocID="{C18D3C94-C903-478C-B878-947E1411B8B1}" presName="parTxOnly" presStyleLbl="node1" presStyleIdx="1" presStyleCnt="6">
        <dgm:presLayoutVars>
          <dgm:chMax val="0"/>
          <dgm:chPref val="0"/>
          <dgm:bulletEnabled val="1"/>
        </dgm:presLayoutVars>
      </dgm:prSet>
      <dgm:spPr/>
      <dgm:t>
        <a:bodyPr/>
        <a:lstStyle/>
        <a:p>
          <a:endParaRPr lang="en-US"/>
        </a:p>
      </dgm:t>
    </dgm:pt>
    <dgm:pt modelId="{300F1AAA-DAF0-4365-BC80-C6BC613BC3DD}" type="pres">
      <dgm:prSet presAssocID="{6C66773B-15D6-4C0D-8A9B-7AC5542BE952}" presName="parTxOnlySpace" presStyleCnt="0"/>
      <dgm:spPr/>
    </dgm:pt>
    <dgm:pt modelId="{EC30F9D7-E781-439C-AD12-1E135F1761E8}" type="pres">
      <dgm:prSet presAssocID="{DA57E5DA-848D-4503-9774-66A4FDBF2E3E}" presName="parTxOnly" presStyleLbl="node1" presStyleIdx="2" presStyleCnt="6">
        <dgm:presLayoutVars>
          <dgm:chMax val="0"/>
          <dgm:chPref val="0"/>
          <dgm:bulletEnabled val="1"/>
        </dgm:presLayoutVars>
      </dgm:prSet>
      <dgm:spPr/>
      <dgm:t>
        <a:bodyPr/>
        <a:lstStyle/>
        <a:p>
          <a:pPr rtl="1"/>
          <a:endParaRPr lang="he-IL"/>
        </a:p>
      </dgm:t>
    </dgm:pt>
    <dgm:pt modelId="{591945EB-A53F-436A-BA34-4067F4FC08B2}" type="pres">
      <dgm:prSet presAssocID="{428CCF9A-DD76-42A6-9C7B-0016F9B20D39}" presName="parTxOnlySpace" presStyleCnt="0"/>
      <dgm:spPr/>
    </dgm:pt>
    <dgm:pt modelId="{1BB70F2C-4342-4734-9C82-3A356E7606AA}" type="pres">
      <dgm:prSet presAssocID="{D577DF19-15F1-4EA7-9C95-E032709D4FA0}" presName="parTxOnly" presStyleLbl="node1" presStyleIdx="3" presStyleCnt="6">
        <dgm:presLayoutVars>
          <dgm:chMax val="0"/>
          <dgm:chPref val="0"/>
          <dgm:bulletEnabled val="1"/>
        </dgm:presLayoutVars>
      </dgm:prSet>
      <dgm:spPr/>
      <dgm:t>
        <a:bodyPr/>
        <a:lstStyle/>
        <a:p>
          <a:pPr rtl="1"/>
          <a:endParaRPr lang="he-IL"/>
        </a:p>
      </dgm:t>
    </dgm:pt>
    <dgm:pt modelId="{8CABBB52-B26E-420E-BF63-E747A23F50BE}" type="pres">
      <dgm:prSet presAssocID="{B59D6F14-B613-4F38-93A4-48D5642D38EE}" presName="parTxOnlySpace" presStyleCnt="0"/>
      <dgm:spPr/>
    </dgm:pt>
    <dgm:pt modelId="{B9C1B962-901A-4B6C-B5B2-0593E22F3FC6}" type="pres">
      <dgm:prSet presAssocID="{AE290D1E-3068-4DF9-8901-7D160AAFA920}" presName="parTxOnly" presStyleLbl="node1" presStyleIdx="4" presStyleCnt="6">
        <dgm:presLayoutVars>
          <dgm:chMax val="0"/>
          <dgm:chPref val="0"/>
          <dgm:bulletEnabled val="1"/>
        </dgm:presLayoutVars>
      </dgm:prSet>
      <dgm:spPr/>
      <dgm:t>
        <a:bodyPr/>
        <a:lstStyle/>
        <a:p>
          <a:pPr rtl="1"/>
          <a:endParaRPr lang="he-IL"/>
        </a:p>
      </dgm:t>
    </dgm:pt>
    <dgm:pt modelId="{04824078-962E-4119-9102-1C5EEB8C5C4F}" type="pres">
      <dgm:prSet presAssocID="{47BF12D7-C677-4090-BEC6-E8E687C7D87F}" presName="parTxOnlySpace" presStyleCnt="0"/>
      <dgm:spPr/>
    </dgm:pt>
    <dgm:pt modelId="{C92DCF85-F6A8-4316-B910-1DF8336E061E}" type="pres">
      <dgm:prSet presAssocID="{59EBC90E-CBC8-42DC-B5DF-F3944A7AE541}" presName="parTxOnly" presStyleLbl="node1" presStyleIdx="5" presStyleCnt="6">
        <dgm:presLayoutVars>
          <dgm:chMax val="0"/>
          <dgm:chPref val="0"/>
          <dgm:bulletEnabled val="1"/>
        </dgm:presLayoutVars>
      </dgm:prSet>
      <dgm:spPr/>
      <dgm:t>
        <a:bodyPr/>
        <a:lstStyle/>
        <a:p>
          <a:pPr rtl="1"/>
          <a:endParaRPr lang="he-IL"/>
        </a:p>
      </dgm:t>
    </dgm:pt>
  </dgm:ptLst>
  <dgm:cxnLst>
    <dgm:cxn modelId="{5FB199E7-0C1E-4D38-BCA8-B4692B0AF461}" srcId="{F5F64A35-47F6-466F-93F6-80CF51CE95EE}" destId="{AE290D1E-3068-4DF9-8901-7D160AAFA920}" srcOrd="4" destOrd="0" parTransId="{D976D6E4-2C5B-47C9-8617-EAEC2EFE27B4}" sibTransId="{47BF12D7-C677-4090-BEC6-E8E687C7D87F}"/>
    <dgm:cxn modelId="{818F1C04-6C02-460B-A2A0-30220931D27C}" type="presOf" srcId="{AE290D1E-3068-4DF9-8901-7D160AAFA920}" destId="{B9C1B962-901A-4B6C-B5B2-0593E22F3FC6}" srcOrd="0" destOrd="0" presId="urn:microsoft.com/office/officeart/2005/8/layout/chevron1"/>
    <dgm:cxn modelId="{0ADA6BA1-4D7B-4E35-9029-6ADCFF7DC200}" srcId="{F5F64A35-47F6-466F-93F6-80CF51CE95EE}" destId="{98062588-A888-40C3-B41D-478736408BA4}" srcOrd="0" destOrd="0" parTransId="{CC29143D-CD1B-4C88-927C-D5F6EFD1E0B9}" sibTransId="{CC51E79A-11DF-4CF0-AA98-D70F36C5A0CA}"/>
    <dgm:cxn modelId="{4B4D2AB0-7247-450B-A25D-78EEB042EEC5}" type="presOf" srcId="{DA57E5DA-848D-4503-9774-66A4FDBF2E3E}" destId="{EC30F9D7-E781-439C-AD12-1E135F1761E8}" srcOrd="0" destOrd="0" presId="urn:microsoft.com/office/officeart/2005/8/layout/chevron1"/>
    <dgm:cxn modelId="{217A93AC-8AB8-471E-A1E1-DEDAE6268D4A}" type="presOf" srcId="{98062588-A888-40C3-B41D-478736408BA4}" destId="{C9A91CA3-E5A1-44C5-A037-B2FC34FE86DB}" srcOrd="0" destOrd="0" presId="urn:microsoft.com/office/officeart/2005/8/layout/chevron1"/>
    <dgm:cxn modelId="{9328E6CE-60AC-489C-9F8D-A46046A98BC7}" srcId="{F5F64A35-47F6-466F-93F6-80CF51CE95EE}" destId="{59EBC90E-CBC8-42DC-B5DF-F3944A7AE541}" srcOrd="5" destOrd="0" parTransId="{EF78957A-6679-43C2-A04A-3CFFCDA1C3DE}" sibTransId="{4E423B13-94EE-451E-A87F-A274437363C4}"/>
    <dgm:cxn modelId="{F004F55D-8245-4D7C-B766-FAB91C432242}" srcId="{F5F64A35-47F6-466F-93F6-80CF51CE95EE}" destId="{DA57E5DA-848D-4503-9774-66A4FDBF2E3E}" srcOrd="2" destOrd="0" parTransId="{C98E0D3F-38FA-4141-B422-43B3C3CE1DD4}" sibTransId="{428CCF9A-DD76-42A6-9C7B-0016F9B20D39}"/>
    <dgm:cxn modelId="{218372A3-C300-406E-8844-C0DA5346E0B5}" srcId="{F5F64A35-47F6-466F-93F6-80CF51CE95EE}" destId="{D577DF19-15F1-4EA7-9C95-E032709D4FA0}" srcOrd="3" destOrd="0" parTransId="{02609E72-EEAA-4C9E-B0C2-29693490BEDD}" sibTransId="{B59D6F14-B613-4F38-93A4-48D5642D38EE}"/>
    <dgm:cxn modelId="{1C7E231D-1A21-4441-8CB2-C74739E4E0D7}" type="presOf" srcId="{F5F64A35-47F6-466F-93F6-80CF51CE95EE}" destId="{B1586EF5-9264-422D-B61E-3A58C17715BE}" srcOrd="0" destOrd="0" presId="urn:microsoft.com/office/officeart/2005/8/layout/chevron1"/>
    <dgm:cxn modelId="{67B08572-5CA5-4044-8F0D-F737FC569097}" type="presOf" srcId="{D577DF19-15F1-4EA7-9C95-E032709D4FA0}" destId="{1BB70F2C-4342-4734-9C82-3A356E7606AA}" srcOrd="0" destOrd="0" presId="urn:microsoft.com/office/officeart/2005/8/layout/chevron1"/>
    <dgm:cxn modelId="{3B27BFD7-221A-4FD6-90CE-6C92CDE7AF70}" type="presOf" srcId="{C18D3C94-C903-478C-B878-947E1411B8B1}" destId="{FC9E9095-95CB-4AE1-8457-78BBA7B1ACE4}" srcOrd="0" destOrd="0" presId="urn:microsoft.com/office/officeart/2005/8/layout/chevron1"/>
    <dgm:cxn modelId="{3734E34E-B486-486B-AF92-C86E578A4D4C}" srcId="{F5F64A35-47F6-466F-93F6-80CF51CE95EE}" destId="{C18D3C94-C903-478C-B878-947E1411B8B1}" srcOrd="1" destOrd="0" parTransId="{4223EDE3-778F-433A-B62A-65259C5EED99}" sibTransId="{6C66773B-15D6-4C0D-8A9B-7AC5542BE952}"/>
    <dgm:cxn modelId="{5F6EC9CD-0B35-427A-9AD5-C3084EDF1B51}" type="presOf" srcId="{59EBC90E-CBC8-42DC-B5DF-F3944A7AE541}" destId="{C92DCF85-F6A8-4316-B910-1DF8336E061E}" srcOrd="0" destOrd="0" presId="urn:microsoft.com/office/officeart/2005/8/layout/chevron1"/>
    <dgm:cxn modelId="{5546CC9C-5F68-4789-8636-0D40EE515B94}" type="presParOf" srcId="{B1586EF5-9264-422D-B61E-3A58C17715BE}" destId="{C9A91CA3-E5A1-44C5-A037-B2FC34FE86DB}" srcOrd="0" destOrd="0" presId="urn:microsoft.com/office/officeart/2005/8/layout/chevron1"/>
    <dgm:cxn modelId="{4F85A915-6C1C-40C4-96B7-4FA6BA7E3E9D}" type="presParOf" srcId="{B1586EF5-9264-422D-B61E-3A58C17715BE}" destId="{8A5C5191-4878-4079-BA26-99FCAD709E69}" srcOrd="1" destOrd="0" presId="urn:microsoft.com/office/officeart/2005/8/layout/chevron1"/>
    <dgm:cxn modelId="{A9FD8946-FFD4-4E48-893F-52D7ACB5A796}" type="presParOf" srcId="{B1586EF5-9264-422D-B61E-3A58C17715BE}" destId="{FC9E9095-95CB-4AE1-8457-78BBA7B1ACE4}" srcOrd="2" destOrd="0" presId="urn:microsoft.com/office/officeart/2005/8/layout/chevron1"/>
    <dgm:cxn modelId="{4207A1BE-6EF6-471A-96C5-4D3EC2C975B0}" type="presParOf" srcId="{B1586EF5-9264-422D-B61E-3A58C17715BE}" destId="{300F1AAA-DAF0-4365-BC80-C6BC613BC3DD}" srcOrd="3" destOrd="0" presId="urn:microsoft.com/office/officeart/2005/8/layout/chevron1"/>
    <dgm:cxn modelId="{E13CC278-8310-4835-9B04-ECFFCC7994CC}" type="presParOf" srcId="{B1586EF5-9264-422D-B61E-3A58C17715BE}" destId="{EC30F9D7-E781-439C-AD12-1E135F1761E8}" srcOrd="4" destOrd="0" presId="urn:microsoft.com/office/officeart/2005/8/layout/chevron1"/>
    <dgm:cxn modelId="{260A9F57-66DD-426E-816D-29C2213E697D}" type="presParOf" srcId="{B1586EF5-9264-422D-B61E-3A58C17715BE}" destId="{591945EB-A53F-436A-BA34-4067F4FC08B2}" srcOrd="5" destOrd="0" presId="urn:microsoft.com/office/officeart/2005/8/layout/chevron1"/>
    <dgm:cxn modelId="{B25CE4B8-340A-47DA-A855-77548C358750}" type="presParOf" srcId="{B1586EF5-9264-422D-B61E-3A58C17715BE}" destId="{1BB70F2C-4342-4734-9C82-3A356E7606AA}" srcOrd="6" destOrd="0" presId="urn:microsoft.com/office/officeart/2005/8/layout/chevron1"/>
    <dgm:cxn modelId="{A5B56041-39DC-4382-AD75-332CE688A9B5}" type="presParOf" srcId="{B1586EF5-9264-422D-B61E-3A58C17715BE}" destId="{8CABBB52-B26E-420E-BF63-E747A23F50BE}" srcOrd="7" destOrd="0" presId="urn:microsoft.com/office/officeart/2005/8/layout/chevron1"/>
    <dgm:cxn modelId="{1B68E78A-7252-4BEA-9EFB-D179B34AF69C}" type="presParOf" srcId="{B1586EF5-9264-422D-B61E-3A58C17715BE}" destId="{B9C1B962-901A-4B6C-B5B2-0593E22F3FC6}" srcOrd="8" destOrd="0" presId="urn:microsoft.com/office/officeart/2005/8/layout/chevron1"/>
    <dgm:cxn modelId="{AAF37D47-4039-413F-8DED-DE79F91529F4}" type="presParOf" srcId="{B1586EF5-9264-422D-B61E-3A58C17715BE}" destId="{04824078-962E-4119-9102-1C5EEB8C5C4F}" srcOrd="9" destOrd="0" presId="urn:microsoft.com/office/officeart/2005/8/layout/chevron1"/>
    <dgm:cxn modelId="{337C0638-C0C7-4799-90BE-D2CD63A403FC}" type="presParOf" srcId="{B1586EF5-9264-422D-B61E-3A58C17715BE}" destId="{C92DCF85-F6A8-4316-B910-1DF8336E061E}" srcOrd="10" destOrd="0" presId="urn:microsoft.com/office/officeart/2005/8/layout/chevron1"/>
  </dgm:cxnLst>
  <dgm:bg>
    <a:noFill/>
  </dgm:bg>
  <dgm:whole>
    <a:ln>
      <a:noFill/>
    </a:ln>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36.xml><?xml version="1.0" encoding="utf-8"?>
<dgm:dataModel xmlns:dgm="http://schemas.openxmlformats.org/drawingml/2006/diagram" xmlns:a="http://schemas.openxmlformats.org/drawingml/2006/main">
  <dgm:ptLst>
    <dgm:pt modelId="{F5F64A35-47F6-466F-93F6-80CF51CE95EE}" type="doc">
      <dgm:prSet loTypeId="urn:microsoft.com/office/officeart/2005/8/layout/chevron1" loCatId="process" qsTypeId="urn:microsoft.com/office/officeart/2005/8/quickstyle/3d4" qsCatId="3D" csTypeId="urn:microsoft.com/office/officeart/2005/8/colors/accent3_2" csCatId="accent3" phldr="1"/>
      <dgm:spPr/>
    </dgm:pt>
    <dgm:pt modelId="{98062588-A888-40C3-B41D-478736408BA4}">
      <dgm:prSet phldrT="[טקסט]" custT="1"/>
      <dgm:spPr/>
      <dgm:t>
        <a:bodyPr/>
        <a:lstStyle/>
        <a:p>
          <a:pPr rtl="1"/>
          <a:r>
            <a:rPr lang="en-US" sz="1800" b="1" i="0" smtClean="0">
              <a:solidFill>
                <a:schemeClr val="tx1"/>
              </a:solidFill>
              <a:effectLst/>
            </a:rPr>
            <a:t>Intro</a:t>
          </a:r>
          <a:endParaRPr lang="he-IL" sz="1800" b="1" i="0" dirty="0">
            <a:solidFill>
              <a:schemeClr val="tx1"/>
            </a:solidFill>
            <a:effectLst/>
          </a:endParaRPr>
        </a:p>
      </dgm:t>
    </dgm:pt>
    <dgm:pt modelId="{CC29143D-CD1B-4C88-927C-D5F6EFD1E0B9}" type="parTrans" cxnId="{0ADA6BA1-4D7B-4E35-9029-6ADCFF7DC200}">
      <dgm:prSet/>
      <dgm:spPr/>
      <dgm:t>
        <a:bodyPr/>
        <a:lstStyle/>
        <a:p>
          <a:pPr rtl="1"/>
          <a:endParaRPr lang="he-IL"/>
        </a:p>
      </dgm:t>
    </dgm:pt>
    <dgm:pt modelId="{CC51E79A-11DF-4CF0-AA98-D70F36C5A0CA}" type="sibTrans" cxnId="{0ADA6BA1-4D7B-4E35-9029-6ADCFF7DC200}">
      <dgm:prSet/>
      <dgm:spPr/>
      <dgm:t>
        <a:bodyPr/>
        <a:lstStyle/>
        <a:p>
          <a:pPr rtl="1"/>
          <a:endParaRPr lang="he-IL"/>
        </a:p>
      </dgm:t>
    </dgm:pt>
    <dgm:pt modelId="{C18D3C94-C903-478C-B878-947E1411B8B1}">
      <dgm:prSet phldrT="[טקסט]" custT="1"/>
      <dgm:spPr/>
      <dgm:t>
        <a:bodyPr/>
        <a:lstStyle/>
        <a:p>
          <a:pPr rtl="1"/>
          <a:r>
            <a:rPr lang="en-US" sz="1800" b="1" i="0" smtClean="0">
              <a:solidFill>
                <a:schemeClr val="tx1"/>
              </a:solidFill>
              <a:effectLst/>
            </a:rPr>
            <a:t>ResNet</a:t>
          </a:r>
          <a:endParaRPr lang="he-IL" sz="1800" b="1" i="0" dirty="0">
            <a:solidFill>
              <a:schemeClr val="tx1"/>
            </a:solidFill>
            <a:effectLst/>
          </a:endParaRPr>
        </a:p>
      </dgm:t>
    </dgm:pt>
    <dgm:pt modelId="{4223EDE3-778F-433A-B62A-65259C5EED99}" type="parTrans" cxnId="{3734E34E-B486-486B-AF92-C86E578A4D4C}">
      <dgm:prSet/>
      <dgm:spPr/>
      <dgm:t>
        <a:bodyPr/>
        <a:lstStyle/>
        <a:p>
          <a:pPr rtl="1"/>
          <a:endParaRPr lang="he-IL"/>
        </a:p>
      </dgm:t>
    </dgm:pt>
    <dgm:pt modelId="{6C66773B-15D6-4C0D-8A9B-7AC5542BE952}" type="sibTrans" cxnId="{3734E34E-B486-486B-AF92-C86E578A4D4C}">
      <dgm:prSet/>
      <dgm:spPr/>
      <dgm:t>
        <a:bodyPr/>
        <a:lstStyle/>
        <a:p>
          <a:pPr rtl="1"/>
          <a:endParaRPr lang="he-IL"/>
        </a:p>
      </dgm:t>
    </dgm:pt>
    <dgm:pt modelId="{DA57E5DA-848D-4503-9774-66A4FDBF2E3E}">
      <dgm:prSet phldrT="[טקסט]" custT="1"/>
      <dgm:spPr/>
      <dgm:t>
        <a:bodyPr/>
        <a:lstStyle/>
        <a:p>
          <a:pPr rtl="1"/>
          <a:r>
            <a:rPr lang="en-US" sz="1800" b="1" i="0" smtClean="0">
              <a:solidFill>
                <a:schemeClr val="tx1"/>
              </a:solidFill>
              <a:effectLst/>
            </a:rPr>
            <a:t>Technical details</a:t>
          </a:r>
          <a:endParaRPr lang="en-US" sz="1800" b="1" i="0" dirty="0" smtClean="0">
            <a:solidFill>
              <a:schemeClr val="tx1"/>
            </a:solidFill>
            <a:effectLst/>
          </a:endParaRPr>
        </a:p>
      </dgm:t>
    </dgm:pt>
    <dgm:pt modelId="{C98E0D3F-38FA-4141-B422-43B3C3CE1DD4}" type="parTrans" cxnId="{F004F55D-8245-4D7C-B766-FAB91C432242}">
      <dgm:prSet/>
      <dgm:spPr/>
      <dgm:t>
        <a:bodyPr/>
        <a:lstStyle/>
        <a:p>
          <a:pPr rtl="1"/>
          <a:endParaRPr lang="he-IL"/>
        </a:p>
      </dgm:t>
    </dgm:pt>
    <dgm:pt modelId="{428CCF9A-DD76-42A6-9C7B-0016F9B20D39}" type="sibTrans" cxnId="{F004F55D-8245-4D7C-B766-FAB91C432242}">
      <dgm:prSet/>
      <dgm:spPr/>
      <dgm:t>
        <a:bodyPr/>
        <a:lstStyle/>
        <a:p>
          <a:pPr rtl="1"/>
          <a:endParaRPr lang="he-IL"/>
        </a:p>
      </dgm:t>
    </dgm:pt>
    <dgm:pt modelId="{D577DF19-15F1-4EA7-9C95-E032709D4FA0}">
      <dgm:prSet phldrT="[טקסט]" custT="1"/>
      <dgm:spPr/>
      <dgm:t>
        <a:bodyPr/>
        <a:lstStyle/>
        <a:p>
          <a:pPr rtl="1"/>
          <a:r>
            <a:rPr lang="en-US" sz="1800" b="1" i="0" smtClean="0">
              <a:solidFill>
                <a:schemeClr val="tx1"/>
              </a:solidFill>
              <a:effectLst/>
            </a:rPr>
            <a:t>Results</a:t>
          </a:r>
          <a:endParaRPr lang="en-US" sz="1800" b="1" i="0" dirty="0" smtClean="0">
            <a:solidFill>
              <a:schemeClr val="tx1"/>
            </a:solidFill>
            <a:effectLst/>
          </a:endParaRPr>
        </a:p>
      </dgm:t>
    </dgm:pt>
    <dgm:pt modelId="{02609E72-EEAA-4C9E-B0C2-29693490BEDD}" type="parTrans" cxnId="{218372A3-C300-406E-8844-C0DA5346E0B5}">
      <dgm:prSet/>
      <dgm:spPr/>
      <dgm:t>
        <a:bodyPr/>
        <a:lstStyle/>
        <a:p>
          <a:pPr rtl="1"/>
          <a:endParaRPr lang="he-IL"/>
        </a:p>
      </dgm:t>
    </dgm:pt>
    <dgm:pt modelId="{B59D6F14-B613-4F38-93A4-48D5642D38EE}" type="sibTrans" cxnId="{218372A3-C300-406E-8844-C0DA5346E0B5}">
      <dgm:prSet/>
      <dgm:spPr/>
      <dgm:t>
        <a:bodyPr/>
        <a:lstStyle/>
        <a:p>
          <a:pPr rtl="1"/>
          <a:endParaRPr lang="he-IL"/>
        </a:p>
      </dgm:t>
    </dgm:pt>
    <dgm:pt modelId="{AE290D1E-3068-4DF9-8901-7D160AAFA920}">
      <dgm:prSet phldrT="[טקסט]" custT="1"/>
      <dgm:spPr/>
      <dgm:t>
        <a:bodyPr/>
        <a:lstStyle/>
        <a:p>
          <a:pPr rtl="1"/>
          <a:r>
            <a:rPr lang="en-US" sz="1800" b="1" i="0" smtClean="0">
              <a:solidFill>
                <a:schemeClr val="tx1"/>
              </a:solidFill>
              <a:effectLst/>
            </a:rPr>
            <a:t>ResNet 1000</a:t>
          </a:r>
          <a:endParaRPr lang="en-US" sz="1800" b="1" i="0" dirty="0" smtClean="0">
            <a:solidFill>
              <a:schemeClr val="tx1"/>
            </a:solidFill>
            <a:effectLst/>
          </a:endParaRPr>
        </a:p>
      </dgm:t>
    </dgm:pt>
    <dgm:pt modelId="{D976D6E4-2C5B-47C9-8617-EAEC2EFE27B4}" type="parTrans" cxnId="{5FB199E7-0C1E-4D38-BCA8-B4692B0AF461}">
      <dgm:prSet/>
      <dgm:spPr/>
      <dgm:t>
        <a:bodyPr/>
        <a:lstStyle/>
        <a:p>
          <a:pPr rtl="1"/>
          <a:endParaRPr lang="he-IL"/>
        </a:p>
      </dgm:t>
    </dgm:pt>
    <dgm:pt modelId="{47BF12D7-C677-4090-BEC6-E8E687C7D87F}" type="sibTrans" cxnId="{5FB199E7-0C1E-4D38-BCA8-B4692B0AF461}">
      <dgm:prSet/>
      <dgm:spPr/>
      <dgm:t>
        <a:bodyPr/>
        <a:lstStyle/>
        <a:p>
          <a:pPr rtl="1"/>
          <a:endParaRPr lang="he-IL"/>
        </a:p>
      </dgm:t>
    </dgm:pt>
    <dgm:pt modelId="{59EBC90E-CBC8-42DC-B5DF-F3944A7AE541}">
      <dgm:prSet phldrT="[טקסט]" custT="1"/>
      <dgm:spPr>
        <a:solidFill>
          <a:schemeClr val="accent2">
            <a:lumMod val="75000"/>
          </a:schemeClr>
        </a:solidFill>
      </dgm:spPr>
      <dgm:t>
        <a:bodyPr/>
        <a:lstStyle/>
        <a:p>
          <a:pPr rtl="1"/>
          <a:r>
            <a:rPr lang="en-US" sz="1800" b="1" i="0" smtClean="0">
              <a:solidFill>
                <a:schemeClr val="tx1"/>
              </a:solidFill>
              <a:effectLst/>
            </a:rPr>
            <a:t>Comparison</a:t>
          </a:r>
          <a:endParaRPr lang="en-US" sz="1800" b="1" i="0" dirty="0" smtClean="0">
            <a:solidFill>
              <a:schemeClr val="tx1"/>
            </a:solidFill>
            <a:effectLst/>
          </a:endParaRPr>
        </a:p>
      </dgm:t>
    </dgm:pt>
    <dgm:pt modelId="{EF78957A-6679-43C2-A04A-3CFFCDA1C3DE}" type="parTrans" cxnId="{9328E6CE-60AC-489C-9F8D-A46046A98BC7}">
      <dgm:prSet/>
      <dgm:spPr/>
      <dgm:t>
        <a:bodyPr/>
        <a:lstStyle/>
        <a:p>
          <a:pPr rtl="1"/>
          <a:endParaRPr lang="he-IL"/>
        </a:p>
      </dgm:t>
    </dgm:pt>
    <dgm:pt modelId="{4E423B13-94EE-451E-A87F-A274437363C4}" type="sibTrans" cxnId="{9328E6CE-60AC-489C-9F8D-A46046A98BC7}">
      <dgm:prSet/>
      <dgm:spPr/>
      <dgm:t>
        <a:bodyPr/>
        <a:lstStyle/>
        <a:p>
          <a:pPr rtl="1"/>
          <a:endParaRPr lang="he-IL"/>
        </a:p>
      </dgm:t>
    </dgm:pt>
    <dgm:pt modelId="{B1586EF5-9264-422D-B61E-3A58C17715BE}" type="pres">
      <dgm:prSet presAssocID="{F5F64A35-47F6-466F-93F6-80CF51CE95EE}" presName="Name0" presStyleCnt="0">
        <dgm:presLayoutVars>
          <dgm:dir/>
          <dgm:animLvl val="lvl"/>
          <dgm:resizeHandles val="exact"/>
        </dgm:presLayoutVars>
      </dgm:prSet>
      <dgm:spPr/>
    </dgm:pt>
    <dgm:pt modelId="{C9A91CA3-E5A1-44C5-A037-B2FC34FE86DB}" type="pres">
      <dgm:prSet presAssocID="{98062588-A888-40C3-B41D-478736408BA4}" presName="parTxOnly" presStyleLbl="node1" presStyleIdx="0" presStyleCnt="6">
        <dgm:presLayoutVars>
          <dgm:chMax val="0"/>
          <dgm:chPref val="0"/>
          <dgm:bulletEnabled val="1"/>
        </dgm:presLayoutVars>
      </dgm:prSet>
      <dgm:spPr/>
      <dgm:t>
        <a:bodyPr/>
        <a:lstStyle/>
        <a:p>
          <a:endParaRPr lang="en-US"/>
        </a:p>
      </dgm:t>
    </dgm:pt>
    <dgm:pt modelId="{8A5C5191-4878-4079-BA26-99FCAD709E69}" type="pres">
      <dgm:prSet presAssocID="{CC51E79A-11DF-4CF0-AA98-D70F36C5A0CA}" presName="parTxOnlySpace" presStyleCnt="0"/>
      <dgm:spPr/>
    </dgm:pt>
    <dgm:pt modelId="{FC9E9095-95CB-4AE1-8457-78BBA7B1ACE4}" type="pres">
      <dgm:prSet presAssocID="{C18D3C94-C903-478C-B878-947E1411B8B1}" presName="parTxOnly" presStyleLbl="node1" presStyleIdx="1" presStyleCnt="6">
        <dgm:presLayoutVars>
          <dgm:chMax val="0"/>
          <dgm:chPref val="0"/>
          <dgm:bulletEnabled val="1"/>
        </dgm:presLayoutVars>
      </dgm:prSet>
      <dgm:spPr/>
      <dgm:t>
        <a:bodyPr/>
        <a:lstStyle/>
        <a:p>
          <a:endParaRPr lang="en-US"/>
        </a:p>
      </dgm:t>
    </dgm:pt>
    <dgm:pt modelId="{300F1AAA-DAF0-4365-BC80-C6BC613BC3DD}" type="pres">
      <dgm:prSet presAssocID="{6C66773B-15D6-4C0D-8A9B-7AC5542BE952}" presName="parTxOnlySpace" presStyleCnt="0"/>
      <dgm:spPr/>
    </dgm:pt>
    <dgm:pt modelId="{EC30F9D7-E781-439C-AD12-1E135F1761E8}" type="pres">
      <dgm:prSet presAssocID="{DA57E5DA-848D-4503-9774-66A4FDBF2E3E}" presName="parTxOnly" presStyleLbl="node1" presStyleIdx="2" presStyleCnt="6">
        <dgm:presLayoutVars>
          <dgm:chMax val="0"/>
          <dgm:chPref val="0"/>
          <dgm:bulletEnabled val="1"/>
        </dgm:presLayoutVars>
      </dgm:prSet>
      <dgm:spPr/>
      <dgm:t>
        <a:bodyPr/>
        <a:lstStyle/>
        <a:p>
          <a:pPr rtl="1"/>
          <a:endParaRPr lang="he-IL"/>
        </a:p>
      </dgm:t>
    </dgm:pt>
    <dgm:pt modelId="{591945EB-A53F-436A-BA34-4067F4FC08B2}" type="pres">
      <dgm:prSet presAssocID="{428CCF9A-DD76-42A6-9C7B-0016F9B20D39}" presName="parTxOnlySpace" presStyleCnt="0"/>
      <dgm:spPr/>
    </dgm:pt>
    <dgm:pt modelId="{1BB70F2C-4342-4734-9C82-3A356E7606AA}" type="pres">
      <dgm:prSet presAssocID="{D577DF19-15F1-4EA7-9C95-E032709D4FA0}" presName="parTxOnly" presStyleLbl="node1" presStyleIdx="3" presStyleCnt="6">
        <dgm:presLayoutVars>
          <dgm:chMax val="0"/>
          <dgm:chPref val="0"/>
          <dgm:bulletEnabled val="1"/>
        </dgm:presLayoutVars>
      </dgm:prSet>
      <dgm:spPr/>
      <dgm:t>
        <a:bodyPr/>
        <a:lstStyle/>
        <a:p>
          <a:pPr rtl="1"/>
          <a:endParaRPr lang="he-IL"/>
        </a:p>
      </dgm:t>
    </dgm:pt>
    <dgm:pt modelId="{8CABBB52-B26E-420E-BF63-E747A23F50BE}" type="pres">
      <dgm:prSet presAssocID="{B59D6F14-B613-4F38-93A4-48D5642D38EE}" presName="parTxOnlySpace" presStyleCnt="0"/>
      <dgm:spPr/>
    </dgm:pt>
    <dgm:pt modelId="{B9C1B962-901A-4B6C-B5B2-0593E22F3FC6}" type="pres">
      <dgm:prSet presAssocID="{AE290D1E-3068-4DF9-8901-7D160AAFA920}" presName="parTxOnly" presStyleLbl="node1" presStyleIdx="4" presStyleCnt="6">
        <dgm:presLayoutVars>
          <dgm:chMax val="0"/>
          <dgm:chPref val="0"/>
          <dgm:bulletEnabled val="1"/>
        </dgm:presLayoutVars>
      </dgm:prSet>
      <dgm:spPr/>
      <dgm:t>
        <a:bodyPr/>
        <a:lstStyle/>
        <a:p>
          <a:pPr rtl="1"/>
          <a:endParaRPr lang="he-IL"/>
        </a:p>
      </dgm:t>
    </dgm:pt>
    <dgm:pt modelId="{04824078-962E-4119-9102-1C5EEB8C5C4F}" type="pres">
      <dgm:prSet presAssocID="{47BF12D7-C677-4090-BEC6-E8E687C7D87F}" presName="parTxOnlySpace" presStyleCnt="0"/>
      <dgm:spPr/>
    </dgm:pt>
    <dgm:pt modelId="{C92DCF85-F6A8-4316-B910-1DF8336E061E}" type="pres">
      <dgm:prSet presAssocID="{59EBC90E-CBC8-42DC-B5DF-F3944A7AE541}" presName="parTxOnly" presStyleLbl="node1" presStyleIdx="5" presStyleCnt="6">
        <dgm:presLayoutVars>
          <dgm:chMax val="0"/>
          <dgm:chPref val="0"/>
          <dgm:bulletEnabled val="1"/>
        </dgm:presLayoutVars>
      </dgm:prSet>
      <dgm:spPr/>
      <dgm:t>
        <a:bodyPr/>
        <a:lstStyle/>
        <a:p>
          <a:pPr rtl="1"/>
          <a:endParaRPr lang="he-IL"/>
        </a:p>
      </dgm:t>
    </dgm:pt>
  </dgm:ptLst>
  <dgm:cxnLst>
    <dgm:cxn modelId="{9BE21274-7D68-42A3-BCAD-476BE4C63E7D}" type="presOf" srcId="{DA57E5DA-848D-4503-9774-66A4FDBF2E3E}" destId="{EC30F9D7-E781-439C-AD12-1E135F1761E8}" srcOrd="0" destOrd="0" presId="urn:microsoft.com/office/officeart/2005/8/layout/chevron1"/>
    <dgm:cxn modelId="{5FB199E7-0C1E-4D38-BCA8-B4692B0AF461}" srcId="{F5F64A35-47F6-466F-93F6-80CF51CE95EE}" destId="{AE290D1E-3068-4DF9-8901-7D160AAFA920}" srcOrd="4" destOrd="0" parTransId="{D976D6E4-2C5B-47C9-8617-EAEC2EFE27B4}" sibTransId="{47BF12D7-C677-4090-BEC6-E8E687C7D87F}"/>
    <dgm:cxn modelId="{0ADA6BA1-4D7B-4E35-9029-6ADCFF7DC200}" srcId="{F5F64A35-47F6-466F-93F6-80CF51CE95EE}" destId="{98062588-A888-40C3-B41D-478736408BA4}" srcOrd="0" destOrd="0" parTransId="{CC29143D-CD1B-4C88-927C-D5F6EFD1E0B9}" sibTransId="{CC51E79A-11DF-4CF0-AA98-D70F36C5A0CA}"/>
    <dgm:cxn modelId="{D4CFD797-4FB6-4522-966F-CE8AFE76A782}" type="presOf" srcId="{D577DF19-15F1-4EA7-9C95-E032709D4FA0}" destId="{1BB70F2C-4342-4734-9C82-3A356E7606AA}" srcOrd="0" destOrd="0" presId="urn:microsoft.com/office/officeart/2005/8/layout/chevron1"/>
    <dgm:cxn modelId="{0626445A-A769-46F9-95C6-C7C14C1B7F8A}" type="presOf" srcId="{F5F64A35-47F6-466F-93F6-80CF51CE95EE}" destId="{B1586EF5-9264-422D-B61E-3A58C17715BE}" srcOrd="0" destOrd="0" presId="urn:microsoft.com/office/officeart/2005/8/layout/chevron1"/>
    <dgm:cxn modelId="{3082A627-3990-4D38-81B3-637650682D2A}" type="presOf" srcId="{98062588-A888-40C3-B41D-478736408BA4}" destId="{C9A91CA3-E5A1-44C5-A037-B2FC34FE86DB}" srcOrd="0" destOrd="0" presId="urn:microsoft.com/office/officeart/2005/8/layout/chevron1"/>
    <dgm:cxn modelId="{77E551D9-5C18-4870-BC70-E11FC0DD76B1}" type="presOf" srcId="{59EBC90E-CBC8-42DC-B5DF-F3944A7AE541}" destId="{C92DCF85-F6A8-4316-B910-1DF8336E061E}" srcOrd="0" destOrd="0" presId="urn:microsoft.com/office/officeart/2005/8/layout/chevron1"/>
    <dgm:cxn modelId="{9328E6CE-60AC-489C-9F8D-A46046A98BC7}" srcId="{F5F64A35-47F6-466F-93F6-80CF51CE95EE}" destId="{59EBC90E-CBC8-42DC-B5DF-F3944A7AE541}" srcOrd="5" destOrd="0" parTransId="{EF78957A-6679-43C2-A04A-3CFFCDA1C3DE}" sibTransId="{4E423B13-94EE-451E-A87F-A274437363C4}"/>
    <dgm:cxn modelId="{F004F55D-8245-4D7C-B766-FAB91C432242}" srcId="{F5F64A35-47F6-466F-93F6-80CF51CE95EE}" destId="{DA57E5DA-848D-4503-9774-66A4FDBF2E3E}" srcOrd="2" destOrd="0" parTransId="{C98E0D3F-38FA-4141-B422-43B3C3CE1DD4}" sibTransId="{428CCF9A-DD76-42A6-9C7B-0016F9B20D39}"/>
    <dgm:cxn modelId="{218372A3-C300-406E-8844-C0DA5346E0B5}" srcId="{F5F64A35-47F6-466F-93F6-80CF51CE95EE}" destId="{D577DF19-15F1-4EA7-9C95-E032709D4FA0}" srcOrd="3" destOrd="0" parTransId="{02609E72-EEAA-4C9E-B0C2-29693490BEDD}" sibTransId="{B59D6F14-B613-4F38-93A4-48D5642D38EE}"/>
    <dgm:cxn modelId="{AE49BE8D-B221-4CEF-93DA-E8E155DC2C10}" type="presOf" srcId="{AE290D1E-3068-4DF9-8901-7D160AAFA920}" destId="{B9C1B962-901A-4B6C-B5B2-0593E22F3FC6}" srcOrd="0" destOrd="0" presId="urn:microsoft.com/office/officeart/2005/8/layout/chevron1"/>
    <dgm:cxn modelId="{3734E34E-B486-486B-AF92-C86E578A4D4C}" srcId="{F5F64A35-47F6-466F-93F6-80CF51CE95EE}" destId="{C18D3C94-C903-478C-B878-947E1411B8B1}" srcOrd="1" destOrd="0" parTransId="{4223EDE3-778F-433A-B62A-65259C5EED99}" sibTransId="{6C66773B-15D6-4C0D-8A9B-7AC5542BE952}"/>
    <dgm:cxn modelId="{0F28B63F-CE66-4EDD-ABAA-3D65A07EF980}" type="presOf" srcId="{C18D3C94-C903-478C-B878-947E1411B8B1}" destId="{FC9E9095-95CB-4AE1-8457-78BBA7B1ACE4}" srcOrd="0" destOrd="0" presId="urn:microsoft.com/office/officeart/2005/8/layout/chevron1"/>
    <dgm:cxn modelId="{F5D0AB23-081C-4C61-B452-10FA128FD4AE}" type="presParOf" srcId="{B1586EF5-9264-422D-B61E-3A58C17715BE}" destId="{C9A91CA3-E5A1-44C5-A037-B2FC34FE86DB}" srcOrd="0" destOrd="0" presId="urn:microsoft.com/office/officeart/2005/8/layout/chevron1"/>
    <dgm:cxn modelId="{E3A3433F-6243-4D03-ADDF-B92FD44CDF92}" type="presParOf" srcId="{B1586EF5-9264-422D-B61E-3A58C17715BE}" destId="{8A5C5191-4878-4079-BA26-99FCAD709E69}" srcOrd="1" destOrd="0" presId="urn:microsoft.com/office/officeart/2005/8/layout/chevron1"/>
    <dgm:cxn modelId="{FB0E2BCD-A320-4995-94C4-A79E847C9CF0}" type="presParOf" srcId="{B1586EF5-9264-422D-B61E-3A58C17715BE}" destId="{FC9E9095-95CB-4AE1-8457-78BBA7B1ACE4}" srcOrd="2" destOrd="0" presId="urn:microsoft.com/office/officeart/2005/8/layout/chevron1"/>
    <dgm:cxn modelId="{7018E9D6-A855-453A-BAFD-14603E795C89}" type="presParOf" srcId="{B1586EF5-9264-422D-B61E-3A58C17715BE}" destId="{300F1AAA-DAF0-4365-BC80-C6BC613BC3DD}" srcOrd="3" destOrd="0" presId="urn:microsoft.com/office/officeart/2005/8/layout/chevron1"/>
    <dgm:cxn modelId="{4D9B6592-3C46-43AA-9B94-D97FDC42788B}" type="presParOf" srcId="{B1586EF5-9264-422D-B61E-3A58C17715BE}" destId="{EC30F9D7-E781-439C-AD12-1E135F1761E8}" srcOrd="4" destOrd="0" presId="urn:microsoft.com/office/officeart/2005/8/layout/chevron1"/>
    <dgm:cxn modelId="{A1C7C97E-A546-4ECC-B6E3-8AF016EF8F4A}" type="presParOf" srcId="{B1586EF5-9264-422D-B61E-3A58C17715BE}" destId="{591945EB-A53F-436A-BA34-4067F4FC08B2}" srcOrd="5" destOrd="0" presId="urn:microsoft.com/office/officeart/2005/8/layout/chevron1"/>
    <dgm:cxn modelId="{65547C39-3B69-4979-ADCA-AA02237DD2BE}" type="presParOf" srcId="{B1586EF5-9264-422D-B61E-3A58C17715BE}" destId="{1BB70F2C-4342-4734-9C82-3A356E7606AA}" srcOrd="6" destOrd="0" presId="urn:microsoft.com/office/officeart/2005/8/layout/chevron1"/>
    <dgm:cxn modelId="{9EC8AEB4-6514-43A8-ACB0-8680CFE64D15}" type="presParOf" srcId="{B1586EF5-9264-422D-B61E-3A58C17715BE}" destId="{8CABBB52-B26E-420E-BF63-E747A23F50BE}" srcOrd="7" destOrd="0" presId="urn:microsoft.com/office/officeart/2005/8/layout/chevron1"/>
    <dgm:cxn modelId="{0FAC5F85-039C-4EB4-AFEC-D1779806831A}" type="presParOf" srcId="{B1586EF5-9264-422D-B61E-3A58C17715BE}" destId="{B9C1B962-901A-4B6C-B5B2-0593E22F3FC6}" srcOrd="8" destOrd="0" presId="urn:microsoft.com/office/officeart/2005/8/layout/chevron1"/>
    <dgm:cxn modelId="{F42897B5-39A0-454B-BAB2-85E390AB2BE7}" type="presParOf" srcId="{B1586EF5-9264-422D-B61E-3A58C17715BE}" destId="{04824078-962E-4119-9102-1C5EEB8C5C4F}" srcOrd="9" destOrd="0" presId="urn:microsoft.com/office/officeart/2005/8/layout/chevron1"/>
    <dgm:cxn modelId="{C3CB1352-3919-4539-84C4-D2B575EE67D2}" type="presParOf" srcId="{B1586EF5-9264-422D-B61E-3A58C17715BE}" destId="{C92DCF85-F6A8-4316-B910-1DF8336E061E}" srcOrd="10" destOrd="0" presId="urn:microsoft.com/office/officeart/2005/8/layout/chevron1"/>
  </dgm:cxnLst>
  <dgm:bg>
    <a:noFill/>
  </dgm:bg>
  <dgm:whole>
    <a:ln>
      <a:noFill/>
    </a:ln>
  </dgm:whole>
  <dgm:extLst>
    <a:ext uri="http://schemas.microsoft.com/office/drawing/2008/diagram">
      <dsp:dataModelExt xmlns:dsp="http://schemas.microsoft.com/office/drawing/2008/diagram" relId="rId14" minVer="http://schemas.openxmlformats.org/drawingml/2006/diagram"/>
    </a:ext>
    <a:ext uri="{C62137D5-CB1D-491B-B009-E17868A290BF}">
      <dgm14:recolorImg xmlns:dgm14="http://schemas.microsoft.com/office/drawing/2010/diagram" val="1"/>
    </a:ext>
  </dgm:extLst>
</dgm:dataModel>
</file>

<file path=ppt/diagrams/data37.xml><?xml version="1.0" encoding="utf-8"?>
<dgm:dataModel xmlns:dgm="http://schemas.openxmlformats.org/drawingml/2006/diagram" xmlns:a="http://schemas.openxmlformats.org/drawingml/2006/main">
  <dgm:ptLst>
    <dgm:pt modelId="{F5F64A35-47F6-466F-93F6-80CF51CE95EE}" type="doc">
      <dgm:prSet loTypeId="urn:microsoft.com/office/officeart/2005/8/layout/chevron1" loCatId="process" qsTypeId="urn:microsoft.com/office/officeart/2005/8/quickstyle/3d4" qsCatId="3D" csTypeId="urn:microsoft.com/office/officeart/2005/8/colors/accent3_2" csCatId="accent3" phldr="1"/>
      <dgm:spPr/>
    </dgm:pt>
    <dgm:pt modelId="{98062588-A888-40C3-B41D-478736408BA4}">
      <dgm:prSet phldrT="[טקסט]" custT="1"/>
      <dgm:spPr/>
      <dgm:t>
        <a:bodyPr/>
        <a:lstStyle/>
        <a:p>
          <a:pPr rtl="1"/>
          <a:r>
            <a:rPr lang="en-US" sz="1800" b="1" i="0" smtClean="0">
              <a:solidFill>
                <a:schemeClr val="tx1"/>
              </a:solidFill>
              <a:effectLst/>
            </a:rPr>
            <a:t>Intro</a:t>
          </a:r>
          <a:endParaRPr lang="he-IL" sz="1800" b="1" i="0" dirty="0">
            <a:solidFill>
              <a:schemeClr val="tx1"/>
            </a:solidFill>
            <a:effectLst/>
          </a:endParaRPr>
        </a:p>
      </dgm:t>
    </dgm:pt>
    <dgm:pt modelId="{CC29143D-CD1B-4C88-927C-D5F6EFD1E0B9}" type="parTrans" cxnId="{0ADA6BA1-4D7B-4E35-9029-6ADCFF7DC200}">
      <dgm:prSet/>
      <dgm:spPr/>
      <dgm:t>
        <a:bodyPr/>
        <a:lstStyle/>
        <a:p>
          <a:pPr rtl="1"/>
          <a:endParaRPr lang="he-IL"/>
        </a:p>
      </dgm:t>
    </dgm:pt>
    <dgm:pt modelId="{CC51E79A-11DF-4CF0-AA98-D70F36C5A0CA}" type="sibTrans" cxnId="{0ADA6BA1-4D7B-4E35-9029-6ADCFF7DC200}">
      <dgm:prSet/>
      <dgm:spPr/>
      <dgm:t>
        <a:bodyPr/>
        <a:lstStyle/>
        <a:p>
          <a:pPr rtl="1"/>
          <a:endParaRPr lang="he-IL"/>
        </a:p>
      </dgm:t>
    </dgm:pt>
    <dgm:pt modelId="{C18D3C94-C903-478C-B878-947E1411B8B1}">
      <dgm:prSet phldrT="[טקסט]" custT="1"/>
      <dgm:spPr/>
      <dgm:t>
        <a:bodyPr/>
        <a:lstStyle/>
        <a:p>
          <a:pPr rtl="1"/>
          <a:r>
            <a:rPr lang="en-US" sz="1800" b="1" i="0" smtClean="0">
              <a:solidFill>
                <a:schemeClr val="tx1"/>
              </a:solidFill>
              <a:effectLst/>
            </a:rPr>
            <a:t>ResNet</a:t>
          </a:r>
          <a:endParaRPr lang="he-IL" sz="1800" b="1" i="0" dirty="0">
            <a:solidFill>
              <a:schemeClr val="tx1"/>
            </a:solidFill>
            <a:effectLst/>
          </a:endParaRPr>
        </a:p>
      </dgm:t>
    </dgm:pt>
    <dgm:pt modelId="{4223EDE3-778F-433A-B62A-65259C5EED99}" type="parTrans" cxnId="{3734E34E-B486-486B-AF92-C86E578A4D4C}">
      <dgm:prSet/>
      <dgm:spPr/>
      <dgm:t>
        <a:bodyPr/>
        <a:lstStyle/>
        <a:p>
          <a:pPr rtl="1"/>
          <a:endParaRPr lang="he-IL"/>
        </a:p>
      </dgm:t>
    </dgm:pt>
    <dgm:pt modelId="{6C66773B-15D6-4C0D-8A9B-7AC5542BE952}" type="sibTrans" cxnId="{3734E34E-B486-486B-AF92-C86E578A4D4C}">
      <dgm:prSet/>
      <dgm:spPr/>
      <dgm:t>
        <a:bodyPr/>
        <a:lstStyle/>
        <a:p>
          <a:pPr rtl="1"/>
          <a:endParaRPr lang="he-IL"/>
        </a:p>
      </dgm:t>
    </dgm:pt>
    <dgm:pt modelId="{DA57E5DA-848D-4503-9774-66A4FDBF2E3E}">
      <dgm:prSet phldrT="[טקסט]" custT="1"/>
      <dgm:spPr/>
      <dgm:t>
        <a:bodyPr/>
        <a:lstStyle/>
        <a:p>
          <a:pPr rtl="1"/>
          <a:r>
            <a:rPr lang="en-US" sz="1800" b="1" i="0" smtClean="0">
              <a:solidFill>
                <a:schemeClr val="tx1"/>
              </a:solidFill>
              <a:effectLst/>
            </a:rPr>
            <a:t>Technical details</a:t>
          </a:r>
          <a:endParaRPr lang="en-US" sz="1800" b="1" i="0" dirty="0" smtClean="0">
            <a:solidFill>
              <a:schemeClr val="tx1"/>
            </a:solidFill>
            <a:effectLst/>
          </a:endParaRPr>
        </a:p>
      </dgm:t>
    </dgm:pt>
    <dgm:pt modelId="{C98E0D3F-38FA-4141-B422-43B3C3CE1DD4}" type="parTrans" cxnId="{F004F55D-8245-4D7C-B766-FAB91C432242}">
      <dgm:prSet/>
      <dgm:spPr/>
      <dgm:t>
        <a:bodyPr/>
        <a:lstStyle/>
        <a:p>
          <a:pPr rtl="1"/>
          <a:endParaRPr lang="he-IL"/>
        </a:p>
      </dgm:t>
    </dgm:pt>
    <dgm:pt modelId="{428CCF9A-DD76-42A6-9C7B-0016F9B20D39}" type="sibTrans" cxnId="{F004F55D-8245-4D7C-B766-FAB91C432242}">
      <dgm:prSet/>
      <dgm:spPr/>
      <dgm:t>
        <a:bodyPr/>
        <a:lstStyle/>
        <a:p>
          <a:pPr rtl="1"/>
          <a:endParaRPr lang="he-IL"/>
        </a:p>
      </dgm:t>
    </dgm:pt>
    <dgm:pt modelId="{D577DF19-15F1-4EA7-9C95-E032709D4FA0}">
      <dgm:prSet phldrT="[טקסט]" custT="1"/>
      <dgm:spPr/>
      <dgm:t>
        <a:bodyPr/>
        <a:lstStyle/>
        <a:p>
          <a:pPr rtl="1"/>
          <a:r>
            <a:rPr lang="en-US" sz="1800" b="1" i="0" smtClean="0">
              <a:solidFill>
                <a:schemeClr val="tx1"/>
              </a:solidFill>
              <a:effectLst/>
            </a:rPr>
            <a:t>Results</a:t>
          </a:r>
          <a:endParaRPr lang="en-US" sz="1800" b="1" i="0" dirty="0" smtClean="0">
            <a:solidFill>
              <a:schemeClr val="tx1"/>
            </a:solidFill>
            <a:effectLst/>
          </a:endParaRPr>
        </a:p>
      </dgm:t>
    </dgm:pt>
    <dgm:pt modelId="{02609E72-EEAA-4C9E-B0C2-29693490BEDD}" type="parTrans" cxnId="{218372A3-C300-406E-8844-C0DA5346E0B5}">
      <dgm:prSet/>
      <dgm:spPr/>
      <dgm:t>
        <a:bodyPr/>
        <a:lstStyle/>
        <a:p>
          <a:pPr rtl="1"/>
          <a:endParaRPr lang="he-IL"/>
        </a:p>
      </dgm:t>
    </dgm:pt>
    <dgm:pt modelId="{B59D6F14-B613-4F38-93A4-48D5642D38EE}" type="sibTrans" cxnId="{218372A3-C300-406E-8844-C0DA5346E0B5}">
      <dgm:prSet/>
      <dgm:spPr/>
      <dgm:t>
        <a:bodyPr/>
        <a:lstStyle/>
        <a:p>
          <a:pPr rtl="1"/>
          <a:endParaRPr lang="he-IL"/>
        </a:p>
      </dgm:t>
    </dgm:pt>
    <dgm:pt modelId="{AE290D1E-3068-4DF9-8901-7D160AAFA920}">
      <dgm:prSet phldrT="[טקסט]" custT="1"/>
      <dgm:spPr/>
      <dgm:t>
        <a:bodyPr/>
        <a:lstStyle/>
        <a:p>
          <a:pPr rtl="1"/>
          <a:r>
            <a:rPr lang="en-US" sz="1800" b="1" i="0" smtClean="0">
              <a:solidFill>
                <a:schemeClr val="tx1"/>
              </a:solidFill>
              <a:effectLst/>
            </a:rPr>
            <a:t>ResNet 1000</a:t>
          </a:r>
          <a:endParaRPr lang="en-US" sz="1800" b="1" i="0" dirty="0" smtClean="0">
            <a:solidFill>
              <a:schemeClr val="tx1"/>
            </a:solidFill>
            <a:effectLst/>
          </a:endParaRPr>
        </a:p>
      </dgm:t>
    </dgm:pt>
    <dgm:pt modelId="{D976D6E4-2C5B-47C9-8617-EAEC2EFE27B4}" type="parTrans" cxnId="{5FB199E7-0C1E-4D38-BCA8-B4692B0AF461}">
      <dgm:prSet/>
      <dgm:spPr/>
      <dgm:t>
        <a:bodyPr/>
        <a:lstStyle/>
        <a:p>
          <a:pPr rtl="1"/>
          <a:endParaRPr lang="he-IL"/>
        </a:p>
      </dgm:t>
    </dgm:pt>
    <dgm:pt modelId="{47BF12D7-C677-4090-BEC6-E8E687C7D87F}" type="sibTrans" cxnId="{5FB199E7-0C1E-4D38-BCA8-B4692B0AF461}">
      <dgm:prSet/>
      <dgm:spPr/>
      <dgm:t>
        <a:bodyPr/>
        <a:lstStyle/>
        <a:p>
          <a:pPr rtl="1"/>
          <a:endParaRPr lang="he-IL"/>
        </a:p>
      </dgm:t>
    </dgm:pt>
    <dgm:pt modelId="{59EBC90E-CBC8-42DC-B5DF-F3944A7AE541}">
      <dgm:prSet phldrT="[טקסט]" custT="1"/>
      <dgm:spPr>
        <a:solidFill>
          <a:schemeClr val="accent2">
            <a:lumMod val="75000"/>
          </a:schemeClr>
        </a:solidFill>
      </dgm:spPr>
      <dgm:t>
        <a:bodyPr/>
        <a:lstStyle/>
        <a:p>
          <a:pPr rtl="1"/>
          <a:r>
            <a:rPr lang="en-US" sz="1800" b="1" i="0" smtClean="0">
              <a:solidFill>
                <a:schemeClr val="tx1"/>
              </a:solidFill>
              <a:effectLst/>
            </a:rPr>
            <a:t>Comparison</a:t>
          </a:r>
          <a:endParaRPr lang="en-US" sz="1800" b="1" i="0" dirty="0" smtClean="0">
            <a:solidFill>
              <a:schemeClr val="tx1"/>
            </a:solidFill>
            <a:effectLst/>
          </a:endParaRPr>
        </a:p>
      </dgm:t>
    </dgm:pt>
    <dgm:pt modelId="{EF78957A-6679-43C2-A04A-3CFFCDA1C3DE}" type="parTrans" cxnId="{9328E6CE-60AC-489C-9F8D-A46046A98BC7}">
      <dgm:prSet/>
      <dgm:spPr/>
      <dgm:t>
        <a:bodyPr/>
        <a:lstStyle/>
        <a:p>
          <a:pPr rtl="1"/>
          <a:endParaRPr lang="he-IL"/>
        </a:p>
      </dgm:t>
    </dgm:pt>
    <dgm:pt modelId="{4E423B13-94EE-451E-A87F-A274437363C4}" type="sibTrans" cxnId="{9328E6CE-60AC-489C-9F8D-A46046A98BC7}">
      <dgm:prSet/>
      <dgm:spPr/>
      <dgm:t>
        <a:bodyPr/>
        <a:lstStyle/>
        <a:p>
          <a:pPr rtl="1"/>
          <a:endParaRPr lang="he-IL"/>
        </a:p>
      </dgm:t>
    </dgm:pt>
    <dgm:pt modelId="{B1586EF5-9264-422D-B61E-3A58C17715BE}" type="pres">
      <dgm:prSet presAssocID="{F5F64A35-47F6-466F-93F6-80CF51CE95EE}" presName="Name0" presStyleCnt="0">
        <dgm:presLayoutVars>
          <dgm:dir/>
          <dgm:animLvl val="lvl"/>
          <dgm:resizeHandles val="exact"/>
        </dgm:presLayoutVars>
      </dgm:prSet>
      <dgm:spPr/>
    </dgm:pt>
    <dgm:pt modelId="{C9A91CA3-E5A1-44C5-A037-B2FC34FE86DB}" type="pres">
      <dgm:prSet presAssocID="{98062588-A888-40C3-B41D-478736408BA4}" presName="parTxOnly" presStyleLbl="node1" presStyleIdx="0" presStyleCnt="6">
        <dgm:presLayoutVars>
          <dgm:chMax val="0"/>
          <dgm:chPref val="0"/>
          <dgm:bulletEnabled val="1"/>
        </dgm:presLayoutVars>
      </dgm:prSet>
      <dgm:spPr/>
      <dgm:t>
        <a:bodyPr/>
        <a:lstStyle/>
        <a:p>
          <a:endParaRPr lang="en-US"/>
        </a:p>
      </dgm:t>
    </dgm:pt>
    <dgm:pt modelId="{8A5C5191-4878-4079-BA26-99FCAD709E69}" type="pres">
      <dgm:prSet presAssocID="{CC51E79A-11DF-4CF0-AA98-D70F36C5A0CA}" presName="parTxOnlySpace" presStyleCnt="0"/>
      <dgm:spPr/>
    </dgm:pt>
    <dgm:pt modelId="{FC9E9095-95CB-4AE1-8457-78BBA7B1ACE4}" type="pres">
      <dgm:prSet presAssocID="{C18D3C94-C903-478C-B878-947E1411B8B1}" presName="parTxOnly" presStyleLbl="node1" presStyleIdx="1" presStyleCnt="6">
        <dgm:presLayoutVars>
          <dgm:chMax val="0"/>
          <dgm:chPref val="0"/>
          <dgm:bulletEnabled val="1"/>
        </dgm:presLayoutVars>
      </dgm:prSet>
      <dgm:spPr/>
      <dgm:t>
        <a:bodyPr/>
        <a:lstStyle/>
        <a:p>
          <a:endParaRPr lang="en-US"/>
        </a:p>
      </dgm:t>
    </dgm:pt>
    <dgm:pt modelId="{300F1AAA-DAF0-4365-BC80-C6BC613BC3DD}" type="pres">
      <dgm:prSet presAssocID="{6C66773B-15D6-4C0D-8A9B-7AC5542BE952}" presName="parTxOnlySpace" presStyleCnt="0"/>
      <dgm:spPr/>
    </dgm:pt>
    <dgm:pt modelId="{EC30F9D7-E781-439C-AD12-1E135F1761E8}" type="pres">
      <dgm:prSet presAssocID="{DA57E5DA-848D-4503-9774-66A4FDBF2E3E}" presName="parTxOnly" presStyleLbl="node1" presStyleIdx="2" presStyleCnt="6">
        <dgm:presLayoutVars>
          <dgm:chMax val="0"/>
          <dgm:chPref val="0"/>
          <dgm:bulletEnabled val="1"/>
        </dgm:presLayoutVars>
      </dgm:prSet>
      <dgm:spPr/>
      <dgm:t>
        <a:bodyPr/>
        <a:lstStyle/>
        <a:p>
          <a:pPr rtl="1"/>
          <a:endParaRPr lang="he-IL"/>
        </a:p>
      </dgm:t>
    </dgm:pt>
    <dgm:pt modelId="{591945EB-A53F-436A-BA34-4067F4FC08B2}" type="pres">
      <dgm:prSet presAssocID="{428CCF9A-DD76-42A6-9C7B-0016F9B20D39}" presName="parTxOnlySpace" presStyleCnt="0"/>
      <dgm:spPr/>
    </dgm:pt>
    <dgm:pt modelId="{1BB70F2C-4342-4734-9C82-3A356E7606AA}" type="pres">
      <dgm:prSet presAssocID="{D577DF19-15F1-4EA7-9C95-E032709D4FA0}" presName="parTxOnly" presStyleLbl="node1" presStyleIdx="3" presStyleCnt="6">
        <dgm:presLayoutVars>
          <dgm:chMax val="0"/>
          <dgm:chPref val="0"/>
          <dgm:bulletEnabled val="1"/>
        </dgm:presLayoutVars>
      </dgm:prSet>
      <dgm:spPr/>
      <dgm:t>
        <a:bodyPr/>
        <a:lstStyle/>
        <a:p>
          <a:pPr rtl="1"/>
          <a:endParaRPr lang="he-IL"/>
        </a:p>
      </dgm:t>
    </dgm:pt>
    <dgm:pt modelId="{8CABBB52-B26E-420E-BF63-E747A23F50BE}" type="pres">
      <dgm:prSet presAssocID="{B59D6F14-B613-4F38-93A4-48D5642D38EE}" presName="parTxOnlySpace" presStyleCnt="0"/>
      <dgm:spPr/>
    </dgm:pt>
    <dgm:pt modelId="{B9C1B962-901A-4B6C-B5B2-0593E22F3FC6}" type="pres">
      <dgm:prSet presAssocID="{AE290D1E-3068-4DF9-8901-7D160AAFA920}" presName="parTxOnly" presStyleLbl="node1" presStyleIdx="4" presStyleCnt="6">
        <dgm:presLayoutVars>
          <dgm:chMax val="0"/>
          <dgm:chPref val="0"/>
          <dgm:bulletEnabled val="1"/>
        </dgm:presLayoutVars>
      </dgm:prSet>
      <dgm:spPr/>
      <dgm:t>
        <a:bodyPr/>
        <a:lstStyle/>
        <a:p>
          <a:pPr rtl="1"/>
          <a:endParaRPr lang="he-IL"/>
        </a:p>
      </dgm:t>
    </dgm:pt>
    <dgm:pt modelId="{04824078-962E-4119-9102-1C5EEB8C5C4F}" type="pres">
      <dgm:prSet presAssocID="{47BF12D7-C677-4090-BEC6-E8E687C7D87F}" presName="parTxOnlySpace" presStyleCnt="0"/>
      <dgm:spPr/>
    </dgm:pt>
    <dgm:pt modelId="{C92DCF85-F6A8-4316-B910-1DF8336E061E}" type="pres">
      <dgm:prSet presAssocID="{59EBC90E-CBC8-42DC-B5DF-F3944A7AE541}" presName="parTxOnly" presStyleLbl="node1" presStyleIdx="5" presStyleCnt="6">
        <dgm:presLayoutVars>
          <dgm:chMax val="0"/>
          <dgm:chPref val="0"/>
          <dgm:bulletEnabled val="1"/>
        </dgm:presLayoutVars>
      </dgm:prSet>
      <dgm:spPr/>
      <dgm:t>
        <a:bodyPr/>
        <a:lstStyle/>
        <a:p>
          <a:pPr rtl="1"/>
          <a:endParaRPr lang="he-IL"/>
        </a:p>
      </dgm:t>
    </dgm:pt>
  </dgm:ptLst>
  <dgm:cxnLst>
    <dgm:cxn modelId="{4C9D1ED4-8789-4BAB-A2EC-ECABEEC086F9}" type="presOf" srcId="{F5F64A35-47F6-466F-93F6-80CF51CE95EE}" destId="{B1586EF5-9264-422D-B61E-3A58C17715BE}" srcOrd="0" destOrd="0" presId="urn:microsoft.com/office/officeart/2005/8/layout/chevron1"/>
    <dgm:cxn modelId="{5FB199E7-0C1E-4D38-BCA8-B4692B0AF461}" srcId="{F5F64A35-47F6-466F-93F6-80CF51CE95EE}" destId="{AE290D1E-3068-4DF9-8901-7D160AAFA920}" srcOrd="4" destOrd="0" parTransId="{D976D6E4-2C5B-47C9-8617-EAEC2EFE27B4}" sibTransId="{47BF12D7-C677-4090-BEC6-E8E687C7D87F}"/>
    <dgm:cxn modelId="{1D694EBD-421B-4170-B096-F65410A74BD4}" type="presOf" srcId="{D577DF19-15F1-4EA7-9C95-E032709D4FA0}" destId="{1BB70F2C-4342-4734-9C82-3A356E7606AA}" srcOrd="0" destOrd="0" presId="urn:microsoft.com/office/officeart/2005/8/layout/chevron1"/>
    <dgm:cxn modelId="{0ADA6BA1-4D7B-4E35-9029-6ADCFF7DC200}" srcId="{F5F64A35-47F6-466F-93F6-80CF51CE95EE}" destId="{98062588-A888-40C3-B41D-478736408BA4}" srcOrd="0" destOrd="0" parTransId="{CC29143D-CD1B-4C88-927C-D5F6EFD1E0B9}" sibTransId="{CC51E79A-11DF-4CF0-AA98-D70F36C5A0CA}"/>
    <dgm:cxn modelId="{69FF863C-9EE9-4645-910C-A826C1C958D2}" type="presOf" srcId="{98062588-A888-40C3-B41D-478736408BA4}" destId="{C9A91CA3-E5A1-44C5-A037-B2FC34FE86DB}" srcOrd="0" destOrd="0" presId="urn:microsoft.com/office/officeart/2005/8/layout/chevron1"/>
    <dgm:cxn modelId="{5443FFF6-97F9-4399-94B7-D5A494643EAA}" type="presOf" srcId="{AE290D1E-3068-4DF9-8901-7D160AAFA920}" destId="{B9C1B962-901A-4B6C-B5B2-0593E22F3FC6}" srcOrd="0" destOrd="0" presId="urn:microsoft.com/office/officeart/2005/8/layout/chevron1"/>
    <dgm:cxn modelId="{9328E6CE-60AC-489C-9F8D-A46046A98BC7}" srcId="{F5F64A35-47F6-466F-93F6-80CF51CE95EE}" destId="{59EBC90E-CBC8-42DC-B5DF-F3944A7AE541}" srcOrd="5" destOrd="0" parTransId="{EF78957A-6679-43C2-A04A-3CFFCDA1C3DE}" sibTransId="{4E423B13-94EE-451E-A87F-A274437363C4}"/>
    <dgm:cxn modelId="{F004F55D-8245-4D7C-B766-FAB91C432242}" srcId="{F5F64A35-47F6-466F-93F6-80CF51CE95EE}" destId="{DA57E5DA-848D-4503-9774-66A4FDBF2E3E}" srcOrd="2" destOrd="0" parTransId="{C98E0D3F-38FA-4141-B422-43B3C3CE1DD4}" sibTransId="{428CCF9A-DD76-42A6-9C7B-0016F9B20D39}"/>
    <dgm:cxn modelId="{218372A3-C300-406E-8844-C0DA5346E0B5}" srcId="{F5F64A35-47F6-466F-93F6-80CF51CE95EE}" destId="{D577DF19-15F1-4EA7-9C95-E032709D4FA0}" srcOrd="3" destOrd="0" parTransId="{02609E72-EEAA-4C9E-B0C2-29693490BEDD}" sibTransId="{B59D6F14-B613-4F38-93A4-48D5642D38EE}"/>
    <dgm:cxn modelId="{C434BE89-6E1F-4C0B-9941-C0F288D7190F}" type="presOf" srcId="{C18D3C94-C903-478C-B878-947E1411B8B1}" destId="{FC9E9095-95CB-4AE1-8457-78BBA7B1ACE4}" srcOrd="0" destOrd="0" presId="urn:microsoft.com/office/officeart/2005/8/layout/chevron1"/>
    <dgm:cxn modelId="{DB9042B5-E4F9-4ACB-A703-4467FC26AAA2}" type="presOf" srcId="{DA57E5DA-848D-4503-9774-66A4FDBF2E3E}" destId="{EC30F9D7-E781-439C-AD12-1E135F1761E8}" srcOrd="0" destOrd="0" presId="urn:microsoft.com/office/officeart/2005/8/layout/chevron1"/>
    <dgm:cxn modelId="{3734E34E-B486-486B-AF92-C86E578A4D4C}" srcId="{F5F64A35-47F6-466F-93F6-80CF51CE95EE}" destId="{C18D3C94-C903-478C-B878-947E1411B8B1}" srcOrd="1" destOrd="0" parTransId="{4223EDE3-778F-433A-B62A-65259C5EED99}" sibTransId="{6C66773B-15D6-4C0D-8A9B-7AC5542BE952}"/>
    <dgm:cxn modelId="{543A92D7-0F57-46FA-B73D-E4930891390C}" type="presOf" srcId="{59EBC90E-CBC8-42DC-B5DF-F3944A7AE541}" destId="{C92DCF85-F6A8-4316-B910-1DF8336E061E}" srcOrd="0" destOrd="0" presId="urn:microsoft.com/office/officeart/2005/8/layout/chevron1"/>
    <dgm:cxn modelId="{14B0825B-50F5-440B-B9A1-7A026B82CDF8}" type="presParOf" srcId="{B1586EF5-9264-422D-B61E-3A58C17715BE}" destId="{C9A91CA3-E5A1-44C5-A037-B2FC34FE86DB}" srcOrd="0" destOrd="0" presId="urn:microsoft.com/office/officeart/2005/8/layout/chevron1"/>
    <dgm:cxn modelId="{87C6FB15-8360-4812-BEE2-9DA1A71B9ABB}" type="presParOf" srcId="{B1586EF5-9264-422D-B61E-3A58C17715BE}" destId="{8A5C5191-4878-4079-BA26-99FCAD709E69}" srcOrd="1" destOrd="0" presId="urn:microsoft.com/office/officeart/2005/8/layout/chevron1"/>
    <dgm:cxn modelId="{6D011C98-594B-4F93-AD07-1E142D0849D7}" type="presParOf" srcId="{B1586EF5-9264-422D-B61E-3A58C17715BE}" destId="{FC9E9095-95CB-4AE1-8457-78BBA7B1ACE4}" srcOrd="2" destOrd="0" presId="urn:microsoft.com/office/officeart/2005/8/layout/chevron1"/>
    <dgm:cxn modelId="{85A7E21C-8322-4514-B68D-308AEA1C4CDA}" type="presParOf" srcId="{B1586EF5-9264-422D-B61E-3A58C17715BE}" destId="{300F1AAA-DAF0-4365-BC80-C6BC613BC3DD}" srcOrd="3" destOrd="0" presId="urn:microsoft.com/office/officeart/2005/8/layout/chevron1"/>
    <dgm:cxn modelId="{9AA24F68-3642-4FEB-B51B-23C6AA9FFB6A}" type="presParOf" srcId="{B1586EF5-9264-422D-B61E-3A58C17715BE}" destId="{EC30F9D7-E781-439C-AD12-1E135F1761E8}" srcOrd="4" destOrd="0" presId="urn:microsoft.com/office/officeart/2005/8/layout/chevron1"/>
    <dgm:cxn modelId="{A6FDD147-5A1F-4548-A0A2-4F35C95C0785}" type="presParOf" srcId="{B1586EF5-9264-422D-B61E-3A58C17715BE}" destId="{591945EB-A53F-436A-BA34-4067F4FC08B2}" srcOrd="5" destOrd="0" presId="urn:microsoft.com/office/officeart/2005/8/layout/chevron1"/>
    <dgm:cxn modelId="{F5874F5F-F8EA-495E-BECB-CFB5DDE479E1}" type="presParOf" srcId="{B1586EF5-9264-422D-B61E-3A58C17715BE}" destId="{1BB70F2C-4342-4734-9C82-3A356E7606AA}" srcOrd="6" destOrd="0" presId="urn:microsoft.com/office/officeart/2005/8/layout/chevron1"/>
    <dgm:cxn modelId="{D84A92B4-4F12-4566-B6D9-C9400B86B041}" type="presParOf" srcId="{B1586EF5-9264-422D-B61E-3A58C17715BE}" destId="{8CABBB52-B26E-420E-BF63-E747A23F50BE}" srcOrd="7" destOrd="0" presId="urn:microsoft.com/office/officeart/2005/8/layout/chevron1"/>
    <dgm:cxn modelId="{56AEE0D8-FC22-47FF-A795-A18F0EBEB4D2}" type="presParOf" srcId="{B1586EF5-9264-422D-B61E-3A58C17715BE}" destId="{B9C1B962-901A-4B6C-B5B2-0593E22F3FC6}" srcOrd="8" destOrd="0" presId="urn:microsoft.com/office/officeart/2005/8/layout/chevron1"/>
    <dgm:cxn modelId="{9804CC01-8C7B-4680-8DCA-36C56092F0D5}" type="presParOf" srcId="{B1586EF5-9264-422D-B61E-3A58C17715BE}" destId="{04824078-962E-4119-9102-1C5EEB8C5C4F}" srcOrd="9" destOrd="0" presId="urn:microsoft.com/office/officeart/2005/8/layout/chevron1"/>
    <dgm:cxn modelId="{1AD72697-A3AF-4E9D-8CD3-1A4BCE40A627}" type="presParOf" srcId="{B1586EF5-9264-422D-B61E-3A58C17715BE}" destId="{C92DCF85-F6A8-4316-B910-1DF8336E061E}" srcOrd="10" destOrd="0" presId="urn:microsoft.com/office/officeart/2005/8/layout/chevron1"/>
  </dgm:cxnLst>
  <dgm:bg>
    <a:noFill/>
  </dgm:bg>
  <dgm:whole>
    <a:ln>
      <a:noFill/>
    </a:ln>
  </dgm:whole>
  <dgm:extLst>
    <a:ext uri="http://schemas.microsoft.com/office/drawing/2008/diagram">
      <dsp:dataModelExt xmlns:dsp="http://schemas.microsoft.com/office/drawing/2008/diagram" relId="rId14" minVer="http://schemas.openxmlformats.org/drawingml/2006/diagram"/>
    </a:ext>
    <a:ext uri="{C62137D5-CB1D-491B-B009-E17868A290BF}">
      <dgm14:recolorImg xmlns:dgm14="http://schemas.microsoft.com/office/drawing/2010/diagram" val="1"/>
    </a:ext>
  </dgm:extLst>
</dgm:dataModel>
</file>

<file path=ppt/diagrams/data38.xml><?xml version="1.0" encoding="utf-8"?>
<dgm:dataModel xmlns:dgm="http://schemas.openxmlformats.org/drawingml/2006/diagram" xmlns:a="http://schemas.openxmlformats.org/drawingml/2006/main">
  <dgm:ptLst>
    <dgm:pt modelId="{F5F64A35-47F6-466F-93F6-80CF51CE95EE}" type="doc">
      <dgm:prSet loTypeId="urn:microsoft.com/office/officeart/2005/8/layout/chevron1" loCatId="process" qsTypeId="urn:microsoft.com/office/officeart/2005/8/quickstyle/3d4" qsCatId="3D" csTypeId="urn:microsoft.com/office/officeart/2005/8/colors/accent3_2" csCatId="accent3" phldr="1"/>
      <dgm:spPr/>
    </dgm:pt>
    <dgm:pt modelId="{98062588-A888-40C3-B41D-478736408BA4}">
      <dgm:prSet phldrT="[טקסט]" custT="1"/>
      <dgm:spPr/>
      <dgm:t>
        <a:bodyPr/>
        <a:lstStyle/>
        <a:p>
          <a:pPr rtl="1"/>
          <a:r>
            <a:rPr lang="en-US" sz="1800" b="1" i="0" smtClean="0">
              <a:solidFill>
                <a:schemeClr val="tx1"/>
              </a:solidFill>
              <a:effectLst/>
            </a:rPr>
            <a:t>Intro</a:t>
          </a:r>
          <a:endParaRPr lang="he-IL" sz="1800" b="1" i="0" dirty="0">
            <a:solidFill>
              <a:schemeClr val="tx1"/>
            </a:solidFill>
            <a:effectLst/>
          </a:endParaRPr>
        </a:p>
      </dgm:t>
    </dgm:pt>
    <dgm:pt modelId="{CC29143D-CD1B-4C88-927C-D5F6EFD1E0B9}" type="parTrans" cxnId="{0ADA6BA1-4D7B-4E35-9029-6ADCFF7DC200}">
      <dgm:prSet/>
      <dgm:spPr/>
      <dgm:t>
        <a:bodyPr/>
        <a:lstStyle/>
        <a:p>
          <a:pPr rtl="1"/>
          <a:endParaRPr lang="he-IL"/>
        </a:p>
      </dgm:t>
    </dgm:pt>
    <dgm:pt modelId="{CC51E79A-11DF-4CF0-AA98-D70F36C5A0CA}" type="sibTrans" cxnId="{0ADA6BA1-4D7B-4E35-9029-6ADCFF7DC200}">
      <dgm:prSet/>
      <dgm:spPr/>
      <dgm:t>
        <a:bodyPr/>
        <a:lstStyle/>
        <a:p>
          <a:pPr rtl="1"/>
          <a:endParaRPr lang="he-IL"/>
        </a:p>
      </dgm:t>
    </dgm:pt>
    <dgm:pt modelId="{C18D3C94-C903-478C-B878-947E1411B8B1}">
      <dgm:prSet phldrT="[טקסט]" custT="1"/>
      <dgm:spPr/>
      <dgm:t>
        <a:bodyPr/>
        <a:lstStyle/>
        <a:p>
          <a:pPr rtl="1"/>
          <a:r>
            <a:rPr lang="en-US" sz="1800" b="1" i="0" smtClean="0">
              <a:solidFill>
                <a:schemeClr val="tx1"/>
              </a:solidFill>
              <a:effectLst/>
            </a:rPr>
            <a:t>ResNet</a:t>
          </a:r>
          <a:endParaRPr lang="he-IL" sz="1800" b="1" i="0" dirty="0">
            <a:solidFill>
              <a:schemeClr val="tx1"/>
            </a:solidFill>
            <a:effectLst/>
          </a:endParaRPr>
        </a:p>
      </dgm:t>
    </dgm:pt>
    <dgm:pt modelId="{4223EDE3-778F-433A-B62A-65259C5EED99}" type="parTrans" cxnId="{3734E34E-B486-486B-AF92-C86E578A4D4C}">
      <dgm:prSet/>
      <dgm:spPr/>
      <dgm:t>
        <a:bodyPr/>
        <a:lstStyle/>
        <a:p>
          <a:pPr rtl="1"/>
          <a:endParaRPr lang="he-IL"/>
        </a:p>
      </dgm:t>
    </dgm:pt>
    <dgm:pt modelId="{6C66773B-15D6-4C0D-8A9B-7AC5542BE952}" type="sibTrans" cxnId="{3734E34E-B486-486B-AF92-C86E578A4D4C}">
      <dgm:prSet/>
      <dgm:spPr/>
      <dgm:t>
        <a:bodyPr/>
        <a:lstStyle/>
        <a:p>
          <a:pPr rtl="1"/>
          <a:endParaRPr lang="he-IL"/>
        </a:p>
      </dgm:t>
    </dgm:pt>
    <dgm:pt modelId="{DA57E5DA-848D-4503-9774-66A4FDBF2E3E}">
      <dgm:prSet phldrT="[טקסט]" custT="1"/>
      <dgm:spPr/>
      <dgm:t>
        <a:bodyPr/>
        <a:lstStyle/>
        <a:p>
          <a:pPr rtl="1"/>
          <a:r>
            <a:rPr lang="en-US" sz="1800" b="1" i="0" smtClean="0">
              <a:solidFill>
                <a:schemeClr val="tx1"/>
              </a:solidFill>
              <a:effectLst/>
            </a:rPr>
            <a:t>Technical details</a:t>
          </a:r>
          <a:endParaRPr lang="en-US" sz="1800" b="1" i="0" dirty="0" smtClean="0">
            <a:solidFill>
              <a:schemeClr val="tx1"/>
            </a:solidFill>
            <a:effectLst/>
          </a:endParaRPr>
        </a:p>
      </dgm:t>
    </dgm:pt>
    <dgm:pt modelId="{C98E0D3F-38FA-4141-B422-43B3C3CE1DD4}" type="parTrans" cxnId="{F004F55D-8245-4D7C-B766-FAB91C432242}">
      <dgm:prSet/>
      <dgm:spPr/>
      <dgm:t>
        <a:bodyPr/>
        <a:lstStyle/>
        <a:p>
          <a:pPr rtl="1"/>
          <a:endParaRPr lang="he-IL"/>
        </a:p>
      </dgm:t>
    </dgm:pt>
    <dgm:pt modelId="{428CCF9A-DD76-42A6-9C7B-0016F9B20D39}" type="sibTrans" cxnId="{F004F55D-8245-4D7C-B766-FAB91C432242}">
      <dgm:prSet/>
      <dgm:spPr/>
      <dgm:t>
        <a:bodyPr/>
        <a:lstStyle/>
        <a:p>
          <a:pPr rtl="1"/>
          <a:endParaRPr lang="he-IL"/>
        </a:p>
      </dgm:t>
    </dgm:pt>
    <dgm:pt modelId="{D577DF19-15F1-4EA7-9C95-E032709D4FA0}">
      <dgm:prSet phldrT="[טקסט]" custT="1"/>
      <dgm:spPr/>
      <dgm:t>
        <a:bodyPr/>
        <a:lstStyle/>
        <a:p>
          <a:pPr rtl="1"/>
          <a:r>
            <a:rPr lang="en-US" sz="1800" b="1" i="0" smtClean="0">
              <a:solidFill>
                <a:schemeClr val="tx1"/>
              </a:solidFill>
              <a:effectLst/>
            </a:rPr>
            <a:t>Results</a:t>
          </a:r>
          <a:endParaRPr lang="en-US" sz="1800" b="1" i="0" dirty="0" smtClean="0">
            <a:solidFill>
              <a:schemeClr val="tx1"/>
            </a:solidFill>
            <a:effectLst/>
          </a:endParaRPr>
        </a:p>
      </dgm:t>
    </dgm:pt>
    <dgm:pt modelId="{02609E72-EEAA-4C9E-B0C2-29693490BEDD}" type="parTrans" cxnId="{218372A3-C300-406E-8844-C0DA5346E0B5}">
      <dgm:prSet/>
      <dgm:spPr/>
      <dgm:t>
        <a:bodyPr/>
        <a:lstStyle/>
        <a:p>
          <a:pPr rtl="1"/>
          <a:endParaRPr lang="he-IL"/>
        </a:p>
      </dgm:t>
    </dgm:pt>
    <dgm:pt modelId="{B59D6F14-B613-4F38-93A4-48D5642D38EE}" type="sibTrans" cxnId="{218372A3-C300-406E-8844-C0DA5346E0B5}">
      <dgm:prSet/>
      <dgm:spPr/>
      <dgm:t>
        <a:bodyPr/>
        <a:lstStyle/>
        <a:p>
          <a:pPr rtl="1"/>
          <a:endParaRPr lang="he-IL"/>
        </a:p>
      </dgm:t>
    </dgm:pt>
    <dgm:pt modelId="{AE290D1E-3068-4DF9-8901-7D160AAFA920}">
      <dgm:prSet phldrT="[טקסט]" custT="1"/>
      <dgm:spPr/>
      <dgm:t>
        <a:bodyPr/>
        <a:lstStyle/>
        <a:p>
          <a:pPr rtl="1"/>
          <a:r>
            <a:rPr lang="en-US" sz="1800" b="1" i="0" smtClean="0">
              <a:solidFill>
                <a:schemeClr val="tx1"/>
              </a:solidFill>
              <a:effectLst/>
            </a:rPr>
            <a:t>ResNet 1000</a:t>
          </a:r>
          <a:endParaRPr lang="en-US" sz="1800" b="1" i="0" dirty="0" smtClean="0">
            <a:solidFill>
              <a:schemeClr val="tx1"/>
            </a:solidFill>
            <a:effectLst/>
          </a:endParaRPr>
        </a:p>
      </dgm:t>
    </dgm:pt>
    <dgm:pt modelId="{D976D6E4-2C5B-47C9-8617-EAEC2EFE27B4}" type="parTrans" cxnId="{5FB199E7-0C1E-4D38-BCA8-B4692B0AF461}">
      <dgm:prSet/>
      <dgm:spPr/>
      <dgm:t>
        <a:bodyPr/>
        <a:lstStyle/>
        <a:p>
          <a:pPr rtl="1"/>
          <a:endParaRPr lang="he-IL"/>
        </a:p>
      </dgm:t>
    </dgm:pt>
    <dgm:pt modelId="{47BF12D7-C677-4090-BEC6-E8E687C7D87F}" type="sibTrans" cxnId="{5FB199E7-0C1E-4D38-BCA8-B4692B0AF461}">
      <dgm:prSet/>
      <dgm:spPr/>
      <dgm:t>
        <a:bodyPr/>
        <a:lstStyle/>
        <a:p>
          <a:pPr rtl="1"/>
          <a:endParaRPr lang="he-IL"/>
        </a:p>
      </dgm:t>
    </dgm:pt>
    <dgm:pt modelId="{59EBC90E-CBC8-42DC-B5DF-F3944A7AE541}">
      <dgm:prSet phldrT="[טקסט]" custT="1"/>
      <dgm:spPr>
        <a:solidFill>
          <a:schemeClr val="accent2">
            <a:lumMod val="75000"/>
          </a:schemeClr>
        </a:solidFill>
      </dgm:spPr>
      <dgm:t>
        <a:bodyPr/>
        <a:lstStyle/>
        <a:p>
          <a:pPr rtl="1"/>
          <a:r>
            <a:rPr lang="en-US" sz="1800" b="1" i="0" smtClean="0">
              <a:solidFill>
                <a:schemeClr val="tx1"/>
              </a:solidFill>
              <a:effectLst/>
            </a:rPr>
            <a:t>Comparison</a:t>
          </a:r>
          <a:endParaRPr lang="en-US" sz="1800" b="1" i="0" dirty="0" smtClean="0">
            <a:solidFill>
              <a:schemeClr val="tx1"/>
            </a:solidFill>
            <a:effectLst/>
          </a:endParaRPr>
        </a:p>
      </dgm:t>
    </dgm:pt>
    <dgm:pt modelId="{EF78957A-6679-43C2-A04A-3CFFCDA1C3DE}" type="parTrans" cxnId="{9328E6CE-60AC-489C-9F8D-A46046A98BC7}">
      <dgm:prSet/>
      <dgm:spPr/>
      <dgm:t>
        <a:bodyPr/>
        <a:lstStyle/>
        <a:p>
          <a:pPr rtl="1"/>
          <a:endParaRPr lang="he-IL"/>
        </a:p>
      </dgm:t>
    </dgm:pt>
    <dgm:pt modelId="{4E423B13-94EE-451E-A87F-A274437363C4}" type="sibTrans" cxnId="{9328E6CE-60AC-489C-9F8D-A46046A98BC7}">
      <dgm:prSet/>
      <dgm:spPr/>
      <dgm:t>
        <a:bodyPr/>
        <a:lstStyle/>
        <a:p>
          <a:pPr rtl="1"/>
          <a:endParaRPr lang="he-IL"/>
        </a:p>
      </dgm:t>
    </dgm:pt>
    <dgm:pt modelId="{B1586EF5-9264-422D-B61E-3A58C17715BE}" type="pres">
      <dgm:prSet presAssocID="{F5F64A35-47F6-466F-93F6-80CF51CE95EE}" presName="Name0" presStyleCnt="0">
        <dgm:presLayoutVars>
          <dgm:dir/>
          <dgm:animLvl val="lvl"/>
          <dgm:resizeHandles val="exact"/>
        </dgm:presLayoutVars>
      </dgm:prSet>
      <dgm:spPr/>
    </dgm:pt>
    <dgm:pt modelId="{C9A91CA3-E5A1-44C5-A037-B2FC34FE86DB}" type="pres">
      <dgm:prSet presAssocID="{98062588-A888-40C3-B41D-478736408BA4}" presName="parTxOnly" presStyleLbl="node1" presStyleIdx="0" presStyleCnt="6">
        <dgm:presLayoutVars>
          <dgm:chMax val="0"/>
          <dgm:chPref val="0"/>
          <dgm:bulletEnabled val="1"/>
        </dgm:presLayoutVars>
      </dgm:prSet>
      <dgm:spPr/>
      <dgm:t>
        <a:bodyPr/>
        <a:lstStyle/>
        <a:p>
          <a:endParaRPr lang="en-US"/>
        </a:p>
      </dgm:t>
    </dgm:pt>
    <dgm:pt modelId="{8A5C5191-4878-4079-BA26-99FCAD709E69}" type="pres">
      <dgm:prSet presAssocID="{CC51E79A-11DF-4CF0-AA98-D70F36C5A0CA}" presName="parTxOnlySpace" presStyleCnt="0"/>
      <dgm:spPr/>
    </dgm:pt>
    <dgm:pt modelId="{FC9E9095-95CB-4AE1-8457-78BBA7B1ACE4}" type="pres">
      <dgm:prSet presAssocID="{C18D3C94-C903-478C-B878-947E1411B8B1}" presName="parTxOnly" presStyleLbl="node1" presStyleIdx="1" presStyleCnt="6">
        <dgm:presLayoutVars>
          <dgm:chMax val="0"/>
          <dgm:chPref val="0"/>
          <dgm:bulletEnabled val="1"/>
        </dgm:presLayoutVars>
      </dgm:prSet>
      <dgm:spPr/>
      <dgm:t>
        <a:bodyPr/>
        <a:lstStyle/>
        <a:p>
          <a:endParaRPr lang="en-US"/>
        </a:p>
      </dgm:t>
    </dgm:pt>
    <dgm:pt modelId="{300F1AAA-DAF0-4365-BC80-C6BC613BC3DD}" type="pres">
      <dgm:prSet presAssocID="{6C66773B-15D6-4C0D-8A9B-7AC5542BE952}" presName="parTxOnlySpace" presStyleCnt="0"/>
      <dgm:spPr/>
    </dgm:pt>
    <dgm:pt modelId="{EC30F9D7-E781-439C-AD12-1E135F1761E8}" type="pres">
      <dgm:prSet presAssocID="{DA57E5DA-848D-4503-9774-66A4FDBF2E3E}" presName="parTxOnly" presStyleLbl="node1" presStyleIdx="2" presStyleCnt="6">
        <dgm:presLayoutVars>
          <dgm:chMax val="0"/>
          <dgm:chPref val="0"/>
          <dgm:bulletEnabled val="1"/>
        </dgm:presLayoutVars>
      </dgm:prSet>
      <dgm:spPr/>
      <dgm:t>
        <a:bodyPr/>
        <a:lstStyle/>
        <a:p>
          <a:pPr rtl="1"/>
          <a:endParaRPr lang="he-IL"/>
        </a:p>
      </dgm:t>
    </dgm:pt>
    <dgm:pt modelId="{591945EB-A53F-436A-BA34-4067F4FC08B2}" type="pres">
      <dgm:prSet presAssocID="{428CCF9A-DD76-42A6-9C7B-0016F9B20D39}" presName="parTxOnlySpace" presStyleCnt="0"/>
      <dgm:spPr/>
    </dgm:pt>
    <dgm:pt modelId="{1BB70F2C-4342-4734-9C82-3A356E7606AA}" type="pres">
      <dgm:prSet presAssocID="{D577DF19-15F1-4EA7-9C95-E032709D4FA0}" presName="parTxOnly" presStyleLbl="node1" presStyleIdx="3" presStyleCnt="6">
        <dgm:presLayoutVars>
          <dgm:chMax val="0"/>
          <dgm:chPref val="0"/>
          <dgm:bulletEnabled val="1"/>
        </dgm:presLayoutVars>
      </dgm:prSet>
      <dgm:spPr/>
      <dgm:t>
        <a:bodyPr/>
        <a:lstStyle/>
        <a:p>
          <a:pPr rtl="1"/>
          <a:endParaRPr lang="he-IL"/>
        </a:p>
      </dgm:t>
    </dgm:pt>
    <dgm:pt modelId="{8CABBB52-B26E-420E-BF63-E747A23F50BE}" type="pres">
      <dgm:prSet presAssocID="{B59D6F14-B613-4F38-93A4-48D5642D38EE}" presName="parTxOnlySpace" presStyleCnt="0"/>
      <dgm:spPr/>
    </dgm:pt>
    <dgm:pt modelId="{B9C1B962-901A-4B6C-B5B2-0593E22F3FC6}" type="pres">
      <dgm:prSet presAssocID="{AE290D1E-3068-4DF9-8901-7D160AAFA920}" presName="parTxOnly" presStyleLbl="node1" presStyleIdx="4" presStyleCnt="6">
        <dgm:presLayoutVars>
          <dgm:chMax val="0"/>
          <dgm:chPref val="0"/>
          <dgm:bulletEnabled val="1"/>
        </dgm:presLayoutVars>
      </dgm:prSet>
      <dgm:spPr/>
      <dgm:t>
        <a:bodyPr/>
        <a:lstStyle/>
        <a:p>
          <a:pPr rtl="1"/>
          <a:endParaRPr lang="he-IL"/>
        </a:p>
      </dgm:t>
    </dgm:pt>
    <dgm:pt modelId="{04824078-962E-4119-9102-1C5EEB8C5C4F}" type="pres">
      <dgm:prSet presAssocID="{47BF12D7-C677-4090-BEC6-E8E687C7D87F}" presName="parTxOnlySpace" presStyleCnt="0"/>
      <dgm:spPr/>
    </dgm:pt>
    <dgm:pt modelId="{C92DCF85-F6A8-4316-B910-1DF8336E061E}" type="pres">
      <dgm:prSet presAssocID="{59EBC90E-CBC8-42DC-B5DF-F3944A7AE541}" presName="parTxOnly" presStyleLbl="node1" presStyleIdx="5" presStyleCnt="6">
        <dgm:presLayoutVars>
          <dgm:chMax val="0"/>
          <dgm:chPref val="0"/>
          <dgm:bulletEnabled val="1"/>
        </dgm:presLayoutVars>
      </dgm:prSet>
      <dgm:spPr/>
      <dgm:t>
        <a:bodyPr/>
        <a:lstStyle/>
        <a:p>
          <a:pPr rtl="1"/>
          <a:endParaRPr lang="he-IL"/>
        </a:p>
      </dgm:t>
    </dgm:pt>
  </dgm:ptLst>
  <dgm:cxnLst>
    <dgm:cxn modelId="{E32864EE-B4AB-4508-9DA8-8962353EEEA0}" type="presOf" srcId="{AE290D1E-3068-4DF9-8901-7D160AAFA920}" destId="{B9C1B962-901A-4B6C-B5B2-0593E22F3FC6}" srcOrd="0" destOrd="0" presId="urn:microsoft.com/office/officeart/2005/8/layout/chevron1"/>
    <dgm:cxn modelId="{CDFB8B7C-5B55-47C1-A5E0-1B857C80EB11}" type="presOf" srcId="{D577DF19-15F1-4EA7-9C95-E032709D4FA0}" destId="{1BB70F2C-4342-4734-9C82-3A356E7606AA}" srcOrd="0" destOrd="0" presId="urn:microsoft.com/office/officeart/2005/8/layout/chevron1"/>
    <dgm:cxn modelId="{8C3FDB95-342E-4B91-9A8B-0D88A942D0BD}" type="presOf" srcId="{F5F64A35-47F6-466F-93F6-80CF51CE95EE}" destId="{B1586EF5-9264-422D-B61E-3A58C17715BE}" srcOrd="0" destOrd="0" presId="urn:microsoft.com/office/officeart/2005/8/layout/chevron1"/>
    <dgm:cxn modelId="{9328E6CE-60AC-489C-9F8D-A46046A98BC7}" srcId="{F5F64A35-47F6-466F-93F6-80CF51CE95EE}" destId="{59EBC90E-CBC8-42DC-B5DF-F3944A7AE541}" srcOrd="5" destOrd="0" parTransId="{EF78957A-6679-43C2-A04A-3CFFCDA1C3DE}" sibTransId="{4E423B13-94EE-451E-A87F-A274437363C4}"/>
    <dgm:cxn modelId="{3734E34E-B486-486B-AF92-C86E578A4D4C}" srcId="{F5F64A35-47F6-466F-93F6-80CF51CE95EE}" destId="{C18D3C94-C903-478C-B878-947E1411B8B1}" srcOrd="1" destOrd="0" parTransId="{4223EDE3-778F-433A-B62A-65259C5EED99}" sibTransId="{6C66773B-15D6-4C0D-8A9B-7AC5542BE952}"/>
    <dgm:cxn modelId="{9C85C4E9-9FA1-4CB4-893B-DA5AD653A123}" type="presOf" srcId="{59EBC90E-CBC8-42DC-B5DF-F3944A7AE541}" destId="{C92DCF85-F6A8-4316-B910-1DF8336E061E}" srcOrd="0" destOrd="0" presId="urn:microsoft.com/office/officeart/2005/8/layout/chevron1"/>
    <dgm:cxn modelId="{218372A3-C300-406E-8844-C0DA5346E0B5}" srcId="{F5F64A35-47F6-466F-93F6-80CF51CE95EE}" destId="{D577DF19-15F1-4EA7-9C95-E032709D4FA0}" srcOrd="3" destOrd="0" parTransId="{02609E72-EEAA-4C9E-B0C2-29693490BEDD}" sibTransId="{B59D6F14-B613-4F38-93A4-48D5642D38EE}"/>
    <dgm:cxn modelId="{62D4C251-7AE6-4507-83FA-0A550A41CB48}" type="presOf" srcId="{98062588-A888-40C3-B41D-478736408BA4}" destId="{C9A91CA3-E5A1-44C5-A037-B2FC34FE86DB}" srcOrd="0" destOrd="0" presId="urn:microsoft.com/office/officeart/2005/8/layout/chevron1"/>
    <dgm:cxn modelId="{5FB199E7-0C1E-4D38-BCA8-B4692B0AF461}" srcId="{F5F64A35-47F6-466F-93F6-80CF51CE95EE}" destId="{AE290D1E-3068-4DF9-8901-7D160AAFA920}" srcOrd="4" destOrd="0" parTransId="{D976D6E4-2C5B-47C9-8617-EAEC2EFE27B4}" sibTransId="{47BF12D7-C677-4090-BEC6-E8E687C7D87F}"/>
    <dgm:cxn modelId="{94AB7200-1EA1-4078-90BA-3072A97F5A1A}" type="presOf" srcId="{DA57E5DA-848D-4503-9774-66A4FDBF2E3E}" destId="{EC30F9D7-E781-439C-AD12-1E135F1761E8}" srcOrd="0" destOrd="0" presId="urn:microsoft.com/office/officeart/2005/8/layout/chevron1"/>
    <dgm:cxn modelId="{F004F55D-8245-4D7C-B766-FAB91C432242}" srcId="{F5F64A35-47F6-466F-93F6-80CF51CE95EE}" destId="{DA57E5DA-848D-4503-9774-66A4FDBF2E3E}" srcOrd="2" destOrd="0" parTransId="{C98E0D3F-38FA-4141-B422-43B3C3CE1DD4}" sibTransId="{428CCF9A-DD76-42A6-9C7B-0016F9B20D39}"/>
    <dgm:cxn modelId="{0ADA6BA1-4D7B-4E35-9029-6ADCFF7DC200}" srcId="{F5F64A35-47F6-466F-93F6-80CF51CE95EE}" destId="{98062588-A888-40C3-B41D-478736408BA4}" srcOrd="0" destOrd="0" parTransId="{CC29143D-CD1B-4C88-927C-D5F6EFD1E0B9}" sibTransId="{CC51E79A-11DF-4CF0-AA98-D70F36C5A0CA}"/>
    <dgm:cxn modelId="{0CF8EF77-3C19-4AA5-95E6-633C3AABF4AC}" type="presOf" srcId="{C18D3C94-C903-478C-B878-947E1411B8B1}" destId="{FC9E9095-95CB-4AE1-8457-78BBA7B1ACE4}" srcOrd="0" destOrd="0" presId="urn:microsoft.com/office/officeart/2005/8/layout/chevron1"/>
    <dgm:cxn modelId="{D66B50D6-5216-42EF-B187-99D372A98B87}" type="presParOf" srcId="{B1586EF5-9264-422D-B61E-3A58C17715BE}" destId="{C9A91CA3-E5A1-44C5-A037-B2FC34FE86DB}" srcOrd="0" destOrd="0" presId="urn:microsoft.com/office/officeart/2005/8/layout/chevron1"/>
    <dgm:cxn modelId="{4E0E7C39-CFFE-4A9E-980A-C879F9072926}" type="presParOf" srcId="{B1586EF5-9264-422D-B61E-3A58C17715BE}" destId="{8A5C5191-4878-4079-BA26-99FCAD709E69}" srcOrd="1" destOrd="0" presId="urn:microsoft.com/office/officeart/2005/8/layout/chevron1"/>
    <dgm:cxn modelId="{F1400357-C616-4F29-8E86-E65955201ABC}" type="presParOf" srcId="{B1586EF5-9264-422D-B61E-3A58C17715BE}" destId="{FC9E9095-95CB-4AE1-8457-78BBA7B1ACE4}" srcOrd="2" destOrd="0" presId="urn:microsoft.com/office/officeart/2005/8/layout/chevron1"/>
    <dgm:cxn modelId="{C7CE7325-E9A4-426A-8351-7D6F6841929D}" type="presParOf" srcId="{B1586EF5-9264-422D-B61E-3A58C17715BE}" destId="{300F1AAA-DAF0-4365-BC80-C6BC613BC3DD}" srcOrd="3" destOrd="0" presId="urn:microsoft.com/office/officeart/2005/8/layout/chevron1"/>
    <dgm:cxn modelId="{589D24EF-2C58-49C1-9056-D554484BEB9A}" type="presParOf" srcId="{B1586EF5-9264-422D-B61E-3A58C17715BE}" destId="{EC30F9D7-E781-439C-AD12-1E135F1761E8}" srcOrd="4" destOrd="0" presId="urn:microsoft.com/office/officeart/2005/8/layout/chevron1"/>
    <dgm:cxn modelId="{ACE17550-F3C7-4237-B6B1-FAE9B3F1AF2B}" type="presParOf" srcId="{B1586EF5-9264-422D-B61E-3A58C17715BE}" destId="{591945EB-A53F-436A-BA34-4067F4FC08B2}" srcOrd="5" destOrd="0" presId="urn:microsoft.com/office/officeart/2005/8/layout/chevron1"/>
    <dgm:cxn modelId="{6F4FAFB2-4FF8-40E9-B427-6680343DF2B0}" type="presParOf" srcId="{B1586EF5-9264-422D-B61E-3A58C17715BE}" destId="{1BB70F2C-4342-4734-9C82-3A356E7606AA}" srcOrd="6" destOrd="0" presId="urn:microsoft.com/office/officeart/2005/8/layout/chevron1"/>
    <dgm:cxn modelId="{A283E63F-BE50-4698-903B-509CD1B96AD6}" type="presParOf" srcId="{B1586EF5-9264-422D-B61E-3A58C17715BE}" destId="{8CABBB52-B26E-420E-BF63-E747A23F50BE}" srcOrd="7" destOrd="0" presId="urn:microsoft.com/office/officeart/2005/8/layout/chevron1"/>
    <dgm:cxn modelId="{80B8452A-1098-4ED4-BAAD-A1C8DAE1A26E}" type="presParOf" srcId="{B1586EF5-9264-422D-B61E-3A58C17715BE}" destId="{B9C1B962-901A-4B6C-B5B2-0593E22F3FC6}" srcOrd="8" destOrd="0" presId="urn:microsoft.com/office/officeart/2005/8/layout/chevron1"/>
    <dgm:cxn modelId="{D7373B58-C9A9-412E-9F0B-D4753D7A569F}" type="presParOf" srcId="{B1586EF5-9264-422D-B61E-3A58C17715BE}" destId="{04824078-962E-4119-9102-1C5EEB8C5C4F}" srcOrd="9" destOrd="0" presId="urn:microsoft.com/office/officeart/2005/8/layout/chevron1"/>
    <dgm:cxn modelId="{EB3D7622-AA2F-4E7F-B9F2-BF51A10EE8D4}" type="presParOf" srcId="{B1586EF5-9264-422D-B61E-3A58C17715BE}" destId="{C92DCF85-F6A8-4316-B910-1DF8336E061E}" srcOrd="10" destOrd="0" presId="urn:microsoft.com/office/officeart/2005/8/layout/chevron1"/>
  </dgm:cxnLst>
  <dgm:bg>
    <a:noFill/>
  </dgm:bg>
  <dgm:whole>
    <a:ln>
      <a:noFill/>
    </a:ln>
  </dgm:whole>
  <dgm:extLst>
    <a:ext uri="http://schemas.microsoft.com/office/drawing/2008/diagram">
      <dsp:dataModelExt xmlns:dsp="http://schemas.microsoft.com/office/drawing/2008/diagram" relId="rId14" minVer="http://schemas.openxmlformats.org/drawingml/2006/diagram"/>
    </a:ext>
    <a:ext uri="{C62137D5-CB1D-491B-B009-E17868A290BF}">
      <dgm14:recolorImg xmlns:dgm14="http://schemas.microsoft.com/office/drawing/2010/diagram" val="1"/>
    </a:ext>
  </dgm:extLst>
</dgm:dataModel>
</file>

<file path=ppt/diagrams/data39.xml><?xml version="1.0" encoding="utf-8"?>
<dgm:dataModel xmlns:dgm="http://schemas.openxmlformats.org/drawingml/2006/diagram" xmlns:a="http://schemas.openxmlformats.org/drawingml/2006/main">
  <dgm:ptLst>
    <dgm:pt modelId="{F5F64A35-47F6-466F-93F6-80CF51CE95EE}" type="doc">
      <dgm:prSet loTypeId="urn:microsoft.com/office/officeart/2005/8/layout/chevron1" loCatId="process" qsTypeId="urn:microsoft.com/office/officeart/2005/8/quickstyle/3d4" qsCatId="3D" csTypeId="urn:microsoft.com/office/officeart/2005/8/colors/accent3_2" csCatId="accent3" phldr="1"/>
      <dgm:spPr/>
    </dgm:pt>
    <dgm:pt modelId="{98062588-A888-40C3-B41D-478736408BA4}">
      <dgm:prSet phldrT="[טקסט]" custT="1"/>
      <dgm:spPr/>
      <dgm:t>
        <a:bodyPr/>
        <a:lstStyle/>
        <a:p>
          <a:pPr rtl="1"/>
          <a:r>
            <a:rPr lang="en-US" sz="1800" b="1" i="0" smtClean="0">
              <a:solidFill>
                <a:schemeClr val="tx1"/>
              </a:solidFill>
              <a:effectLst/>
            </a:rPr>
            <a:t>Intro</a:t>
          </a:r>
          <a:endParaRPr lang="he-IL" sz="1800" b="1" i="0" dirty="0">
            <a:solidFill>
              <a:schemeClr val="tx1"/>
            </a:solidFill>
            <a:effectLst/>
          </a:endParaRPr>
        </a:p>
      </dgm:t>
    </dgm:pt>
    <dgm:pt modelId="{CC29143D-CD1B-4C88-927C-D5F6EFD1E0B9}" type="parTrans" cxnId="{0ADA6BA1-4D7B-4E35-9029-6ADCFF7DC200}">
      <dgm:prSet/>
      <dgm:spPr/>
      <dgm:t>
        <a:bodyPr/>
        <a:lstStyle/>
        <a:p>
          <a:pPr rtl="1"/>
          <a:endParaRPr lang="he-IL"/>
        </a:p>
      </dgm:t>
    </dgm:pt>
    <dgm:pt modelId="{CC51E79A-11DF-4CF0-AA98-D70F36C5A0CA}" type="sibTrans" cxnId="{0ADA6BA1-4D7B-4E35-9029-6ADCFF7DC200}">
      <dgm:prSet/>
      <dgm:spPr/>
      <dgm:t>
        <a:bodyPr/>
        <a:lstStyle/>
        <a:p>
          <a:pPr rtl="1"/>
          <a:endParaRPr lang="he-IL"/>
        </a:p>
      </dgm:t>
    </dgm:pt>
    <dgm:pt modelId="{C18D3C94-C903-478C-B878-947E1411B8B1}">
      <dgm:prSet phldrT="[טקסט]" custT="1"/>
      <dgm:spPr/>
      <dgm:t>
        <a:bodyPr/>
        <a:lstStyle/>
        <a:p>
          <a:pPr rtl="1"/>
          <a:r>
            <a:rPr lang="en-US" sz="1800" b="1" i="0" smtClean="0">
              <a:solidFill>
                <a:schemeClr val="tx1"/>
              </a:solidFill>
              <a:effectLst/>
            </a:rPr>
            <a:t>ResNet</a:t>
          </a:r>
          <a:endParaRPr lang="he-IL" sz="1800" b="1" i="0" dirty="0">
            <a:solidFill>
              <a:schemeClr val="tx1"/>
            </a:solidFill>
            <a:effectLst/>
          </a:endParaRPr>
        </a:p>
      </dgm:t>
    </dgm:pt>
    <dgm:pt modelId="{4223EDE3-778F-433A-B62A-65259C5EED99}" type="parTrans" cxnId="{3734E34E-B486-486B-AF92-C86E578A4D4C}">
      <dgm:prSet/>
      <dgm:spPr/>
      <dgm:t>
        <a:bodyPr/>
        <a:lstStyle/>
        <a:p>
          <a:pPr rtl="1"/>
          <a:endParaRPr lang="he-IL"/>
        </a:p>
      </dgm:t>
    </dgm:pt>
    <dgm:pt modelId="{6C66773B-15D6-4C0D-8A9B-7AC5542BE952}" type="sibTrans" cxnId="{3734E34E-B486-486B-AF92-C86E578A4D4C}">
      <dgm:prSet/>
      <dgm:spPr/>
      <dgm:t>
        <a:bodyPr/>
        <a:lstStyle/>
        <a:p>
          <a:pPr rtl="1"/>
          <a:endParaRPr lang="he-IL"/>
        </a:p>
      </dgm:t>
    </dgm:pt>
    <dgm:pt modelId="{DA57E5DA-848D-4503-9774-66A4FDBF2E3E}">
      <dgm:prSet phldrT="[טקסט]" custT="1"/>
      <dgm:spPr/>
      <dgm:t>
        <a:bodyPr/>
        <a:lstStyle/>
        <a:p>
          <a:pPr rtl="1"/>
          <a:r>
            <a:rPr lang="en-US" sz="1800" b="1" i="0" smtClean="0">
              <a:solidFill>
                <a:schemeClr val="tx1"/>
              </a:solidFill>
              <a:effectLst/>
            </a:rPr>
            <a:t>Technical details</a:t>
          </a:r>
          <a:endParaRPr lang="en-US" sz="1800" b="1" i="0" dirty="0" smtClean="0">
            <a:solidFill>
              <a:schemeClr val="tx1"/>
            </a:solidFill>
            <a:effectLst/>
          </a:endParaRPr>
        </a:p>
      </dgm:t>
    </dgm:pt>
    <dgm:pt modelId="{C98E0D3F-38FA-4141-B422-43B3C3CE1DD4}" type="parTrans" cxnId="{F004F55D-8245-4D7C-B766-FAB91C432242}">
      <dgm:prSet/>
      <dgm:spPr/>
      <dgm:t>
        <a:bodyPr/>
        <a:lstStyle/>
        <a:p>
          <a:pPr rtl="1"/>
          <a:endParaRPr lang="he-IL"/>
        </a:p>
      </dgm:t>
    </dgm:pt>
    <dgm:pt modelId="{428CCF9A-DD76-42A6-9C7B-0016F9B20D39}" type="sibTrans" cxnId="{F004F55D-8245-4D7C-B766-FAB91C432242}">
      <dgm:prSet/>
      <dgm:spPr/>
      <dgm:t>
        <a:bodyPr/>
        <a:lstStyle/>
        <a:p>
          <a:pPr rtl="1"/>
          <a:endParaRPr lang="he-IL"/>
        </a:p>
      </dgm:t>
    </dgm:pt>
    <dgm:pt modelId="{D577DF19-15F1-4EA7-9C95-E032709D4FA0}">
      <dgm:prSet phldrT="[טקסט]" custT="1"/>
      <dgm:spPr/>
      <dgm:t>
        <a:bodyPr/>
        <a:lstStyle/>
        <a:p>
          <a:pPr rtl="1"/>
          <a:r>
            <a:rPr lang="en-US" sz="1800" b="1" i="0" smtClean="0">
              <a:solidFill>
                <a:schemeClr val="tx1"/>
              </a:solidFill>
              <a:effectLst/>
            </a:rPr>
            <a:t>Results</a:t>
          </a:r>
          <a:endParaRPr lang="en-US" sz="1800" b="1" i="0" dirty="0" smtClean="0">
            <a:solidFill>
              <a:schemeClr val="tx1"/>
            </a:solidFill>
            <a:effectLst/>
          </a:endParaRPr>
        </a:p>
      </dgm:t>
    </dgm:pt>
    <dgm:pt modelId="{02609E72-EEAA-4C9E-B0C2-29693490BEDD}" type="parTrans" cxnId="{218372A3-C300-406E-8844-C0DA5346E0B5}">
      <dgm:prSet/>
      <dgm:spPr/>
      <dgm:t>
        <a:bodyPr/>
        <a:lstStyle/>
        <a:p>
          <a:pPr rtl="1"/>
          <a:endParaRPr lang="he-IL"/>
        </a:p>
      </dgm:t>
    </dgm:pt>
    <dgm:pt modelId="{B59D6F14-B613-4F38-93A4-48D5642D38EE}" type="sibTrans" cxnId="{218372A3-C300-406E-8844-C0DA5346E0B5}">
      <dgm:prSet/>
      <dgm:spPr/>
      <dgm:t>
        <a:bodyPr/>
        <a:lstStyle/>
        <a:p>
          <a:pPr rtl="1"/>
          <a:endParaRPr lang="he-IL"/>
        </a:p>
      </dgm:t>
    </dgm:pt>
    <dgm:pt modelId="{AE290D1E-3068-4DF9-8901-7D160AAFA920}">
      <dgm:prSet phldrT="[טקסט]" custT="1"/>
      <dgm:spPr/>
      <dgm:t>
        <a:bodyPr/>
        <a:lstStyle/>
        <a:p>
          <a:pPr rtl="1"/>
          <a:r>
            <a:rPr lang="en-US" sz="1800" b="1" i="0" smtClean="0">
              <a:solidFill>
                <a:schemeClr val="tx1"/>
              </a:solidFill>
              <a:effectLst/>
            </a:rPr>
            <a:t>ResNet 1000</a:t>
          </a:r>
          <a:endParaRPr lang="en-US" sz="1800" b="1" i="0" dirty="0" smtClean="0">
            <a:solidFill>
              <a:schemeClr val="tx1"/>
            </a:solidFill>
            <a:effectLst/>
          </a:endParaRPr>
        </a:p>
      </dgm:t>
    </dgm:pt>
    <dgm:pt modelId="{D976D6E4-2C5B-47C9-8617-EAEC2EFE27B4}" type="parTrans" cxnId="{5FB199E7-0C1E-4D38-BCA8-B4692B0AF461}">
      <dgm:prSet/>
      <dgm:spPr/>
      <dgm:t>
        <a:bodyPr/>
        <a:lstStyle/>
        <a:p>
          <a:pPr rtl="1"/>
          <a:endParaRPr lang="he-IL"/>
        </a:p>
      </dgm:t>
    </dgm:pt>
    <dgm:pt modelId="{47BF12D7-C677-4090-BEC6-E8E687C7D87F}" type="sibTrans" cxnId="{5FB199E7-0C1E-4D38-BCA8-B4692B0AF461}">
      <dgm:prSet/>
      <dgm:spPr/>
      <dgm:t>
        <a:bodyPr/>
        <a:lstStyle/>
        <a:p>
          <a:pPr rtl="1"/>
          <a:endParaRPr lang="he-IL"/>
        </a:p>
      </dgm:t>
    </dgm:pt>
    <dgm:pt modelId="{59EBC90E-CBC8-42DC-B5DF-F3944A7AE541}">
      <dgm:prSet phldrT="[טקסט]" custT="1"/>
      <dgm:spPr>
        <a:solidFill>
          <a:schemeClr val="accent2">
            <a:lumMod val="75000"/>
          </a:schemeClr>
        </a:solidFill>
      </dgm:spPr>
      <dgm:t>
        <a:bodyPr/>
        <a:lstStyle/>
        <a:p>
          <a:pPr rtl="1"/>
          <a:r>
            <a:rPr lang="en-US" sz="1800" b="1" i="0" smtClean="0">
              <a:solidFill>
                <a:schemeClr val="tx1"/>
              </a:solidFill>
              <a:effectLst/>
            </a:rPr>
            <a:t>Comparison</a:t>
          </a:r>
          <a:endParaRPr lang="en-US" sz="1800" b="1" i="0" dirty="0" smtClean="0">
            <a:solidFill>
              <a:schemeClr val="tx1"/>
            </a:solidFill>
            <a:effectLst/>
          </a:endParaRPr>
        </a:p>
      </dgm:t>
    </dgm:pt>
    <dgm:pt modelId="{EF78957A-6679-43C2-A04A-3CFFCDA1C3DE}" type="parTrans" cxnId="{9328E6CE-60AC-489C-9F8D-A46046A98BC7}">
      <dgm:prSet/>
      <dgm:spPr/>
      <dgm:t>
        <a:bodyPr/>
        <a:lstStyle/>
        <a:p>
          <a:pPr rtl="1"/>
          <a:endParaRPr lang="he-IL"/>
        </a:p>
      </dgm:t>
    </dgm:pt>
    <dgm:pt modelId="{4E423B13-94EE-451E-A87F-A274437363C4}" type="sibTrans" cxnId="{9328E6CE-60AC-489C-9F8D-A46046A98BC7}">
      <dgm:prSet/>
      <dgm:spPr/>
      <dgm:t>
        <a:bodyPr/>
        <a:lstStyle/>
        <a:p>
          <a:pPr rtl="1"/>
          <a:endParaRPr lang="he-IL"/>
        </a:p>
      </dgm:t>
    </dgm:pt>
    <dgm:pt modelId="{B1586EF5-9264-422D-B61E-3A58C17715BE}" type="pres">
      <dgm:prSet presAssocID="{F5F64A35-47F6-466F-93F6-80CF51CE95EE}" presName="Name0" presStyleCnt="0">
        <dgm:presLayoutVars>
          <dgm:dir/>
          <dgm:animLvl val="lvl"/>
          <dgm:resizeHandles val="exact"/>
        </dgm:presLayoutVars>
      </dgm:prSet>
      <dgm:spPr/>
    </dgm:pt>
    <dgm:pt modelId="{C9A91CA3-E5A1-44C5-A037-B2FC34FE86DB}" type="pres">
      <dgm:prSet presAssocID="{98062588-A888-40C3-B41D-478736408BA4}" presName="parTxOnly" presStyleLbl="node1" presStyleIdx="0" presStyleCnt="6">
        <dgm:presLayoutVars>
          <dgm:chMax val="0"/>
          <dgm:chPref val="0"/>
          <dgm:bulletEnabled val="1"/>
        </dgm:presLayoutVars>
      </dgm:prSet>
      <dgm:spPr/>
      <dgm:t>
        <a:bodyPr/>
        <a:lstStyle/>
        <a:p>
          <a:endParaRPr lang="en-US"/>
        </a:p>
      </dgm:t>
    </dgm:pt>
    <dgm:pt modelId="{8A5C5191-4878-4079-BA26-99FCAD709E69}" type="pres">
      <dgm:prSet presAssocID="{CC51E79A-11DF-4CF0-AA98-D70F36C5A0CA}" presName="parTxOnlySpace" presStyleCnt="0"/>
      <dgm:spPr/>
    </dgm:pt>
    <dgm:pt modelId="{FC9E9095-95CB-4AE1-8457-78BBA7B1ACE4}" type="pres">
      <dgm:prSet presAssocID="{C18D3C94-C903-478C-B878-947E1411B8B1}" presName="parTxOnly" presStyleLbl="node1" presStyleIdx="1" presStyleCnt="6">
        <dgm:presLayoutVars>
          <dgm:chMax val="0"/>
          <dgm:chPref val="0"/>
          <dgm:bulletEnabled val="1"/>
        </dgm:presLayoutVars>
      </dgm:prSet>
      <dgm:spPr/>
      <dgm:t>
        <a:bodyPr/>
        <a:lstStyle/>
        <a:p>
          <a:endParaRPr lang="en-US"/>
        </a:p>
      </dgm:t>
    </dgm:pt>
    <dgm:pt modelId="{300F1AAA-DAF0-4365-BC80-C6BC613BC3DD}" type="pres">
      <dgm:prSet presAssocID="{6C66773B-15D6-4C0D-8A9B-7AC5542BE952}" presName="parTxOnlySpace" presStyleCnt="0"/>
      <dgm:spPr/>
    </dgm:pt>
    <dgm:pt modelId="{EC30F9D7-E781-439C-AD12-1E135F1761E8}" type="pres">
      <dgm:prSet presAssocID="{DA57E5DA-848D-4503-9774-66A4FDBF2E3E}" presName="parTxOnly" presStyleLbl="node1" presStyleIdx="2" presStyleCnt="6">
        <dgm:presLayoutVars>
          <dgm:chMax val="0"/>
          <dgm:chPref val="0"/>
          <dgm:bulletEnabled val="1"/>
        </dgm:presLayoutVars>
      </dgm:prSet>
      <dgm:spPr/>
      <dgm:t>
        <a:bodyPr/>
        <a:lstStyle/>
        <a:p>
          <a:pPr rtl="1"/>
          <a:endParaRPr lang="he-IL"/>
        </a:p>
      </dgm:t>
    </dgm:pt>
    <dgm:pt modelId="{591945EB-A53F-436A-BA34-4067F4FC08B2}" type="pres">
      <dgm:prSet presAssocID="{428CCF9A-DD76-42A6-9C7B-0016F9B20D39}" presName="parTxOnlySpace" presStyleCnt="0"/>
      <dgm:spPr/>
    </dgm:pt>
    <dgm:pt modelId="{1BB70F2C-4342-4734-9C82-3A356E7606AA}" type="pres">
      <dgm:prSet presAssocID="{D577DF19-15F1-4EA7-9C95-E032709D4FA0}" presName="parTxOnly" presStyleLbl="node1" presStyleIdx="3" presStyleCnt="6">
        <dgm:presLayoutVars>
          <dgm:chMax val="0"/>
          <dgm:chPref val="0"/>
          <dgm:bulletEnabled val="1"/>
        </dgm:presLayoutVars>
      </dgm:prSet>
      <dgm:spPr/>
      <dgm:t>
        <a:bodyPr/>
        <a:lstStyle/>
        <a:p>
          <a:pPr rtl="1"/>
          <a:endParaRPr lang="he-IL"/>
        </a:p>
      </dgm:t>
    </dgm:pt>
    <dgm:pt modelId="{8CABBB52-B26E-420E-BF63-E747A23F50BE}" type="pres">
      <dgm:prSet presAssocID="{B59D6F14-B613-4F38-93A4-48D5642D38EE}" presName="parTxOnlySpace" presStyleCnt="0"/>
      <dgm:spPr/>
    </dgm:pt>
    <dgm:pt modelId="{B9C1B962-901A-4B6C-B5B2-0593E22F3FC6}" type="pres">
      <dgm:prSet presAssocID="{AE290D1E-3068-4DF9-8901-7D160AAFA920}" presName="parTxOnly" presStyleLbl="node1" presStyleIdx="4" presStyleCnt="6">
        <dgm:presLayoutVars>
          <dgm:chMax val="0"/>
          <dgm:chPref val="0"/>
          <dgm:bulletEnabled val="1"/>
        </dgm:presLayoutVars>
      </dgm:prSet>
      <dgm:spPr/>
      <dgm:t>
        <a:bodyPr/>
        <a:lstStyle/>
        <a:p>
          <a:pPr rtl="1"/>
          <a:endParaRPr lang="he-IL"/>
        </a:p>
      </dgm:t>
    </dgm:pt>
    <dgm:pt modelId="{04824078-962E-4119-9102-1C5EEB8C5C4F}" type="pres">
      <dgm:prSet presAssocID="{47BF12D7-C677-4090-BEC6-E8E687C7D87F}" presName="parTxOnlySpace" presStyleCnt="0"/>
      <dgm:spPr/>
    </dgm:pt>
    <dgm:pt modelId="{C92DCF85-F6A8-4316-B910-1DF8336E061E}" type="pres">
      <dgm:prSet presAssocID="{59EBC90E-CBC8-42DC-B5DF-F3944A7AE541}" presName="parTxOnly" presStyleLbl="node1" presStyleIdx="5" presStyleCnt="6">
        <dgm:presLayoutVars>
          <dgm:chMax val="0"/>
          <dgm:chPref val="0"/>
          <dgm:bulletEnabled val="1"/>
        </dgm:presLayoutVars>
      </dgm:prSet>
      <dgm:spPr/>
      <dgm:t>
        <a:bodyPr/>
        <a:lstStyle/>
        <a:p>
          <a:pPr rtl="1"/>
          <a:endParaRPr lang="he-IL"/>
        </a:p>
      </dgm:t>
    </dgm:pt>
  </dgm:ptLst>
  <dgm:cxnLst>
    <dgm:cxn modelId="{2B0B49BE-526F-4B8C-9938-A733A7686191}" type="presOf" srcId="{59EBC90E-CBC8-42DC-B5DF-F3944A7AE541}" destId="{C92DCF85-F6A8-4316-B910-1DF8336E061E}" srcOrd="0" destOrd="0" presId="urn:microsoft.com/office/officeart/2005/8/layout/chevron1"/>
    <dgm:cxn modelId="{5FB199E7-0C1E-4D38-BCA8-B4692B0AF461}" srcId="{F5F64A35-47F6-466F-93F6-80CF51CE95EE}" destId="{AE290D1E-3068-4DF9-8901-7D160AAFA920}" srcOrd="4" destOrd="0" parTransId="{D976D6E4-2C5B-47C9-8617-EAEC2EFE27B4}" sibTransId="{47BF12D7-C677-4090-BEC6-E8E687C7D87F}"/>
    <dgm:cxn modelId="{0ADA6BA1-4D7B-4E35-9029-6ADCFF7DC200}" srcId="{F5F64A35-47F6-466F-93F6-80CF51CE95EE}" destId="{98062588-A888-40C3-B41D-478736408BA4}" srcOrd="0" destOrd="0" parTransId="{CC29143D-CD1B-4C88-927C-D5F6EFD1E0B9}" sibTransId="{CC51E79A-11DF-4CF0-AA98-D70F36C5A0CA}"/>
    <dgm:cxn modelId="{971ED1E2-9EA3-4A71-B99F-FC80DBF30B8D}" type="presOf" srcId="{D577DF19-15F1-4EA7-9C95-E032709D4FA0}" destId="{1BB70F2C-4342-4734-9C82-3A356E7606AA}" srcOrd="0" destOrd="0" presId="urn:microsoft.com/office/officeart/2005/8/layout/chevron1"/>
    <dgm:cxn modelId="{CD0573E4-938E-4816-9B70-4F29D253493E}" type="presOf" srcId="{AE290D1E-3068-4DF9-8901-7D160AAFA920}" destId="{B9C1B962-901A-4B6C-B5B2-0593E22F3FC6}" srcOrd="0" destOrd="0" presId="urn:microsoft.com/office/officeart/2005/8/layout/chevron1"/>
    <dgm:cxn modelId="{0EACB4BC-474C-44F1-A8BE-BEE33AC9DF2E}" type="presOf" srcId="{98062588-A888-40C3-B41D-478736408BA4}" destId="{C9A91CA3-E5A1-44C5-A037-B2FC34FE86DB}" srcOrd="0" destOrd="0" presId="urn:microsoft.com/office/officeart/2005/8/layout/chevron1"/>
    <dgm:cxn modelId="{64B396BB-DC15-4EB2-B3BB-FE94788CFD89}" type="presOf" srcId="{F5F64A35-47F6-466F-93F6-80CF51CE95EE}" destId="{B1586EF5-9264-422D-B61E-3A58C17715BE}" srcOrd="0" destOrd="0" presId="urn:microsoft.com/office/officeart/2005/8/layout/chevron1"/>
    <dgm:cxn modelId="{9328E6CE-60AC-489C-9F8D-A46046A98BC7}" srcId="{F5F64A35-47F6-466F-93F6-80CF51CE95EE}" destId="{59EBC90E-CBC8-42DC-B5DF-F3944A7AE541}" srcOrd="5" destOrd="0" parTransId="{EF78957A-6679-43C2-A04A-3CFFCDA1C3DE}" sibTransId="{4E423B13-94EE-451E-A87F-A274437363C4}"/>
    <dgm:cxn modelId="{F004F55D-8245-4D7C-B766-FAB91C432242}" srcId="{F5F64A35-47F6-466F-93F6-80CF51CE95EE}" destId="{DA57E5DA-848D-4503-9774-66A4FDBF2E3E}" srcOrd="2" destOrd="0" parTransId="{C98E0D3F-38FA-4141-B422-43B3C3CE1DD4}" sibTransId="{428CCF9A-DD76-42A6-9C7B-0016F9B20D39}"/>
    <dgm:cxn modelId="{218372A3-C300-406E-8844-C0DA5346E0B5}" srcId="{F5F64A35-47F6-466F-93F6-80CF51CE95EE}" destId="{D577DF19-15F1-4EA7-9C95-E032709D4FA0}" srcOrd="3" destOrd="0" parTransId="{02609E72-EEAA-4C9E-B0C2-29693490BEDD}" sibTransId="{B59D6F14-B613-4F38-93A4-48D5642D38EE}"/>
    <dgm:cxn modelId="{27872602-F0B6-4DAD-A193-F3C07DF24A84}" type="presOf" srcId="{C18D3C94-C903-478C-B878-947E1411B8B1}" destId="{FC9E9095-95CB-4AE1-8457-78BBA7B1ACE4}" srcOrd="0" destOrd="0" presId="urn:microsoft.com/office/officeart/2005/8/layout/chevron1"/>
    <dgm:cxn modelId="{3734E34E-B486-486B-AF92-C86E578A4D4C}" srcId="{F5F64A35-47F6-466F-93F6-80CF51CE95EE}" destId="{C18D3C94-C903-478C-B878-947E1411B8B1}" srcOrd="1" destOrd="0" parTransId="{4223EDE3-778F-433A-B62A-65259C5EED99}" sibTransId="{6C66773B-15D6-4C0D-8A9B-7AC5542BE952}"/>
    <dgm:cxn modelId="{6223CBB9-8507-46AC-8AC4-E3E93C147FD9}" type="presOf" srcId="{DA57E5DA-848D-4503-9774-66A4FDBF2E3E}" destId="{EC30F9D7-E781-439C-AD12-1E135F1761E8}" srcOrd="0" destOrd="0" presId="urn:microsoft.com/office/officeart/2005/8/layout/chevron1"/>
    <dgm:cxn modelId="{A144D5DB-0BA0-4C17-8B20-B592E8A10C74}" type="presParOf" srcId="{B1586EF5-9264-422D-B61E-3A58C17715BE}" destId="{C9A91CA3-E5A1-44C5-A037-B2FC34FE86DB}" srcOrd="0" destOrd="0" presId="urn:microsoft.com/office/officeart/2005/8/layout/chevron1"/>
    <dgm:cxn modelId="{0051F970-2888-45AE-8693-C0E6C855B448}" type="presParOf" srcId="{B1586EF5-9264-422D-B61E-3A58C17715BE}" destId="{8A5C5191-4878-4079-BA26-99FCAD709E69}" srcOrd="1" destOrd="0" presId="urn:microsoft.com/office/officeart/2005/8/layout/chevron1"/>
    <dgm:cxn modelId="{B13AC1FC-EA19-470C-B063-A14C96D0B716}" type="presParOf" srcId="{B1586EF5-9264-422D-B61E-3A58C17715BE}" destId="{FC9E9095-95CB-4AE1-8457-78BBA7B1ACE4}" srcOrd="2" destOrd="0" presId="urn:microsoft.com/office/officeart/2005/8/layout/chevron1"/>
    <dgm:cxn modelId="{EBF8DF38-7755-465E-9A92-CC18B1487F22}" type="presParOf" srcId="{B1586EF5-9264-422D-B61E-3A58C17715BE}" destId="{300F1AAA-DAF0-4365-BC80-C6BC613BC3DD}" srcOrd="3" destOrd="0" presId="urn:microsoft.com/office/officeart/2005/8/layout/chevron1"/>
    <dgm:cxn modelId="{212FA601-0088-4108-B0D6-9A07FA7B8DB5}" type="presParOf" srcId="{B1586EF5-9264-422D-B61E-3A58C17715BE}" destId="{EC30F9D7-E781-439C-AD12-1E135F1761E8}" srcOrd="4" destOrd="0" presId="urn:microsoft.com/office/officeart/2005/8/layout/chevron1"/>
    <dgm:cxn modelId="{1DB6295F-84A3-4214-BD7A-63E477D6BEC9}" type="presParOf" srcId="{B1586EF5-9264-422D-B61E-3A58C17715BE}" destId="{591945EB-A53F-436A-BA34-4067F4FC08B2}" srcOrd="5" destOrd="0" presId="urn:microsoft.com/office/officeart/2005/8/layout/chevron1"/>
    <dgm:cxn modelId="{E79C9ECB-0100-404F-A61B-3DC89677A444}" type="presParOf" srcId="{B1586EF5-9264-422D-B61E-3A58C17715BE}" destId="{1BB70F2C-4342-4734-9C82-3A356E7606AA}" srcOrd="6" destOrd="0" presId="urn:microsoft.com/office/officeart/2005/8/layout/chevron1"/>
    <dgm:cxn modelId="{F5DBD415-E227-489B-89A2-444D4A4ED0FE}" type="presParOf" srcId="{B1586EF5-9264-422D-B61E-3A58C17715BE}" destId="{8CABBB52-B26E-420E-BF63-E747A23F50BE}" srcOrd="7" destOrd="0" presId="urn:microsoft.com/office/officeart/2005/8/layout/chevron1"/>
    <dgm:cxn modelId="{014E4A54-7A37-43A2-AA41-F20B7993C4F2}" type="presParOf" srcId="{B1586EF5-9264-422D-B61E-3A58C17715BE}" destId="{B9C1B962-901A-4B6C-B5B2-0593E22F3FC6}" srcOrd="8" destOrd="0" presId="urn:microsoft.com/office/officeart/2005/8/layout/chevron1"/>
    <dgm:cxn modelId="{EFEED433-295F-44D8-9B1F-923357A9551B}" type="presParOf" srcId="{B1586EF5-9264-422D-B61E-3A58C17715BE}" destId="{04824078-962E-4119-9102-1C5EEB8C5C4F}" srcOrd="9" destOrd="0" presId="urn:microsoft.com/office/officeart/2005/8/layout/chevron1"/>
    <dgm:cxn modelId="{EB7B0BE6-5E53-443D-AD2B-0F21EAB5F5B9}" type="presParOf" srcId="{B1586EF5-9264-422D-B61E-3A58C17715BE}" destId="{C92DCF85-F6A8-4316-B910-1DF8336E061E}" srcOrd="10" destOrd="0" presId="urn:microsoft.com/office/officeart/2005/8/layout/chevron1"/>
  </dgm:cxnLst>
  <dgm:bg>
    <a:noFill/>
  </dgm:bg>
  <dgm:whole>
    <a:ln>
      <a:noFill/>
    </a:ln>
  </dgm:whole>
  <dgm:extLst>
    <a:ext uri="http://schemas.microsoft.com/office/drawing/2008/diagram">
      <dsp:dataModelExt xmlns:dsp="http://schemas.microsoft.com/office/drawing/2008/diagram" relId="rId14"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F5F64A35-47F6-466F-93F6-80CF51CE95EE}" type="doc">
      <dgm:prSet loTypeId="urn:microsoft.com/office/officeart/2005/8/layout/chevron1" loCatId="process" qsTypeId="urn:microsoft.com/office/officeart/2005/8/quickstyle/3d4" qsCatId="3D" csTypeId="urn:microsoft.com/office/officeart/2005/8/colors/accent3_2" csCatId="accent3" phldr="1"/>
      <dgm:spPr/>
    </dgm:pt>
    <dgm:pt modelId="{98062588-A888-40C3-B41D-478736408BA4}">
      <dgm:prSet phldrT="[טקסט]" custT="1"/>
      <dgm:spPr>
        <a:solidFill>
          <a:schemeClr val="accent2">
            <a:lumMod val="75000"/>
          </a:schemeClr>
        </a:solidFill>
      </dgm:spPr>
      <dgm:t>
        <a:bodyPr/>
        <a:lstStyle/>
        <a:p>
          <a:pPr rtl="1"/>
          <a:r>
            <a:rPr lang="en-US" sz="1800" b="1" i="0" smtClean="0">
              <a:solidFill>
                <a:schemeClr val="tx1"/>
              </a:solidFill>
              <a:effectLst/>
            </a:rPr>
            <a:t>Intro</a:t>
          </a:r>
          <a:endParaRPr lang="he-IL" sz="1800" b="1" i="0" dirty="0">
            <a:solidFill>
              <a:schemeClr val="tx1"/>
            </a:solidFill>
            <a:effectLst/>
          </a:endParaRPr>
        </a:p>
      </dgm:t>
    </dgm:pt>
    <dgm:pt modelId="{CC29143D-CD1B-4C88-927C-D5F6EFD1E0B9}" type="parTrans" cxnId="{0ADA6BA1-4D7B-4E35-9029-6ADCFF7DC200}">
      <dgm:prSet/>
      <dgm:spPr/>
      <dgm:t>
        <a:bodyPr/>
        <a:lstStyle/>
        <a:p>
          <a:pPr rtl="1"/>
          <a:endParaRPr lang="he-IL"/>
        </a:p>
      </dgm:t>
    </dgm:pt>
    <dgm:pt modelId="{CC51E79A-11DF-4CF0-AA98-D70F36C5A0CA}" type="sibTrans" cxnId="{0ADA6BA1-4D7B-4E35-9029-6ADCFF7DC200}">
      <dgm:prSet/>
      <dgm:spPr/>
      <dgm:t>
        <a:bodyPr/>
        <a:lstStyle/>
        <a:p>
          <a:pPr rtl="1"/>
          <a:endParaRPr lang="he-IL"/>
        </a:p>
      </dgm:t>
    </dgm:pt>
    <dgm:pt modelId="{C18D3C94-C903-478C-B878-947E1411B8B1}">
      <dgm:prSet phldrT="[טקסט]" custT="1"/>
      <dgm:spPr/>
      <dgm:t>
        <a:bodyPr/>
        <a:lstStyle/>
        <a:p>
          <a:pPr rtl="1"/>
          <a:r>
            <a:rPr lang="en-US" sz="1800" b="1" i="0" smtClean="0">
              <a:solidFill>
                <a:schemeClr val="tx1"/>
              </a:solidFill>
              <a:effectLst/>
            </a:rPr>
            <a:t>ResNet</a:t>
          </a:r>
          <a:endParaRPr lang="he-IL" sz="1800" b="1" i="0" dirty="0">
            <a:solidFill>
              <a:schemeClr val="tx1"/>
            </a:solidFill>
            <a:effectLst/>
          </a:endParaRPr>
        </a:p>
      </dgm:t>
    </dgm:pt>
    <dgm:pt modelId="{4223EDE3-778F-433A-B62A-65259C5EED99}" type="parTrans" cxnId="{3734E34E-B486-486B-AF92-C86E578A4D4C}">
      <dgm:prSet/>
      <dgm:spPr/>
      <dgm:t>
        <a:bodyPr/>
        <a:lstStyle/>
        <a:p>
          <a:pPr rtl="1"/>
          <a:endParaRPr lang="he-IL"/>
        </a:p>
      </dgm:t>
    </dgm:pt>
    <dgm:pt modelId="{6C66773B-15D6-4C0D-8A9B-7AC5542BE952}" type="sibTrans" cxnId="{3734E34E-B486-486B-AF92-C86E578A4D4C}">
      <dgm:prSet/>
      <dgm:spPr/>
      <dgm:t>
        <a:bodyPr/>
        <a:lstStyle/>
        <a:p>
          <a:pPr rtl="1"/>
          <a:endParaRPr lang="he-IL"/>
        </a:p>
      </dgm:t>
    </dgm:pt>
    <dgm:pt modelId="{DA57E5DA-848D-4503-9774-66A4FDBF2E3E}">
      <dgm:prSet phldrT="[טקסט]" custT="1"/>
      <dgm:spPr/>
      <dgm:t>
        <a:bodyPr/>
        <a:lstStyle/>
        <a:p>
          <a:pPr rtl="1"/>
          <a:r>
            <a:rPr lang="en-US" sz="1800" b="1" i="0" smtClean="0">
              <a:solidFill>
                <a:schemeClr val="tx1"/>
              </a:solidFill>
              <a:effectLst/>
            </a:rPr>
            <a:t>Technical details</a:t>
          </a:r>
          <a:endParaRPr lang="en-US" sz="1800" b="1" i="0" dirty="0" smtClean="0">
            <a:solidFill>
              <a:schemeClr val="tx1"/>
            </a:solidFill>
            <a:effectLst/>
          </a:endParaRPr>
        </a:p>
      </dgm:t>
    </dgm:pt>
    <dgm:pt modelId="{C98E0D3F-38FA-4141-B422-43B3C3CE1DD4}" type="parTrans" cxnId="{F004F55D-8245-4D7C-B766-FAB91C432242}">
      <dgm:prSet/>
      <dgm:spPr/>
      <dgm:t>
        <a:bodyPr/>
        <a:lstStyle/>
        <a:p>
          <a:pPr rtl="1"/>
          <a:endParaRPr lang="he-IL"/>
        </a:p>
      </dgm:t>
    </dgm:pt>
    <dgm:pt modelId="{428CCF9A-DD76-42A6-9C7B-0016F9B20D39}" type="sibTrans" cxnId="{F004F55D-8245-4D7C-B766-FAB91C432242}">
      <dgm:prSet/>
      <dgm:spPr/>
      <dgm:t>
        <a:bodyPr/>
        <a:lstStyle/>
        <a:p>
          <a:pPr rtl="1"/>
          <a:endParaRPr lang="he-IL"/>
        </a:p>
      </dgm:t>
    </dgm:pt>
    <dgm:pt modelId="{D577DF19-15F1-4EA7-9C95-E032709D4FA0}">
      <dgm:prSet phldrT="[טקסט]" custT="1"/>
      <dgm:spPr/>
      <dgm:t>
        <a:bodyPr/>
        <a:lstStyle/>
        <a:p>
          <a:pPr rtl="1"/>
          <a:r>
            <a:rPr lang="en-US" sz="1800" b="1" i="0" smtClean="0">
              <a:solidFill>
                <a:schemeClr val="tx1"/>
              </a:solidFill>
              <a:effectLst/>
            </a:rPr>
            <a:t>Results</a:t>
          </a:r>
          <a:endParaRPr lang="en-US" sz="1800" b="1" i="0" dirty="0" smtClean="0">
            <a:solidFill>
              <a:schemeClr val="tx1"/>
            </a:solidFill>
            <a:effectLst/>
          </a:endParaRPr>
        </a:p>
      </dgm:t>
    </dgm:pt>
    <dgm:pt modelId="{02609E72-EEAA-4C9E-B0C2-29693490BEDD}" type="parTrans" cxnId="{218372A3-C300-406E-8844-C0DA5346E0B5}">
      <dgm:prSet/>
      <dgm:spPr/>
      <dgm:t>
        <a:bodyPr/>
        <a:lstStyle/>
        <a:p>
          <a:pPr rtl="1"/>
          <a:endParaRPr lang="he-IL"/>
        </a:p>
      </dgm:t>
    </dgm:pt>
    <dgm:pt modelId="{B59D6F14-B613-4F38-93A4-48D5642D38EE}" type="sibTrans" cxnId="{218372A3-C300-406E-8844-C0DA5346E0B5}">
      <dgm:prSet/>
      <dgm:spPr/>
      <dgm:t>
        <a:bodyPr/>
        <a:lstStyle/>
        <a:p>
          <a:pPr rtl="1"/>
          <a:endParaRPr lang="he-IL"/>
        </a:p>
      </dgm:t>
    </dgm:pt>
    <dgm:pt modelId="{AE290D1E-3068-4DF9-8901-7D160AAFA920}">
      <dgm:prSet phldrT="[טקסט]" custT="1"/>
      <dgm:spPr/>
      <dgm:t>
        <a:bodyPr/>
        <a:lstStyle/>
        <a:p>
          <a:pPr rtl="1"/>
          <a:r>
            <a:rPr lang="en-US" sz="1800" b="1" i="0" smtClean="0">
              <a:solidFill>
                <a:schemeClr val="tx1"/>
              </a:solidFill>
              <a:effectLst/>
            </a:rPr>
            <a:t>ResNet 1000</a:t>
          </a:r>
          <a:endParaRPr lang="en-US" sz="1800" b="1" i="0" dirty="0" smtClean="0">
            <a:solidFill>
              <a:schemeClr val="tx1"/>
            </a:solidFill>
            <a:effectLst/>
          </a:endParaRPr>
        </a:p>
      </dgm:t>
    </dgm:pt>
    <dgm:pt modelId="{D976D6E4-2C5B-47C9-8617-EAEC2EFE27B4}" type="parTrans" cxnId="{5FB199E7-0C1E-4D38-BCA8-B4692B0AF461}">
      <dgm:prSet/>
      <dgm:spPr/>
      <dgm:t>
        <a:bodyPr/>
        <a:lstStyle/>
        <a:p>
          <a:pPr rtl="1"/>
          <a:endParaRPr lang="he-IL"/>
        </a:p>
      </dgm:t>
    </dgm:pt>
    <dgm:pt modelId="{47BF12D7-C677-4090-BEC6-E8E687C7D87F}" type="sibTrans" cxnId="{5FB199E7-0C1E-4D38-BCA8-B4692B0AF461}">
      <dgm:prSet/>
      <dgm:spPr/>
      <dgm:t>
        <a:bodyPr/>
        <a:lstStyle/>
        <a:p>
          <a:pPr rtl="1"/>
          <a:endParaRPr lang="he-IL"/>
        </a:p>
      </dgm:t>
    </dgm:pt>
    <dgm:pt modelId="{59EBC90E-CBC8-42DC-B5DF-F3944A7AE541}">
      <dgm:prSet phldrT="[טקסט]" custT="1"/>
      <dgm:spPr/>
      <dgm:t>
        <a:bodyPr/>
        <a:lstStyle/>
        <a:p>
          <a:pPr rtl="1"/>
          <a:r>
            <a:rPr lang="en-US" sz="1800" b="1" i="0" smtClean="0">
              <a:solidFill>
                <a:schemeClr val="tx1"/>
              </a:solidFill>
              <a:effectLst/>
            </a:rPr>
            <a:t>Comparison</a:t>
          </a:r>
          <a:endParaRPr lang="en-US" sz="1800" b="1" i="0" dirty="0" smtClean="0">
            <a:solidFill>
              <a:schemeClr val="tx1"/>
            </a:solidFill>
            <a:effectLst/>
          </a:endParaRPr>
        </a:p>
      </dgm:t>
    </dgm:pt>
    <dgm:pt modelId="{EF78957A-6679-43C2-A04A-3CFFCDA1C3DE}" type="parTrans" cxnId="{9328E6CE-60AC-489C-9F8D-A46046A98BC7}">
      <dgm:prSet/>
      <dgm:spPr/>
      <dgm:t>
        <a:bodyPr/>
        <a:lstStyle/>
        <a:p>
          <a:pPr rtl="1"/>
          <a:endParaRPr lang="he-IL"/>
        </a:p>
      </dgm:t>
    </dgm:pt>
    <dgm:pt modelId="{4E423B13-94EE-451E-A87F-A274437363C4}" type="sibTrans" cxnId="{9328E6CE-60AC-489C-9F8D-A46046A98BC7}">
      <dgm:prSet/>
      <dgm:spPr/>
      <dgm:t>
        <a:bodyPr/>
        <a:lstStyle/>
        <a:p>
          <a:pPr rtl="1"/>
          <a:endParaRPr lang="he-IL"/>
        </a:p>
      </dgm:t>
    </dgm:pt>
    <dgm:pt modelId="{B1586EF5-9264-422D-B61E-3A58C17715BE}" type="pres">
      <dgm:prSet presAssocID="{F5F64A35-47F6-466F-93F6-80CF51CE95EE}" presName="Name0" presStyleCnt="0">
        <dgm:presLayoutVars>
          <dgm:dir/>
          <dgm:animLvl val="lvl"/>
          <dgm:resizeHandles val="exact"/>
        </dgm:presLayoutVars>
      </dgm:prSet>
      <dgm:spPr/>
    </dgm:pt>
    <dgm:pt modelId="{C9A91CA3-E5A1-44C5-A037-B2FC34FE86DB}" type="pres">
      <dgm:prSet presAssocID="{98062588-A888-40C3-B41D-478736408BA4}" presName="parTxOnly" presStyleLbl="node1" presStyleIdx="0" presStyleCnt="6">
        <dgm:presLayoutVars>
          <dgm:chMax val="0"/>
          <dgm:chPref val="0"/>
          <dgm:bulletEnabled val="1"/>
        </dgm:presLayoutVars>
      </dgm:prSet>
      <dgm:spPr/>
      <dgm:t>
        <a:bodyPr/>
        <a:lstStyle/>
        <a:p>
          <a:endParaRPr lang="en-US"/>
        </a:p>
      </dgm:t>
    </dgm:pt>
    <dgm:pt modelId="{8A5C5191-4878-4079-BA26-99FCAD709E69}" type="pres">
      <dgm:prSet presAssocID="{CC51E79A-11DF-4CF0-AA98-D70F36C5A0CA}" presName="parTxOnlySpace" presStyleCnt="0"/>
      <dgm:spPr/>
    </dgm:pt>
    <dgm:pt modelId="{FC9E9095-95CB-4AE1-8457-78BBA7B1ACE4}" type="pres">
      <dgm:prSet presAssocID="{C18D3C94-C903-478C-B878-947E1411B8B1}" presName="parTxOnly" presStyleLbl="node1" presStyleIdx="1" presStyleCnt="6">
        <dgm:presLayoutVars>
          <dgm:chMax val="0"/>
          <dgm:chPref val="0"/>
          <dgm:bulletEnabled val="1"/>
        </dgm:presLayoutVars>
      </dgm:prSet>
      <dgm:spPr/>
      <dgm:t>
        <a:bodyPr/>
        <a:lstStyle/>
        <a:p>
          <a:endParaRPr lang="en-US"/>
        </a:p>
      </dgm:t>
    </dgm:pt>
    <dgm:pt modelId="{300F1AAA-DAF0-4365-BC80-C6BC613BC3DD}" type="pres">
      <dgm:prSet presAssocID="{6C66773B-15D6-4C0D-8A9B-7AC5542BE952}" presName="parTxOnlySpace" presStyleCnt="0"/>
      <dgm:spPr/>
    </dgm:pt>
    <dgm:pt modelId="{EC30F9D7-E781-439C-AD12-1E135F1761E8}" type="pres">
      <dgm:prSet presAssocID="{DA57E5DA-848D-4503-9774-66A4FDBF2E3E}" presName="parTxOnly" presStyleLbl="node1" presStyleIdx="2" presStyleCnt="6">
        <dgm:presLayoutVars>
          <dgm:chMax val="0"/>
          <dgm:chPref val="0"/>
          <dgm:bulletEnabled val="1"/>
        </dgm:presLayoutVars>
      </dgm:prSet>
      <dgm:spPr/>
      <dgm:t>
        <a:bodyPr/>
        <a:lstStyle/>
        <a:p>
          <a:pPr rtl="1"/>
          <a:endParaRPr lang="he-IL"/>
        </a:p>
      </dgm:t>
    </dgm:pt>
    <dgm:pt modelId="{591945EB-A53F-436A-BA34-4067F4FC08B2}" type="pres">
      <dgm:prSet presAssocID="{428CCF9A-DD76-42A6-9C7B-0016F9B20D39}" presName="parTxOnlySpace" presStyleCnt="0"/>
      <dgm:spPr/>
    </dgm:pt>
    <dgm:pt modelId="{1BB70F2C-4342-4734-9C82-3A356E7606AA}" type="pres">
      <dgm:prSet presAssocID="{D577DF19-15F1-4EA7-9C95-E032709D4FA0}" presName="parTxOnly" presStyleLbl="node1" presStyleIdx="3" presStyleCnt="6">
        <dgm:presLayoutVars>
          <dgm:chMax val="0"/>
          <dgm:chPref val="0"/>
          <dgm:bulletEnabled val="1"/>
        </dgm:presLayoutVars>
      </dgm:prSet>
      <dgm:spPr/>
      <dgm:t>
        <a:bodyPr/>
        <a:lstStyle/>
        <a:p>
          <a:pPr rtl="1"/>
          <a:endParaRPr lang="he-IL"/>
        </a:p>
      </dgm:t>
    </dgm:pt>
    <dgm:pt modelId="{8CABBB52-B26E-420E-BF63-E747A23F50BE}" type="pres">
      <dgm:prSet presAssocID="{B59D6F14-B613-4F38-93A4-48D5642D38EE}" presName="parTxOnlySpace" presStyleCnt="0"/>
      <dgm:spPr/>
    </dgm:pt>
    <dgm:pt modelId="{B9C1B962-901A-4B6C-B5B2-0593E22F3FC6}" type="pres">
      <dgm:prSet presAssocID="{AE290D1E-3068-4DF9-8901-7D160AAFA920}" presName="parTxOnly" presStyleLbl="node1" presStyleIdx="4" presStyleCnt="6">
        <dgm:presLayoutVars>
          <dgm:chMax val="0"/>
          <dgm:chPref val="0"/>
          <dgm:bulletEnabled val="1"/>
        </dgm:presLayoutVars>
      </dgm:prSet>
      <dgm:spPr/>
      <dgm:t>
        <a:bodyPr/>
        <a:lstStyle/>
        <a:p>
          <a:pPr rtl="1"/>
          <a:endParaRPr lang="he-IL"/>
        </a:p>
      </dgm:t>
    </dgm:pt>
    <dgm:pt modelId="{04824078-962E-4119-9102-1C5EEB8C5C4F}" type="pres">
      <dgm:prSet presAssocID="{47BF12D7-C677-4090-BEC6-E8E687C7D87F}" presName="parTxOnlySpace" presStyleCnt="0"/>
      <dgm:spPr/>
    </dgm:pt>
    <dgm:pt modelId="{C92DCF85-F6A8-4316-B910-1DF8336E061E}" type="pres">
      <dgm:prSet presAssocID="{59EBC90E-CBC8-42DC-B5DF-F3944A7AE541}" presName="parTxOnly" presStyleLbl="node1" presStyleIdx="5" presStyleCnt="6">
        <dgm:presLayoutVars>
          <dgm:chMax val="0"/>
          <dgm:chPref val="0"/>
          <dgm:bulletEnabled val="1"/>
        </dgm:presLayoutVars>
      </dgm:prSet>
      <dgm:spPr/>
      <dgm:t>
        <a:bodyPr/>
        <a:lstStyle/>
        <a:p>
          <a:pPr rtl="1"/>
          <a:endParaRPr lang="he-IL"/>
        </a:p>
      </dgm:t>
    </dgm:pt>
  </dgm:ptLst>
  <dgm:cxnLst>
    <dgm:cxn modelId="{5FB199E7-0C1E-4D38-BCA8-B4692B0AF461}" srcId="{F5F64A35-47F6-466F-93F6-80CF51CE95EE}" destId="{AE290D1E-3068-4DF9-8901-7D160AAFA920}" srcOrd="4" destOrd="0" parTransId="{D976D6E4-2C5B-47C9-8617-EAEC2EFE27B4}" sibTransId="{47BF12D7-C677-4090-BEC6-E8E687C7D87F}"/>
    <dgm:cxn modelId="{0ADA6BA1-4D7B-4E35-9029-6ADCFF7DC200}" srcId="{F5F64A35-47F6-466F-93F6-80CF51CE95EE}" destId="{98062588-A888-40C3-B41D-478736408BA4}" srcOrd="0" destOrd="0" parTransId="{CC29143D-CD1B-4C88-927C-D5F6EFD1E0B9}" sibTransId="{CC51E79A-11DF-4CF0-AA98-D70F36C5A0CA}"/>
    <dgm:cxn modelId="{EA09B717-C03D-43F9-A63D-72DE85BFFFFD}" type="presOf" srcId="{F5F64A35-47F6-466F-93F6-80CF51CE95EE}" destId="{B1586EF5-9264-422D-B61E-3A58C17715BE}" srcOrd="0" destOrd="0" presId="urn:microsoft.com/office/officeart/2005/8/layout/chevron1"/>
    <dgm:cxn modelId="{FCAF9653-6CA0-4F4F-B04C-ED5F4DF0DC88}" type="presOf" srcId="{59EBC90E-CBC8-42DC-B5DF-F3944A7AE541}" destId="{C92DCF85-F6A8-4316-B910-1DF8336E061E}" srcOrd="0" destOrd="0" presId="urn:microsoft.com/office/officeart/2005/8/layout/chevron1"/>
    <dgm:cxn modelId="{1AF11A01-AB74-468F-9671-CFEF1551D581}" type="presOf" srcId="{C18D3C94-C903-478C-B878-947E1411B8B1}" destId="{FC9E9095-95CB-4AE1-8457-78BBA7B1ACE4}" srcOrd="0" destOrd="0" presId="urn:microsoft.com/office/officeart/2005/8/layout/chevron1"/>
    <dgm:cxn modelId="{9328E6CE-60AC-489C-9F8D-A46046A98BC7}" srcId="{F5F64A35-47F6-466F-93F6-80CF51CE95EE}" destId="{59EBC90E-CBC8-42DC-B5DF-F3944A7AE541}" srcOrd="5" destOrd="0" parTransId="{EF78957A-6679-43C2-A04A-3CFFCDA1C3DE}" sibTransId="{4E423B13-94EE-451E-A87F-A274437363C4}"/>
    <dgm:cxn modelId="{F004F55D-8245-4D7C-B766-FAB91C432242}" srcId="{F5F64A35-47F6-466F-93F6-80CF51CE95EE}" destId="{DA57E5DA-848D-4503-9774-66A4FDBF2E3E}" srcOrd="2" destOrd="0" parTransId="{C98E0D3F-38FA-4141-B422-43B3C3CE1DD4}" sibTransId="{428CCF9A-DD76-42A6-9C7B-0016F9B20D39}"/>
    <dgm:cxn modelId="{218372A3-C300-406E-8844-C0DA5346E0B5}" srcId="{F5F64A35-47F6-466F-93F6-80CF51CE95EE}" destId="{D577DF19-15F1-4EA7-9C95-E032709D4FA0}" srcOrd="3" destOrd="0" parTransId="{02609E72-EEAA-4C9E-B0C2-29693490BEDD}" sibTransId="{B59D6F14-B613-4F38-93A4-48D5642D38EE}"/>
    <dgm:cxn modelId="{84304B08-E89E-45BE-99E2-C8B220773367}" type="presOf" srcId="{98062588-A888-40C3-B41D-478736408BA4}" destId="{C9A91CA3-E5A1-44C5-A037-B2FC34FE86DB}" srcOrd="0" destOrd="0" presId="urn:microsoft.com/office/officeart/2005/8/layout/chevron1"/>
    <dgm:cxn modelId="{75099ACB-7355-484A-BD18-FC077B44681C}" type="presOf" srcId="{DA57E5DA-848D-4503-9774-66A4FDBF2E3E}" destId="{EC30F9D7-E781-439C-AD12-1E135F1761E8}" srcOrd="0" destOrd="0" presId="urn:microsoft.com/office/officeart/2005/8/layout/chevron1"/>
    <dgm:cxn modelId="{85722F01-0F70-4F36-A1DE-D8407B0567D1}" type="presOf" srcId="{AE290D1E-3068-4DF9-8901-7D160AAFA920}" destId="{B9C1B962-901A-4B6C-B5B2-0593E22F3FC6}" srcOrd="0" destOrd="0" presId="urn:microsoft.com/office/officeart/2005/8/layout/chevron1"/>
    <dgm:cxn modelId="{3734E34E-B486-486B-AF92-C86E578A4D4C}" srcId="{F5F64A35-47F6-466F-93F6-80CF51CE95EE}" destId="{C18D3C94-C903-478C-B878-947E1411B8B1}" srcOrd="1" destOrd="0" parTransId="{4223EDE3-778F-433A-B62A-65259C5EED99}" sibTransId="{6C66773B-15D6-4C0D-8A9B-7AC5542BE952}"/>
    <dgm:cxn modelId="{F29497E1-825B-46A4-9782-702292EE3812}" type="presOf" srcId="{D577DF19-15F1-4EA7-9C95-E032709D4FA0}" destId="{1BB70F2C-4342-4734-9C82-3A356E7606AA}" srcOrd="0" destOrd="0" presId="urn:microsoft.com/office/officeart/2005/8/layout/chevron1"/>
    <dgm:cxn modelId="{B400B37F-4CEA-4153-9F5C-1EB289449C57}" type="presParOf" srcId="{B1586EF5-9264-422D-B61E-3A58C17715BE}" destId="{C9A91CA3-E5A1-44C5-A037-B2FC34FE86DB}" srcOrd="0" destOrd="0" presId="urn:microsoft.com/office/officeart/2005/8/layout/chevron1"/>
    <dgm:cxn modelId="{4E172BA5-8F50-4822-B5DA-2AF570F89500}" type="presParOf" srcId="{B1586EF5-9264-422D-B61E-3A58C17715BE}" destId="{8A5C5191-4878-4079-BA26-99FCAD709E69}" srcOrd="1" destOrd="0" presId="urn:microsoft.com/office/officeart/2005/8/layout/chevron1"/>
    <dgm:cxn modelId="{C607B04C-D8D7-4498-AAA4-AEB14711BFBB}" type="presParOf" srcId="{B1586EF5-9264-422D-B61E-3A58C17715BE}" destId="{FC9E9095-95CB-4AE1-8457-78BBA7B1ACE4}" srcOrd="2" destOrd="0" presId="urn:microsoft.com/office/officeart/2005/8/layout/chevron1"/>
    <dgm:cxn modelId="{EDA83B00-23A8-4537-8ECA-7C00635B529D}" type="presParOf" srcId="{B1586EF5-9264-422D-B61E-3A58C17715BE}" destId="{300F1AAA-DAF0-4365-BC80-C6BC613BC3DD}" srcOrd="3" destOrd="0" presId="urn:microsoft.com/office/officeart/2005/8/layout/chevron1"/>
    <dgm:cxn modelId="{1E0C308A-36B5-4F0E-9A45-B55F4AEEA764}" type="presParOf" srcId="{B1586EF5-9264-422D-B61E-3A58C17715BE}" destId="{EC30F9D7-E781-439C-AD12-1E135F1761E8}" srcOrd="4" destOrd="0" presId="urn:microsoft.com/office/officeart/2005/8/layout/chevron1"/>
    <dgm:cxn modelId="{E0586676-2230-4FEF-8F07-58C358FBFF5B}" type="presParOf" srcId="{B1586EF5-9264-422D-B61E-3A58C17715BE}" destId="{591945EB-A53F-436A-BA34-4067F4FC08B2}" srcOrd="5" destOrd="0" presId="urn:microsoft.com/office/officeart/2005/8/layout/chevron1"/>
    <dgm:cxn modelId="{17F3B61D-9F26-466A-8587-CA2AF7793B22}" type="presParOf" srcId="{B1586EF5-9264-422D-B61E-3A58C17715BE}" destId="{1BB70F2C-4342-4734-9C82-3A356E7606AA}" srcOrd="6" destOrd="0" presId="urn:microsoft.com/office/officeart/2005/8/layout/chevron1"/>
    <dgm:cxn modelId="{6A42FECC-A458-4B43-BC04-B2D88727D126}" type="presParOf" srcId="{B1586EF5-9264-422D-B61E-3A58C17715BE}" destId="{8CABBB52-B26E-420E-BF63-E747A23F50BE}" srcOrd="7" destOrd="0" presId="urn:microsoft.com/office/officeart/2005/8/layout/chevron1"/>
    <dgm:cxn modelId="{901A6D7F-E9F6-4399-9F17-D2A7F7DEF03D}" type="presParOf" srcId="{B1586EF5-9264-422D-B61E-3A58C17715BE}" destId="{B9C1B962-901A-4B6C-B5B2-0593E22F3FC6}" srcOrd="8" destOrd="0" presId="urn:microsoft.com/office/officeart/2005/8/layout/chevron1"/>
    <dgm:cxn modelId="{9DCDA21F-4117-4DAE-8DDA-885DBBDE2B29}" type="presParOf" srcId="{B1586EF5-9264-422D-B61E-3A58C17715BE}" destId="{04824078-962E-4119-9102-1C5EEB8C5C4F}" srcOrd="9" destOrd="0" presId="urn:microsoft.com/office/officeart/2005/8/layout/chevron1"/>
    <dgm:cxn modelId="{DA00E808-15CD-4816-994D-9244BCBFF841}" type="presParOf" srcId="{B1586EF5-9264-422D-B61E-3A58C17715BE}" destId="{C92DCF85-F6A8-4316-B910-1DF8336E061E}" srcOrd="10" destOrd="0" presId="urn:microsoft.com/office/officeart/2005/8/layout/chevron1"/>
  </dgm:cxnLst>
  <dgm:bg>
    <a:noFill/>
  </dgm:bg>
  <dgm:whole>
    <a:ln>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0.xml><?xml version="1.0" encoding="utf-8"?>
<dgm:dataModel xmlns:dgm="http://schemas.openxmlformats.org/drawingml/2006/diagram" xmlns:a="http://schemas.openxmlformats.org/drawingml/2006/main">
  <dgm:ptLst>
    <dgm:pt modelId="{F5F64A35-47F6-466F-93F6-80CF51CE95EE}" type="doc">
      <dgm:prSet loTypeId="urn:microsoft.com/office/officeart/2005/8/layout/chevron1" loCatId="process" qsTypeId="urn:microsoft.com/office/officeart/2005/8/quickstyle/3d4" qsCatId="3D" csTypeId="urn:microsoft.com/office/officeart/2005/8/colors/accent3_2" csCatId="accent3" phldr="1"/>
      <dgm:spPr/>
    </dgm:pt>
    <dgm:pt modelId="{98062588-A888-40C3-B41D-478736408BA4}">
      <dgm:prSet phldrT="[טקסט]" custT="1"/>
      <dgm:spPr/>
      <dgm:t>
        <a:bodyPr/>
        <a:lstStyle/>
        <a:p>
          <a:pPr rtl="1"/>
          <a:r>
            <a:rPr lang="en-US" sz="1800" b="1" i="0" smtClean="0">
              <a:solidFill>
                <a:schemeClr val="tx1"/>
              </a:solidFill>
              <a:effectLst/>
            </a:rPr>
            <a:t>Intro</a:t>
          </a:r>
          <a:endParaRPr lang="he-IL" sz="1800" b="1" i="0" dirty="0">
            <a:solidFill>
              <a:schemeClr val="tx1"/>
            </a:solidFill>
            <a:effectLst/>
          </a:endParaRPr>
        </a:p>
      </dgm:t>
    </dgm:pt>
    <dgm:pt modelId="{CC29143D-CD1B-4C88-927C-D5F6EFD1E0B9}" type="parTrans" cxnId="{0ADA6BA1-4D7B-4E35-9029-6ADCFF7DC200}">
      <dgm:prSet/>
      <dgm:spPr/>
      <dgm:t>
        <a:bodyPr/>
        <a:lstStyle/>
        <a:p>
          <a:pPr rtl="1"/>
          <a:endParaRPr lang="he-IL"/>
        </a:p>
      </dgm:t>
    </dgm:pt>
    <dgm:pt modelId="{CC51E79A-11DF-4CF0-AA98-D70F36C5A0CA}" type="sibTrans" cxnId="{0ADA6BA1-4D7B-4E35-9029-6ADCFF7DC200}">
      <dgm:prSet/>
      <dgm:spPr/>
      <dgm:t>
        <a:bodyPr/>
        <a:lstStyle/>
        <a:p>
          <a:pPr rtl="1"/>
          <a:endParaRPr lang="he-IL"/>
        </a:p>
      </dgm:t>
    </dgm:pt>
    <dgm:pt modelId="{C18D3C94-C903-478C-B878-947E1411B8B1}">
      <dgm:prSet phldrT="[טקסט]" custT="1"/>
      <dgm:spPr/>
      <dgm:t>
        <a:bodyPr/>
        <a:lstStyle/>
        <a:p>
          <a:pPr rtl="1"/>
          <a:r>
            <a:rPr lang="en-US" sz="1800" b="1" i="0" smtClean="0">
              <a:solidFill>
                <a:schemeClr val="tx1"/>
              </a:solidFill>
              <a:effectLst/>
            </a:rPr>
            <a:t>ResNet</a:t>
          </a:r>
          <a:endParaRPr lang="he-IL" sz="1800" b="1" i="0" dirty="0">
            <a:solidFill>
              <a:schemeClr val="tx1"/>
            </a:solidFill>
            <a:effectLst/>
          </a:endParaRPr>
        </a:p>
      </dgm:t>
    </dgm:pt>
    <dgm:pt modelId="{4223EDE3-778F-433A-B62A-65259C5EED99}" type="parTrans" cxnId="{3734E34E-B486-486B-AF92-C86E578A4D4C}">
      <dgm:prSet/>
      <dgm:spPr/>
      <dgm:t>
        <a:bodyPr/>
        <a:lstStyle/>
        <a:p>
          <a:pPr rtl="1"/>
          <a:endParaRPr lang="he-IL"/>
        </a:p>
      </dgm:t>
    </dgm:pt>
    <dgm:pt modelId="{6C66773B-15D6-4C0D-8A9B-7AC5542BE952}" type="sibTrans" cxnId="{3734E34E-B486-486B-AF92-C86E578A4D4C}">
      <dgm:prSet/>
      <dgm:spPr/>
      <dgm:t>
        <a:bodyPr/>
        <a:lstStyle/>
        <a:p>
          <a:pPr rtl="1"/>
          <a:endParaRPr lang="he-IL"/>
        </a:p>
      </dgm:t>
    </dgm:pt>
    <dgm:pt modelId="{DA57E5DA-848D-4503-9774-66A4FDBF2E3E}">
      <dgm:prSet phldrT="[טקסט]" custT="1"/>
      <dgm:spPr/>
      <dgm:t>
        <a:bodyPr/>
        <a:lstStyle/>
        <a:p>
          <a:pPr rtl="1"/>
          <a:r>
            <a:rPr lang="en-US" sz="1800" b="1" i="0" smtClean="0">
              <a:solidFill>
                <a:schemeClr val="tx1"/>
              </a:solidFill>
              <a:effectLst/>
            </a:rPr>
            <a:t>Technical details</a:t>
          </a:r>
          <a:endParaRPr lang="en-US" sz="1800" b="1" i="0" dirty="0" smtClean="0">
            <a:solidFill>
              <a:schemeClr val="tx1"/>
            </a:solidFill>
            <a:effectLst/>
          </a:endParaRPr>
        </a:p>
      </dgm:t>
    </dgm:pt>
    <dgm:pt modelId="{C98E0D3F-38FA-4141-B422-43B3C3CE1DD4}" type="parTrans" cxnId="{F004F55D-8245-4D7C-B766-FAB91C432242}">
      <dgm:prSet/>
      <dgm:spPr/>
      <dgm:t>
        <a:bodyPr/>
        <a:lstStyle/>
        <a:p>
          <a:pPr rtl="1"/>
          <a:endParaRPr lang="he-IL"/>
        </a:p>
      </dgm:t>
    </dgm:pt>
    <dgm:pt modelId="{428CCF9A-DD76-42A6-9C7B-0016F9B20D39}" type="sibTrans" cxnId="{F004F55D-8245-4D7C-B766-FAB91C432242}">
      <dgm:prSet/>
      <dgm:spPr/>
      <dgm:t>
        <a:bodyPr/>
        <a:lstStyle/>
        <a:p>
          <a:pPr rtl="1"/>
          <a:endParaRPr lang="he-IL"/>
        </a:p>
      </dgm:t>
    </dgm:pt>
    <dgm:pt modelId="{D577DF19-15F1-4EA7-9C95-E032709D4FA0}">
      <dgm:prSet phldrT="[טקסט]" custT="1"/>
      <dgm:spPr/>
      <dgm:t>
        <a:bodyPr/>
        <a:lstStyle/>
        <a:p>
          <a:pPr rtl="1"/>
          <a:r>
            <a:rPr lang="en-US" sz="1800" b="1" i="0" smtClean="0">
              <a:solidFill>
                <a:schemeClr val="tx1"/>
              </a:solidFill>
              <a:effectLst/>
            </a:rPr>
            <a:t>Results</a:t>
          </a:r>
          <a:endParaRPr lang="en-US" sz="1800" b="1" i="0" dirty="0" smtClean="0">
            <a:solidFill>
              <a:schemeClr val="tx1"/>
            </a:solidFill>
            <a:effectLst/>
          </a:endParaRPr>
        </a:p>
      </dgm:t>
    </dgm:pt>
    <dgm:pt modelId="{02609E72-EEAA-4C9E-B0C2-29693490BEDD}" type="parTrans" cxnId="{218372A3-C300-406E-8844-C0DA5346E0B5}">
      <dgm:prSet/>
      <dgm:spPr/>
      <dgm:t>
        <a:bodyPr/>
        <a:lstStyle/>
        <a:p>
          <a:pPr rtl="1"/>
          <a:endParaRPr lang="he-IL"/>
        </a:p>
      </dgm:t>
    </dgm:pt>
    <dgm:pt modelId="{B59D6F14-B613-4F38-93A4-48D5642D38EE}" type="sibTrans" cxnId="{218372A3-C300-406E-8844-C0DA5346E0B5}">
      <dgm:prSet/>
      <dgm:spPr/>
      <dgm:t>
        <a:bodyPr/>
        <a:lstStyle/>
        <a:p>
          <a:pPr rtl="1"/>
          <a:endParaRPr lang="he-IL"/>
        </a:p>
      </dgm:t>
    </dgm:pt>
    <dgm:pt modelId="{AE290D1E-3068-4DF9-8901-7D160AAFA920}">
      <dgm:prSet phldrT="[טקסט]" custT="1"/>
      <dgm:spPr/>
      <dgm:t>
        <a:bodyPr/>
        <a:lstStyle/>
        <a:p>
          <a:pPr rtl="1"/>
          <a:r>
            <a:rPr lang="en-US" sz="1800" b="1" i="0" smtClean="0">
              <a:solidFill>
                <a:schemeClr val="tx1"/>
              </a:solidFill>
              <a:effectLst/>
            </a:rPr>
            <a:t>ResNet 1000</a:t>
          </a:r>
          <a:endParaRPr lang="en-US" sz="1800" b="1" i="0" dirty="0" smtClean="0">
            <a:solidFill>
              <a:schemeClr val="tx1"/>
            </a:solidFill>
            <a:effectLst/>
          </a:endParaRPr>
        </a:p>
      </dgm:t>
    </dgm:pt>
    <dgm:pt modelId="{D976D6E4-2C5B-47C9-8617-EAEC2EFE27B4}" type="parTrans" cxnId="{5FB199E7-0C1E-4D38-BCA8-B4692B0AF461}">
      <dgm:prSet/>
      <dgm:spPr/>
      <dgm:t>
        <a:bodyPr/>
        <a:lstStyle/>
        <a:p>
          <a:pPr rtl="1"/>
          <a:endParaRPr lang="he-IL"/>
        </a:p>
      </dgm:t>
    </dgm:pt>
    <dgm:pt modelId="{47BF12D7-C677-4090-BEC6-E8E687C7D87F}" type="sibTrans" cxnId="{5FB199E7-0C1E-4D38-BCA8-B4692B0AF461}">
      <dgm:prSet/>
      <dgm:spPr/>
      <dgm:t>
        <a:bodyPr/>
        <a:lstStyle/>
        <a:p>
          <a:pPr rtl="1"/>
          <a:endParaRPr lang="he-IL"/>
        </a:p>
      </dgm:t>
    </dgm:pt>
    <dgm:pt modelId="{59EBC90E-CBC8-42DC-B5DF-F3944A7AE541}">
      <dgm:prSet phldrT="[טקסט]" custT="1"/>
      <dgm:spPr>
        <a:solidFill>
          <a:schemeClr val="accent2">
            <a:lumMod val="75000"/>
          </a:schemeClr>
        </a:solidFill>
      </dgm:spPr>
      <dgm:t>
        <a:bodyPr/>
        <a:lstStyle/>
        <a:p>
          <a:pPr rtl="1"/>
          <a:r>
            <a:rPr lang="en-US" sz="1800" b="1" i="0" smtClean="0">
              <a:solidFill>
                <a:schemeClr val="tx1"/>
              </a:solidFill>
              <a:effectLst/>
            </a:rPr>
            <a:t>Comparison</a:t>
          </a:r>
          <a:endParaRPr lang="en-US" sz="1800" b="1" i="0" dirty="0" smtClean="0">
            <a:solidFill>
              <a:schemeClr val="tx1"/>
            </a:solidFill>
            <a:effectLst/>
          </a:endParaRPr>
        </a:p>
      </dgm:t>
    </dgm:pt>
    <dgm:pt modelId="{EF78957A-6679-43C2-A04A-3CFFCDA1C3DE}" type="parTrans" cxnId="{9328E6CE-60AC-489C-9F8D-A46046A98BC7}">
      <dgm:prSet/>
      <dgm:spPr/>
      <dgm:t>
        <a:bodyPr/>
        <a:lstStyle/>
        <a:p>
          <a:pPr rtl="1"/>
          <a:endParaRPr lang="he-IL"/>
        </a:p>
      </dgm:t>
    </dgm:pt>
    <dgm:pt modelId="{4E423B13-94EE-451E-A87F-A274437363C4}" type="sibTrans" cxnId="{9328E6CE-60AC-489C-9F8D-A46046A98BC7}">
      <dgm:prSet/>
      <dgm:spPr/>
      <dgm:t>
        <a:bodyPr/>
        <a:lstStyle/>
        <a:p>
          <a:pPr rtl="1"/>
          <a:endParaRPr lang="he-IL"/>
        </a:p>
      </dgm:t>
    </dgm:pt>
    <dgm:pt modelId="{B1586EF5-9264-422D-B61E-3A58C17715BE}" type="pres">
      <dgm:prSet presAssocID="{F5F64A35-47F6-466F-93F6-80CF51CE95EE}" presName="Name0" presStyleCnt="0">
        <dgm:presLayoutVars>
          <dgm:dir/>
          <dgm:animLvl val="lvl"/>
          <dgm:resizeHandles val="exact"/>
        </dgm:presLayoutVars>
      </dgm:prSet>
      <dgm:spPr/>
    </dgm:pt>
    <dgm:pt modelId="{C9A91CA3-E5A1-44C5-A037-B2FC34FE86DB}" type="pres">
      <dgm:prSet presAssocID="{98062588-A888-40C3-B41D-478736408BA4}" presName="parTxOnly" presStyleLbl="node1" presStyleIdx="0" presStyleCnt="6">
        <dgm:presLayoutVars>
          <dgm:chMax val="0"/>
          <dgm:chPref val="0"/>
          <dgm:bulletEnabled val="1"/>
        </dgm:presLayoutVars>
      </dgm:prSet>
      <dgm:spPr/>
      <dgm:t>
        <a:bodyPr/>
        <a:lstStyle/>
        <a:p>
          <a:endParaRPr lang="en-US"/>
        </a:p>
      </dgm:t>
    </dgm:pt>
    <dgm:pt modelId="{8A5C5191-4878-4079-BA26-99FCAD709E69}" type="pres">
      <dgm:prSet presAssocID="{CC51E79A-11DF-4CF0-AA98-D70F36C5A0CA}" presName="parTxOnlySpace" presStyleCnt="0"/>
      <dgm:spPr/>
    </dgm:pt>
    <dgm:pt modelId="{FC9E9095-95CB-4AE1-8457-78BBA7B1ACE4}" type="pres">
      <dgm:prSet presAssocID="{C18D3C94-C903-478C-B878-947E1411B8B1}" presName="parTxOnly" presStyleLbl="node1" presStyleIdx="1" presStyleCnt="6">
        <dgm:presLayoutVars>
          <dgm:chMax val="0"/>
          <dgm:chPref val="0"/>
          <dgm:bulletEnabled val="1"/>
        </dgm:presLayoutVars>
      </dgm:prSet>
      <dgm:spPr/>
      <dgm:t>
        <a:bodyPr/>
        <a:lstStyle/>
        <a:p>
          <a:endParaRPr lang="en-US"/>
        </a:p>
      </dgm:t>
    </dgm:pt>
    <dgm:pt modelId="{300F1AAA-DAF0-4365-BC80-C6BC613BC3DD}" type="pres">
      <dgm:prSet presAssocID="{6C66773B-15D6-4C0D-8A9B-7AC5542BE952}" presName="parTxOnlySpace" presStyleCnt="0"/>
      <dgm:spPr/>
    </dgm:pt>
    <dgm:pt modelId="{EC30F9D7-E781-439C-AD12-1E135F1761E8}" type="pres">
      <dgm:prSet presAssocID="{DA57E5DA-848D-4503-9774-66A4FDBF2E3E}" presName="parTxOnly" presStyleLbl="node1" presStyleIdx="2" presStyleCnt="6">
        <dgm:presLayoutVars>
          <dgm:chMax val="0"/>
          <dgm:chPref val="0"/>
          <dgm:bulletEnabled val="1"/>
        </dgm:presLayoutVars>
      </dgm:prSet>
      <dgm:spPr/>
      <dgm:t>
        <a:bodyPr/>
        <a:lstStyle/>
        <a:p>
          <a:pPr rtl="1"/>
          <a:endParaRPr lang="he-IL"/>
        </a:p>
      </dgm:t>
    </dgm:pt>
    <dgm:pt modelId="{591945EB-A53F-436A-BA34-4067F4FC08B2}" type="pres">
      <dgm:prSet presAssocID="{428CCF9A-DD76-42A6-9C7B-0016F9B20D39}" presName="parTxOnlySpace" presStyleCnt="0"/>
      <dgm:spPr/>
    </dgm:pt>
    <dgm:pt modelId="{1BB70F2C-4342-4734-9C82-3A356E7606AA}" type="pres">
      <dgm:prSet presAssocID="{D577DF19-15F1-4EA7-9C95-E032709D4FA0}" presName="parTxOnly" presStyleLbl="node1" presStyleIdx="3" presStyleCnt="6">
        <dgm:presLayoutVars>
          <dgm:chMax val="0"/>
          <dgm:chPref val="0"/>
          <dgm:bulletEnabled val="1"/>
        </dgm:presLayoutVars>
      </dgm:prSet>
      <dgm:spPr/>
      <dgm:t>
        <a:bodyPr/>
        <a:lstStyle/>
        <a:p>
          <a:pPr rtl="1"/>
          <a:endParaRPr lang="he-IL"/>
        </a:p>
      </dgm:t>
    </dgm:pt>
    <dgm:pt modelId="{8CABBB52-B26E-420E-BF63-E747A23F50BE}" type="pres">
      <dgm:prSet presAssocID="{B59D6F14-B613-4F38-93A4-48D5642D38EE}" presName="parTxOnlySpace" presStyleCnt="0"/>
      <dgm:spPr/>
    </dgm:pt>
    <dgm:pt modelId="{B9C1B962-901A-4B6C-B5B2-0593E22F3FC6}" type="pres">
      <dgm:prSet presAssocID="{AE290D1E-3068-4DF9-8901-7D160AAFA920}" presName="parTxOnly" presStyleLbl="node1" presStyleIdx="4" presStyleCnt="6">
        <dgm:presLayoutVars>
          <dgm:chMax val="0"/>
          <dgm:chPref val="0"/>
          <dgm:bulletEnabled val="1"/>
        </dgm:presLayoutVars>
      </dgm:prSet>
      <dgm:spPr/>
      <dgm:t>
        <a:bodyPr/>
        <a:lstStyle/>
        <a:p>
          <a:pPr rtl="1"/>
          <a:endParaRPr lang="he-IL"/>
        </a:p>
      </dgm:t>
    </dgm:pt>
    <dgm:pt modelId="{04824078-962E-4119-9102-1C5EEB8C5C4F}" type="pres">
      <dgm:prSet presAssocID="{47BF12D7-C677-4090-BEC6-E8E687C7D87F}" presName="parTxOnlySpace" presStyleCnt="0"/>
      <dgm:spPr/>
    </dgm:pt>
    <dgm:pt modelId="{C92DCF85-F6A8-4316-B910-1DF8336E061E}" type="pres">
      <dgm:prSet presAssocID="{59EBC90E-CBC8-42DC-B5DF-F3944A7AE541}" presName="parTxOnly" presStyleLbl="node1" presStyleIdx="5" presStyleCnt="6">
        <dgm:presLayoutVars>
          <dgm:chMax val="0"/>
          <dgm:chPref val="0"/>
          <dgm:bulletEnabled val="1"/>
        </dgm:presLayoutVars>
      </dgm:prSet>
      <dgm:spPr/>
      <dgm:t>
        <a:bodyPr/>
        <a:lstStyle/>
        <a:p>
          <a:pPr rtl="1"/>
          <a:endParaRPr lang="he-IL"/>
        </a:p>
      </dgm:t>
    </dgm:pt>
  </dgm:ptLst>
  <dgm:cxnLst>
    <dgm:cxn modelId="{A6ADC50C-A50F-4C0C-A2C4-DF5553181742}" type="presOf" srcId="{59EBC90E-CBC8-42DC-B5DF-F3944A7AE541}" destId="{C92DCF85-F6A8-4316-B910-1DF8336E061E}" srcOrd="0" destOrd="0" presId="urn:microsoft.com/office/officeart/2005/8/layout/chevron1"/>
    <dgm:cxn modelId="{EE8983D9-BA14-4C53-B2E5-028455B0F647}" type="presOf" srcId="{C18D3C94-C903-478C-B878-947E1411B8B1}" destId="{FC9E9095-95CB-4AE1-8457-78BBA7B1ACE4}" srcOrd="0" destOrd="0" presId="urn:microsoft.com/office/officeart/2005/8/layout/chevron1"/>
    <dgm:cxn modelId="{A5EBDA9B-A8B9-41FA-9C4E-BE562901D221}" type="presOf" srcId="{F5F64A35-47F6-466F-93F6-80CF51CE95EE}" destId="{B1586EF5-9264-422D-B61E-3A58C17715BE}" srcOrd="0" destOrd="0" presId="urn:microsoft.com/office/officeart/2005/8/layout/chevron1"/>
    <dgm:cxn modelId="{9328E6CE-60AC-489C-9F8D-A46046A98BC7}" srcId="{F5F64A35-47F6-466F-93F6-80CF51CE95EE}" destId="{59EBC90E-CBC8-42DC-B5DF-F3944A7AE541}" srcOrd="5" destOrd="0" parTransId="{EF78957A-6679-43C2-A04A-3CFFCDA1C3DE}" sibTransId="{4E423B13-94EE-451E-A87F-A274437363C4}"/>
    <dgm:cxn modelId="{3734E34E-B486-486B-AF92-C86E578A4D4C}" srcId="{F5F64A35-47F6-466F-93F6-80CF51CE95EE}" destId="{C18D3C94-C903-478C-B878-947E1411B8B1}" srcOrd="1" destOrd="0" parTransId="{4223EDE3-778F-433A-B62A-65259C5EED99}" sibTransId="{6C66773B-15D6-4C0D-8A9B-7AC5542BE952}"/>
    <dgm:cxn modelId="{B7E65274-6A9B-4FD3-90BE-2C1C0491E16B}" type="presOf" srcId="{98062588-A888-40C3-B41D-478736408BA4}" destId="{C9A91CA3-E5A1-44C5-A037-B2FC34FE86DB}" srcOrd="0" destOrd="0" presId="urn:microsoft.com/office/officeart/2005/8/layout/chevron1"/>
    <dgm:cxn modelId="{9704E9E9-0643-4495-9A61-46218A050404}" type="presOf" srcId="{AE290D1E-3068-4DF9-8901-7D160AAFA920}" destId="{B9C1B962-901A-4B6C-B5B2-0593E22F3FC6}" srcOrd="0" destOrd="0" presId="urn:microsoft.com/office/officeart/2005/8/layout/chevron1"/>
    <dgm:cxn modelId="{DFA65730-8612-4240-AD25-97BECA57A3D6}" type="presOf" srcId="{D577DF19-15F1-4EA7-9C95-E032709D4FA0}" destId="{1BB70F2C-4342-4734-9C82-3A356E7606AA}" srcOrd="0" destOrd="0" presId="urn:microsoft.com/office/officeart/2005/8/layout/chevron1"/>
    <dgm:cxn modelId="{606987B4-B4EF-4CBA-8B36-0C8705B7139D}" type="presOf" srcId="{DA57E5DA-848D-4503-9774-66A4FDBF2E3E}" destId="{EC30F9D7-E781-439C-AD12-1E135F1761E8}" srcOrd="0" destOrd="0" presId="urn:microsoft.com/office/officeart/2005/8/layout/chevron1"/>
    <dgm:cxn modelId="{218372A3-C300-406E-8844-C0DA5346E0B5}" srcId="{F5F64A35-47F6-466F-93F6-80CF51CE95EE}" destId="{D577DF19-15F1-4EA7-9C95-E032709D4FA0}" srcOrd="3" destOrd="0" parTransId="{02609E72-EEAA-4C9E-B0C2-29693490BEDD}" sibTransId="{B59D6F14-B613-4F38-93A4-48D5642D38EE}"/>
    <dgm:cxn modelId="{5FB199E7-0C1E-4D38-BCA8-B4692B0AF461}" srcId="{F5F64A35-47F6-466F-93F6-80CF51CE95EE}" destId="{AE290D1E-3068-4DF9-8901-7D160AAFA920}" srcOrd="4" destOrd="0" parTransId="{D976D6E4-2C5B-47C9-8617-EAEC2EFE27B4}" sibTransId="{47BF12D7-C677-4090-BEC6-E8E687C7D87F}"/>
    <dgm:cxn modelId="{0ADA6BA1-4D7B-4E35-9029-6ADCFF7DC200}" srcId="{F5F64A35-47F6-466F-93F6-80CF51CE95EE}" destId="{98062588-A888-40C3-B41D-478736408BA4}" srcOrd="0" destOrd="0" parTransId="{CC29143D-CD1B-4C88-927C-D5F6EFD1E0B9}" sibTransId="{CC51E79A-11DF-4CF0-AA98-D70F36C5A0CA}"/>
    <dgm:cxn modelId="{F004F55D-8245-4D7C-B766-FAB91C432242}" srcId="{F5F64A35-47F6-466F-93F6-80CF51CE95EE}" destId="{DA57E5DA-848D-4503-9774-66A4FDBF2E3E}" srcOrd="2" destOrd="0" parTransId="{C98E0D3F-38FA-4141-B422-43B3C3CE1DD4}" sibTransId="{428CCF9A-DD76-42A6-9C7B-0016F9B20D39}"/>
    <dgm:cxn modelId="{FB785A81-13FE-4DD5-8EEC-DFD5A9824513}" type="presParOf" srcId="{B1586EF5-9264-422D-B61E-3A58C17715BE}" destId="{C9A91CA3-E5A1-44C5-A037-B2FC34FE86DB}" srcOrd="0" destOrd="0" presId="urn:microsoft.com/office/officeart/2005/8/layout/chevron1"/>
    <dgm:cxn modelId="{51E3F4FA-523F-4AF1-8E39-6DEFCB18314B}" type="presParOf" srcId="{B1586EF5-9264-422D-B61E-3A58C17715BE}" destId="{8A5C5191-4878-4079-BA26-99FCAD709E69}" srcOrd="1" destOrd="0" presId="urn:microsoft.com/office/officeart/2005/8/layout/chevron1"/>
    <dgm:cxn modelId="{ED200468-8258-45E5-9889-78DE2EE9E246}" type="presParOf" srcId="{B1586EF5-9264-422D-B61E-3A58C17715BE}" destId="{FC9E9095-95CB-4AE1-8457-78BBA7B1ACE4}" srcOrd="2" destOrd="0" presId="urn:microsoft.com/office/officeart/2005/8/layout/chevron1"/>
    <dgm:cxn modelId="{8D96CA77-F3FB-4D30-9E71-A512A4814666}" type="presParOf" srcId="{B1586EF5-9264-422D-B61E-3A58C17715BE}" destId="{300F1AAA-DAF0-4365-BC80-C6BC613BC3DD}" srcOrd="3" destOrd="0" presId="urn:microsoft.com/office/officeart/2005/8/layout/chevron1"/>
    <dgm:cxn modelId="{DE88DB29-324C-455A-A5C7-3560E9A31420}" type="presParOf" srcId="{B1586EF5-9264-422D-B61E-3A58C17715BE}" destId="{EC30F9D7-E781-439C-AD12-1E135F1761E8}" srcOrd="4" destOrd="0" presId="urn:microsoft.com/office/officeart/2005/8/layout/chevron1"/>
    <dgm:cxn modelId="{4FB969E2-7C5B-42B4-BF97-F01903003AA5}" type="presParOf" srcId="{B1586EF5-9264-422D-B61E-3A58C17715BE}" destId="{591945EB-A53F-436A-BA34-4067F4FC08B2}" srcOrd="5" destOrd="0" presId="urn:microsoft.com/office/officeart/2005/8/layout/chevron1"/>
    <dgm:cxn modelId="{CF0036A7-157C-4B80-9113-D8AA116AEB8F}" type="presParOf" srcId="{B1586EF5-9264-422D-B61E-3A58C17715BE}" destId="{1BB70F2C-4342-4734-9C82-3A356E7606AA}" srcOrd="6" destOrd="0" presId="urn:microsoft.com/office/officeart/2005/8/layout/chevron1"/>
    <dgm:cxn modelId="{4A377CBB-C3CE-4204-B894-B7A4FE06A847}" type="presParOf" srcId="{B1586EF5-9264-422D-B61E-3A58C17715BE}" destId="{8CABBB52-B26E-420E-BF63-E747A23F50BE}" srcOrd="7" destOrd="0" presId="urn:microsoft.com/office/officeart/2005/8/layout/chevron1"/>
    <dgm:cxn modelId="{66820A16-1796-4F96-B24B-DA1350E4AB42}" type="presParOf" srcId="{B1586EF5-9264-422D-B61E-3A58C17715BE}" destId="{B9C1B962-901A-4B6C-B5B2-0593E22F3FC6}" srcOrd="8" destOrd="0" presId="urn:microsoft.com/office/officeart/2005/8/layout/chevron1"/>
    <dgm:cxn modelId="{97E44321-139D-4666-8271-BFB90FA7B5A1}" type="presParOf" srcId="{B1586EF5-9264-422D-B61E-3A58C17715BE}" destId="{04824078-962E-4119-9102-1C5EEB8C5C4F}" srcOrd="9" destOrd="0" presId="urn:microsoft.com/office/officeart/2005/8/layout/chevron1"/>
    <dgm:cxn modelId="{563B82F4-2944-43C8-A41B-572185C5E4EE}" type="presParOf" srcId="{B1586EF5-9264-422D-B61E-3A58C17715BE}" destId="{C92DCF85-F6A8-4316-B910-1DF8336E061E}" srcOrd="10" destOrd="0" presId="urn:microsoft.com/office/officeart/2005/8/layout/chevron1"/>
  </dgm:cxnLst>
  <dgm:bg>
    <a:noFill/>
  </dgm:bg>
  <dgm:whole>
    <a:ln>
      <a:noFill/>
    </a:ln>
  </dgm:whole>
  <dgm:extLst>
    <a:ext uri="http://schemas.microsoft.com/office/drawing/2008/diagram">
      <dsp:dataModelExt xmlns:dsp="http://schemas.microsoft.com/office/drawing/2008/diagram" relId="rId14"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F5F64A35-47F6-466F-93F6-80CF51CE95EE}" type="doc">
      <dgm:prSet loTypeId="urn:microsoft.com/office/officeart/2005/8/layout/chevron1" loCatId="process" qsTypeId="urn:microsoft.com/office/officeart/2005/8/quickstyle/3d4" qsCatId="3D" csTypeId="urn:microsoft.com/office/officeart/2005/8/colors/accent3_2" csCatId="accent3" phldr="1"/>
      <dgm:spPr/>
    </dgm:pt>
    <dgm:pt modelId="{98062588-A888-40C3-B41D-478736408BA4}">
      <dgm:prSet phldrT="[טקסט]" custT="1"/>
      <dgm:spPr>
        <a:solidFill>
          <a:schemeClr val="accent2">
            <a:lumMod val="75000"/>
          </a:schemeClr>
        </a:solidFill>
      </dgm:spPr>
      <dgm:t>
        <a:bodyPr/>
        <a:lstStyle/>
        <a:p>
          <a:pPr rtl="1"/>
          <a:r>
            <a:rPr lang="en-US" sz="1800" b="1" i="0" smtClean="0">
              <a:solidFill>
                <a:schemeClr val="tx1"/>
              </a:solidFill>
              <a:effectLst/>
            </a:rPr>
            <a:t>Intro</a:t>
          </a:r>
          <a:endParaRPr lang="he-IL" sz="1800" b="1" i="0" dirty="0">
            <a:solidFill>
              <a:schemeClr val="tx1"/>
            </a:solidFill>
            <a:effectLst/>
          </a:endParaRPr>
        </a:p>
      </dgm:t>
    </dgm:pt>
    <dgm:pt modelId="{CC29143D-CD1B-4C88-927C-D5F6EFD1E0B9}" type="parTrans" cxnId="{0ADA6BA1-4D7B-4E35-9029-6ADCFF7DC200}">
      <dgm:prSet/>
      <dgm:spPr/>
      <dgm:t>
        <a:bodyPr/>
        <a:lstStyle/>
        <a:p>
          <a:pPr rtl="1"/>
          <a:endParaRPr lang="he-IL"/>
        </a:p>
      </dgm:t>
    </dgm:pt>
    <dgm:pt modelId="{CC51E79A-11DF-4CF0-AA98-D70F36C5A0CA}" type="sibTrans" cxnId="{0ADA6BA1-4D7B-4E35-9029-6ADCFF7DC200}">
      <dgm:prSet/>
      <dgm:spPr/>
      <dgm:t>
        <a:bodyPr/>
        <a:lstStyle/>
        <a:p>
          <a:pPr rtl="1"/>
          <a:endParaRPr lang="he-IL"/>
        </a:p>
      </dgm:t>
    </dgm:pt>
    <dgm:pt modelId="{C18D3C94-C903-478C-B878-947E1411B8B1}">
      <dgm:prSet phldrT="[טקסט]" custT="1"/>
      <dgm:spPr/>
      <dgm:t>
        <a:bodyPr/>
        <a:lstStyle/>
        <a:p>
          <a:pPr rtl="1"/>
          <a:r>
            <a:rPr lang="en-US" sz="1800" b="1" i="0" smtClean="0">
              <a:solidFill>
                <a:schemeClr val="tx1"/>
              </a:solidFill>
              <a:effectLst/>
            </a:rPr>
            <a:t>ResNet</a:t>
          </a:r>
          <a:endParaRPr lang="he-IL" sz="1800" b="1" i="0" dirty="0">
            <a:solidFill>
              <a:schemeClr val="tx1"/>
            </a:solidFill>
            <a:effectLst/>
          </a:endParaRPr>
        </a:p>
      </dgm:t>
    </dgm:pt>
    <dgm:pt modelId="{4223EDE3-778F-433A-B62A-65259C5EED99}" type="parTrans" cxnId="{3734E34E-B486-486B-AF92-C86E578A4D4C}">
      <dgm:prSet/>
      <dgm:spPr/>
      <dgm:t>
        <a:bodyPr/>
        <a:lstStyle/>
        <a:p>
          <a:pPr rtl="1"/>
          <a:endParaRPr lang="he-IL"/>
        </a:p>
      </dgm:t>
    </dgm:pt>
    <dgm:pt modelId="{6C66773B-15D6-4C0D-8A9B-7AC5542BE952}" type="sibTrans" cxnId="{3734E34E-B486-486B-AF92-C86E578A4D4C}">
      <dgm:prSet/>
      <dgm:spPr/>
      <dgm:t>
        <a:bodyPr/>
        <a:lstStyle/>
        <a:p>
          <a:pPr rtl="1"/>
          <a:endParaRPr lang="he-IL"/>
        </a:p>
      </dgm:t>
    </dgm:pt>
    <dgm:pt modelId="{DA57E5DA-848D-4503-9774-66A4FDBF2E3E}">
      <dgm:prSet phldrT="[טקסט]" custT="1"/>
      <dgm:spPr/>
      <dgm:t>
        <a:bodyPr/>
        <a:lstStyle/>
        <a:p>
          <a:pPr rtl="1"/>
          <a:r>
            <a:rPr lang="en-US" sz="1800" b="1" i="0" smtClean="0">
              <a:solidFill>
                <a:schemeClr val="tx1"/>
              </a:solidFill>
              <a:effectLst/>
            </a:rPr>
            <a:t>Technical details</a:t>
          </a:r>
          <a:endParaRPr lang="en-US" sz="1800" b="1" i="0" dirty="0" smtClean="0">
            <a:solidFill>
              <a:schemeClr val="tx1"/>
            </a:solidFill>
            <a:effectLst/>
          </a:endParaRPr>
        </a:p>
      </dgm:t>
    </dgm:pt>
    <dgm:pt modelId="{C98E0D3F-38FA-4141-B422-43B3C3CE1DD4}" type="parTrans" cxnId="{F004F55D-8245-4D7C-B766-FAB91C432242}">
      <dgm:prSet/>
      <dgm:spPr/>
      <dgm:t>
        <a:bodyPr/>
        <a:lstStyle/>
        <a:p>
          <a:pPr rtl="1"/>
          <a:endParaRPr lang="he-IL"/>
        </a:p>
      </dgm:t>
    </dgm:pt>
    <dgm:pt modelId="{428CCF9A-DD76-42A6-9C7B-0016F9B20D39}" type="sibTrans" cxnId="{F004F55D-8245-4D7C-B766-FAB91C432242}">
      <dgm:prSet/>
      <dgm:spPr/>
      <dgm:t>
        <a:bodyPr/>
        <a:lstStyle/>
        <a:p>
          <a:pPr rtl="1"/>
          <a:endParaRPr lang="he-IL"/>
        </a:p>
      </dgm:t>
    </dgm:pt>
    <dgm:pt modelId="{D577DF19-15F1-4EA7-9C95-E032709D4FA0}">
      <dgm:prSet phldrT="[טקסט]" custT="1"/>
      <dgm:spPr/>
      <dgm:t>
        <a:bodyPr/>
        <a:lstStyle/>
        <a:p>
          <a:pPr rtl="1"/>
          <a:r>
            <a:rPr lang="en-US" sz="1800" b="1" i="0" smtClean="0">
              <a:solidFill>
                <a:schemeClr val="tx1"/>
              </a:solidFill>
              <a:effectLst/>
            </a:rPr>
            <a:t>Results</a:t>
          </a:r>
          <a:endParaRPr lang="en-US" sz="1800" b="1" i="0" dirty="0" smtClean="0">
            <a:solidFill>
              <a:schemeClr val="tx1"/>
            </a:solidFill>
            <a:effectLst/>
          </a:endParaRPr>
        </a:p>
      </dgm:t>
    </dgm:pt>
    <dgm:pt modelId="{02609E72-EEAA-4C9E-B0C2-29693490BEDD}" type="parTrans" cxnId="{218372A3-C300-406E-8844-C0DA5346E0B5}">
      <dgm:prSet/>
      <dgm:spPr/>
      <dgm:t>
        <a:bodyPr/>
        <a:lstStyle/>
        <a:p>
          <a:pPr rtl="1"/>
          <a:endParaRPr lang="he-IL"/>
        </a:p>
      </dgm:t>
    </dgm:pt>
    <dgm:pt modelId="{B59D6F14-B613-4F38-93A4-48D5642D38EE}" type="sibTrans" cxnId="{218372A3-C300-406E-8844-C0DA5346E0B5}">
      <dgm:prSet/>
      <dgm:spPr/>
      <dgm:t>
        <a:bodyPr/>
        <a:lstStyle/>
        <a:p>
          <a:pPr rtl="1"/>
          <a:endParaRPr lang="he-IL"/>
        </a:p>
      </dgm:t>
    </dgm:pt>
    <dgm:pt modelId="{AE290D1E-3068-4DF9-8901-7D160AAFA920}">
      <dgm:prSet phldrT="[טקסט]" custT="1"/>
      <dgm:spPr/>
      <dgm:t>
        <a:bodyPr/>
        <a:lstStyle/>
        <a:p>
          <a:pPr rtl="1"/>
          <a:r>
            <a:rPr lang="en-US" sz="1800" b="1" i="0" smtClean="0">
              <a:solidFill>
                <a:schemeClr val="tx1"/>
              </a:solidFill>
              <a:effectLst/>
            </a:rPr>
            <a:t>ResNet 1000</a:t>
          </a:r>
          <a:endParaRPr lang="en-US" sz="1800" b="1" i="0" dirty="0" smtClean="0">
            <a:solidFill>
              <a:schemeClr val="tx1"/>
            </a:solidFill>
            <a:effectLst/>
          </a:endParaRPr>
        </a:p>
      </dgm:t>
    </dgm:pt>
    <dgm:pt modelId="{D976D6E4-2C5B-47C9-8617-EAEC2EFE27B4}" type="parTrans" cxnId="{5FB199E7-0C1E-4D38-BCA8-B4692B0AF461}">
      <dgm:prSet/>
      <dgm:spPr/>
      <dgm:t>
        <a:bodyPr/>
        <a:lstStyle/>
        <a:p>
          <a:pPr rtl="1"/>
          <a:endParaRPr lang="he-IL"/>
        </a:p>
      </dgm:t>
    </dgm:pt>
    <dgm:pt modelId="{47BF12D7-C677-4090-BEC6-E8E687C7D87F}" type="sibTrans" cxnId="{5FB199E7-0C1E-4D38-BCA8-B4692B0AF461}">
      <dgm:prSet/>
      <dgm:spPr/>
      <dgm:t>
        <a:bodyPr/>
        <a:lstStyle/>
        <a:p>
          <a:pPr rtl="1"/>
          <a:endParaRPr lang="he-IL"/>
        </a:p>
      </dgm:t>
    </dgm:pt>
    <dgm:pt modelId="{59EBC90E-CBC8-42DC-B5DF-F3944A7AE541}">
      <dgm:prSet phldrT="[טקסט]" custT="1"/>
      <dgm:spPr/>
      <dgm:t>
        <a:bodyPr/>
        <a:lstStyle/>
        <a:p>
          <a:pPr rtl="1"/>
          <a:r>
            <a:rPr lang="en-US" sz="1800" b="1" i="0" smtClean="0">
              <a:solidFill>
                <a:schemeClr val="tx1"/>
              </a:solidFill>
              <a:effectLst/>
            </a:rPr>
            <a:t>Comparison</a:t>
          </a:r>
          <a:endParaRPr lang="en-US" sz="1800" b="1" i="0" dirty="0" smtClean="0">
            <a:solidFill>
              <a:schemeClr val="tx1"/>
            </a:solidFill>
            <a:effectLst/>
          </a:endParaRPr>
        </a:p>
      </dgm:t>
    </dgm:pt>
    <dgm:pt modelId="{EF78957A-6679-43C2-A04A-3CFFCDA1C3DE}" type="parTrans" cxnId="{9328E6CE-60AC-489C-9F8D-A46046A98BC7}">
      <dgm:prSet/>
      <dgm:spPr/>
      <dgm:t>
        <a:bodyPr/>
        <a:lstStyle/>
        <a:p>
          <a:pPr rtl="1"/>
          <a:endParaRPr lang="he-IL"/>
        </a:p>
      </dgm:t>
    </dgm:pt>
    <dgm:pt modelId="{4E423B13-94EE-451E-A87F-A274437363C4}" type="sibTrans" cxnId="{9328E6CE-60AC-489C-9F8D-A46046A98BC7}">
      <dgm:prSet/>
      <dgm:spPr/>
      <dgm:t>
        <a:bodyPr/>
        <a:lstStyle/>
        <a:p>
          <a:pPr rtl="1"/>
          <a:endParaRPr lang="he-IL"/>
        </a:p>
      </dgm:t>
    </dgm:pt>
    <dgm:pt modelId="{B1586EF5-9264-422D-B61E-3A58C17715BE}" type="pres">
      <dgm:prSet presAssocID="{F5F64A35-47F6-466F-93F6-80CF51CE95EE}" presName="Name0" presStyleCnt="0">
        <dgm:presLayoutVars>
          <dgm:dir/>
          <dgm:animLvl val="lvl"/>
          <dgm:resizeHandles val="exact"/>
        </dgm:presLayoutVars>
      </dgm:prSet>
      <dgm:spPr/>
    </dgm:pt>
    <dgm:pt modelId="{C9A91CA3-E5A1-44C5-A037-B2FC34FE86DB}" type="pres">
      <dgm:prSet presAssocID="{98062588-A888-40C3-B41D-478736408BA4}" presName="parTxOnly" presStyleLbl="node1" presStyleIdx="0" presStyleCnt="6">
        <dgm:presLayoutVars>
          <dgm:chMax val="0"/>
          <dgm:chPref val="0"/>
          <dgm:bulletEnabled val="1"/>
        </dgm:presLayoutVars>
      </dgm:prSet>
      <dgm:spPr/>
      <dgm:t>
        <a:bodyPr/>
        <a:lstStyle/>
        <a:p>
          <a:endParaRPr lang="en-US"/>
        </a:p>
      </dgm:t>
    </dgm:pt>
    <dgm:pt modelId="{8A5C5191-4878-4079-BA26-99FCAD709E69}" type="pres">
      <dgm:prSet presAssocID="{CC51E79A-11DF-4CF0-AA98-D70F36C5A0CA}" presName="parTxOnlySpace" presStyleCnt="0"/>
      <dgm:spPr/>
    </dgm:pt>
    <dgm:pt modelId="{FC9E9095-95CB-4AE1-8457-78BBA7B1ACE4}" type="pres">
      <dgm:prSet presAssocID="{C18D3C94-C903-478C-B878-947E1411B8B1}" presName="parTxOnly" presStyleLbl="node1" presStyleIdx="1" presStyleCnt="6">
        <dgm:presLayoutVars>
          <dgm:chMax val="0"/>
          <dgm:chPref val="0"/>
          <dgm:bulletEnabled val="1"/>
        </dgm:presLayoutVars>
      </dgm:prSet>
      <dgm:spPr/>
      <dgm:t>
        <a:bodyPr/>
        <a:lstStyle/>
        <a:p>
          <a:endParaRPr lang="en-US"/>
        </a:p>
      </dgm:t>
    </dgm:pt>
    <dgm:pt modelId="{300F1AAA-DAF0-4365-BC80-C6BC613BC3DD}" type="pres">
      <dgm:prSet presAssocID="{6C66773B-15D6-4C0D-8A9B-7AC5542BE952}" presName="parTxOnlySpace" presStyleCnt="0"/>
      <dgm:spPr/>
    </dgm:pt>
    <dgm:pt modelId="{EC30F9D7-E781-439C-AD12-1E135F1761E8}" type="pres">
      <dgm:prSet presAssocID="{DA57E5DA-848D-4503-9774-66A4FDBF2E3E}" presName="parTxOnly" presStyleLbl="node1" presStyleIdx="2" presStyleCnt="6">
        <dgm:presLayoutVars>
          <dgm:chMax val="0"/>
          <dgm:chPref val="0"/>
          <dgm:bulletEnabled val="1"/>
        </dgm:presLayoutVars>
      </dgm:prSet>
      <dgm:spPr/>
      <dgm:t>
        <a:bodyPr/>
        <a:lstStyle/>
        <a:p>
          <a:pPr rtl="1"/>
          <a:endParaRPr lang="he-IL"/>
        </a:p>
      </dgm:t>
    </dgm:pt>
    <dgm:pt modelId="{591945EB-A53F-436A-BA34-4067F4FC08B2}" type="pres">
      <dgm:prSet presAssocID="{428CCF9A-DD76-42A6-9C7B-0016F9B20D39}" presName="parTxOnlySpace" presStyleCnt="0"/>
      <dgm:spPr/>
    </dgm:pt>
    <dgm:pt modelId="{1BB70F2C-4342-4734-9C82-3A356E7606AA}" type="pres">
      <dgm:prSet presAssocID="{D577DF19-15F1-4EA7-9C95-E032709D4FA0}" presName="parTxOnly" presStyleLbl="node1" presStyleIdx="3" presStyleCnt="6">
        <dgm:presLayoutVars>
          <dgm:chMax val="0"/>
          <dgm:chPref val="0"/>
          <dgm:bulletEnabled val="1"/>
        </dgm:presLayoutVars>
      </dgm:prSet>
      <dgm:spPr/>
      <dgm:t>
        <a:bodyPr/>
        <a:lstStyle/>
        <a:p>
          <a:pPr rtl="1"/>
          <a:endParaRPr lang="he-IL"/>
        </a:p>
      </dgm:t>
    </dgm:pt>
    <dgm:pt modelId="{8CABBB52-B26E-420E-BF63-E747A23F50BE}" type="pres">
      <dgm:prSet presAssocID="{B59D6F14-B613-4F38-93A4-48D5642D38EE}" presName="parTxOnlySpace" presStyleCnt="0"/>
      <dgm:spPr/>
    </dgm:pt>
    <dgm:pt modelId="{B9C1B962-901A-4B6C-B5B2-0593E22F3FC6}" type="pres">
      <dgm:prSet presAssocID="{AE290D1E-3068-4DF9-8901-7D160AAFA920}" presName="parTxOnly" presStyleLbl="node1" presStyleIdx="4" presStyleCnt="6">
        <dgm:presLayoutVars>
          <dgm:chMax val="0"/>
          <dgm:chPref val="0"/>
          <dgm:bulletEnabled val="1"/>
        </dgm:presLayoutVars>
      </dgm:prSet>
      <dgm:spPr/>
      <dgm:t>
        <a:bodyPr/>
        <a:lstStyle/>
        <a:p>
          <a:pPr rtl="1"/>
          <a:endParaRPr lang="he-IL"/>
        </a:p>
      </dgm:t>
    </dgm:pt>
    <dgm:pt modelId="{04824078-962E-4119-9102-1C5EEB8C5C4F}" type="pres">
      <dgm:prSet presAssocID="{47BF12D7-C677-4090-BEC6-E8E687C7D87F}" presName="parTxOnlySpace" presStyleCnt="0"/>
      <dgm:spPr/>
    </dgm:pt>
    <dgm:pt modelId="{C92DCF85-F6A8-4316-B910-1DF8336E061E}" type="pres">
      <dgm:prSet presAssocID="{59EBC90E-CBC8-42DC-B5DF-F3944A7AE541}" presName="parTxOnly" presStyleLbl="node1" presStyleIdx="5" presStyleCnt="6">
        <dgm:presLayoutVars>
          <dgm:chMax val="0"/>
          <dgm:chPref val="0"/>
          <dgm:bulletEnabled val="1"/>
        </dgm:presLayoutVars>
      </dgm:prSet>
      <dgm:spPr/>
      <dgm:t>
        <a:bodyPr/>
        <a:lstStyle/>
        <a:p>
          <a:pPr rtl="1"/>
          <a:endParaRPr lang="he-IL"/>
        </a:p>
      </dgm:t>
    </dgm:pt>
  </dgm:ptLst>
  <dgm:cxnLst>
    <dgm:cxn modelId="{9328E6CE-60AC-489C-9F8D-A46046A98BC7}" srcId="{F5F64A35-47F6-466F-93F6-80CF51CE95EE}" destId="{59EBC90E-CBC8-42DC-B5DF-F3944A7AE541}" srcOrd="5" destOrd="0" parTransId="{EF78957A-6679-43C2-A04A-3CFFCDA1C3DE}" sibTransId="{4E423B13-94EE-451E-A87F-A274437363C4}"/>
    <dgm:cxn modelId="{218372A3-C300-406E-8844-C0DA5346E0B5}" srcId="{F5F64A35-47F6-466F-93F6-80CF51CE95EE}" destId="{D577DF19-15F1-4EA7-9C95-E032709D4FA0}" srcOrd="3" destOrd="0" parTransId="{02609E72-EEAA-4C9E-B0C2-29693490BEDD}" sibTransId="{B59D6F14-B613-4F38-93A4-48D5642D38EE}"/>
    <dgm:cxn modelId="{CD272C24-44E6-41AE-95CF-CD3BDEAF7CF0}" type="presOf" srcId="{98062588-A888-40C3-B41D-478736408BA4}" destId="{C9A91CA3-E5A1-44C5-A037-B2FC34FE86DB}" srcOrd="0" destOrd="0" presId="urn:microsoft.com/office/officeart/2005/8/layout/chevron1"/>
    <dgm:cxn modelId="{E51CE252-0556-4E7F-A13F-CFF57A32412D}" type="presOf" srcId="{C18D3C94-C903-478C-B878-947E1411B8B1}" destId="{FC9E9095-95CB-4AE1-8457-78BBA7B1ACE4}" srcOrd="0" destOrd="0" presId="urn:microsoft.com/office/officeart/2005/8/layout/chevron1"/>
    <dgm:cxn modelId="{F004F55D-8245-4D7C-B766-FAB91C432242}" srcId="{F5F64A35-47F6-466F-93F6-80CF51CE95EE}" destId="{DA57E5DA-848D-4503-9774-66A4FDBF2E3E}" srcOrd="2" destOrd="0" parTransId="{C98E0D3F-38FA-4141-B422-43B3C3CE1DD4}" sibTransId="{428CCF9A-DD76-42A6-9C7B-0016F9B20D39}"/>
    <dgm:cxn modelId="{5FB199E7-0C1E-4D38-BCA8-B4692B0AF461}" srcId="{F5F64A35-47F6-466F-93F6-80CF51CE95EE}" destId="{AE290D1E-3068-4DF9-8901-7D160AAFA920}" srcOrd="4" destOrd="0" parTransId="{D976D6E4-2C5B-47C9-8617-EAEC2EFE27B4}" sibTransId="{47BF12D7-C677-4090-BEC6-E8E687C7D87F}"/>
    <dgm:cxn modelId="{E25A9911-8FB6-46F2-9344-FA6C674EA217}" type="presOf" srcId="{F5F64A35-47F6-466F-93F6-80CF51CE95EE}" destId="{B1586EF5-9264-422D-B61E-3A58C17715BE}" srcOrd="0" destOrd="0" presId="urn:microsoft.com/office/officeart/2005/8/layout/chevron1"/>
    <dgm:cxn modelId="{0ADA6BA1-4D7B-4E35-9029-6ADCFF7DC200}" srcId="{F5F64A35-47F6-466F-93F6-80CF51CE95EE}" destId="{98062588-A888-40C3-B41D-478736408BA4}" srcOrd="0" destOrd="0" parTransId="{CC29143D-CD1B-4C88-927C-D5F6EFD1E0B9}" sibTransId="{CC51E79A-11DF-4CF0-AA98-D70F36C5A0CA}"/>
    <dgm:cxn modelId="{D214A203-A3F4-4AFB-ABCC-8C4D018E5F22}" type="presOf" srcId="{D577DF19-15F1-4EA7-9C95-E032709D4FA0}" destId="{1BB70F2C-4342-4734-9C82-3A356E7606AA}" srcOrd="0" destOrd="0" presId="urn:microsoft.com/office/officeart/2005/8/layout/chevron1"/>
    <dgm:cxn modelId="{3CDF7A99-5D62-4FE7-B3EA-9867DE575100}" type="presOf" srcId="{DA57E5DA-848D-4503-9774-66A4FDBF2E3E}" destId="{EC30F9D7-E781-439C-AD12-1E135F1761E8}" srcOrd="0" destOrd="0" presId="urn:microsoft.com/office/officeart/2005/8/layout/chevron1"/>
    <dgm:cxn modelId="{8A3E68C9-C74B-4414-9A7B-9C848ECA8074}" type="presOf" srcId="{59EBC90E-CBC8-42DC-B5DF-F3944A7AE541}" destId="{C92DCF85-F6A8-4316-B910-1DF8336E061E}" srcOrd="0" destOrd="0" presId="urn:microsoft.com/office/officeart/2005/8/layout/chevron1"/>
    <dgm:cxn modelId="{E81362BA-FD95-477A-991F-97BE349D2D09}" type="presOf" srcId="{AE290D1E-3068-4DF9-8901-7D160AAFA920}" destId="{B9C1B962-901A-4B6C-B5B2-0593E22F3FC6}" srcOrd="0" destOrd="0" presId="urn:microsoft.com/office/officeart/2005/8/layout/chevron1"/>
    <dgm:cxn modelId="{3734E34E-B486-486B-AF92-C86E578A4D4C}" srcId="{F5F64A35-47F6-466F-93F6-80CF51CE95EE}" destId="{C18D3C94-C903-478C-B878-947E1411B8B1}" srcOrd="1" destOrd="0" parTransId="{4223EDE3-778F-433A-B62A-65259C5EED99}" sibTransId="{6C66773B-15D6-4C0D-8A9B-7AC5542BE952}"/>
    <dgm:cxn modelId="{0BC80390-9B94-4AF0-80F8-BA6872B49515}" type="presParOf" srcId="{B1586EF5-9264-422D-B61E-3A58C17715BE}" destId="{C9A91CA3-E5A1-44C5-A037-B2FC34FE86DB}" srcOrd="0" destOrd="0" presId="urn:microsoft.com/office/officeart/2005/8/layout/chevron1"/>
    <dgm:cxn modelId="{58E4DC26-8E1E-4B56-8712-40804E4E4206}" type="presParOf" srcId="{B1586EF5-9264-422D-B61E-3A58C17715BE}" destId="{8A5C5191-4878-4079-BA26-99FCAD709E69}" srcOrd="1" destOrd="0" presId="urn:microsoft.com/office/officeart/2005/8/layout/chevron1"/>
    <dgm:cxn modelId="{140B4595-C97B-478F-A6E0-E973ED2384DD}" type="presParOf" srcId="{B1586EF5-9264-422D-B61E-3A58C17715BE}" destId="{FC9E9095-95CB-4AE1-8457-78BBA7B1ACE4}" srcOrd="2" destOrd="0" presId="urn:microsoft.com/office/officeart/2005/8/layout/chevron1"/>
    <dgm:cxn modelId="{17ADC8A7-4943-441F-928C-E469E84B7FB7}" type="presParOf" srcId="{B1586EF5-9264-422D-B61E-3A58C17715BE}" destId="{300F1AAA-DAF0-4365-BC80-C6BC613BC3DD}" srcOrd="3" destOrd="0" presId="urn:microsoft.com/office/officeart/2005/8/layout/chevron1"/>
    <dgm:cxn modelId="{84A0D703-D222-482F-BF10-7C0CE35EFFA5}" type="presParOf" srcId="{B1586EF5-9264-422D-B61E-3A58C17715BE}" destId="{EC30F9D7-E781-439C-AD12-1E135F1761E8}" srcOrd="4" destOrd="0" presId="urn:microsoft.com/office/officeart/2005/8/layout/chevron1"/>
    <dgm:cxn modelId="{6C027048-B3C0-4B0F-9E29-AAD8973ADCD2}" type="presParOf" srcId="{B1586EF5-9264-422D-B61E-3A58C17715BE}" destId="{591945EB-A53F-436A-BA34-4067F4FC08B2}" srcOrd="5" destOrd="0" presId="urn:microsoft.com/office/officeart/2005/8/layout/chevron1"/>
    <dgm:cxn modelId="{2BBB4A2C-E6A3-47F8-9871-B0AF5A4974D2}" type="presParOf" srcId="{B1586EF5-9264-422D-B61E-3A58C17715BE}" destId="{1BB70F2C-4342-4734-9C82-3A356E7606AA}" srcOrd="6" destOrd="0" presId="urn:microsoft.com/office/officeart/2005/8/layout/chevron1"/>
    <dgm:cxn modelId="{66BA3584-1A65-4815-979A-DA9528AD9647}" type="presParOf" srcId="{B1586EF5-9264-422D-B61E-3A58C17715BE}" destId="{8CABBB52-B26E-420E-BF63-E747A23F50BE}" srcOrd="7" destOrd="0" presId="urn:microsoft.com/office/officeart/2005/8/layout/chevron1"/>
    <dgm:cxn modelId="{32B378BE-28CE-4946-93FC-01E14DF257E6}" type="presParOf" srcId="{B1586EF5-9264-422D-B61E-3A58C17715BE}" destId="{B9C1B962-901A-4B6C-B5B2-0593E22F3FC6}" srcOrd="8" destOrd="0" presId="urn:microsoft.com/office/officeart/2005/8/layout/chevron1"/>
    <dgm:cxn modelId="{338DA578-31BB-4C60-A818-C27A4DA0BF1D}" type="presParOf" srcId="{B1586EF5-9264-422D-B61E-3A58C17715BE}" destId="{04824078-962E-4119-9102-1C5EEB8C5C4F}" srcOrd="9" destOrd="0" presId="urn:microsoft.com/office/officeart/2005/8/layout/chevron1"/>
    <dgm:cxn modelId="{E5593460-277B-43FC-8150-2A8377661C46}" type="presParOf" srcId="{B1586EF5-9264-422D-B61E-3A58C17715BE}" destId="{C92DCF85-F6A8-4316-B910-1DF8336E061E}" srcOrd="10" destOrd="0" presId="urn:microsoft.com/office/officeart/2005/8/layout/chevron1"/>
  </dgm:cxnLst>
  <dgm:bg>
    <a:noFill/>
  </dgm:bg>
  <dgm:whole>
    <a:ln>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F5F64A35-47F6-466F-93F6-80CF51CE95EE}" type="doc">
      <dgm:prSet loTypeId="urn:microsoft.com/office/officeart/2005/8/layout/chevron1" loCatId="process" qsTypeId="urn:microsoft.com/office/officeart/2005/8/quickstyle/3d4" qsCatId="3D" csTypeId="urn:microsoft.com/office/officeart/2005/8/colors/accent3_2" csCatId="accent3" phldr="1"/>
      <dgm:spPr/>
    </dgm:pt>
    <dgm:pt modelId="{98062588-A888-40C3-B41D-478736408BA4}">
      <dgm:prSet phldrT="[טקסט]" custT="1"/>
      <dgm:spPr>
        <a:solidFill>
          <a:schemeClr val="accent2">
            <a:lumMod val="75000"/>
          </a:schemeClr>
        </a:solidFill>
      </dgm:spPr>
      <dgm:t>
        <a:bodyPr/>
        <a:lstStyle/>
        <a:p>
          <a:pPr rtl="1"/>
          <a:r>
            <a:rPr lang="en-US" sz="1800" b="1" i="0" smtClean="0">
              <a:solidFill>
                <a:schemeClr val="tx1"/>
              </a:solidFill>
              <a:effectLst/>
            </a:rPr>
            <a:t>Intro</a:t>
          </a:r>
          <a:endParaRPr lang="he-IL" sz="1800" b="1" i="0" dirty="0">
            <a:solidFill>
              <a:schemeClr val="tx1"/>
            </a:solidFill>
            <a:effectLst/>
          </a:endParaRPr>
        </a:p>
      </dgm:t>
    </dgm:pt>
    <dgm:pt modelId="{CC29143D-CD1B-4C88-927C-D5F6EFD1E0B9}" type="parTrans" cxnId="{0ADA6BA1-4D7B-4E35-9029-6ADCFF7DC200}">
      <dgm:prSet/>
      <dgm:spPr/>
      <dgm:t>
        <a:bodyPr/>
        <a:lstStyle/>
        <a:p>
          <a:pPr rtl="1"/>
          <a:endParaRPr lang="he-IL"/>
        </a:p>
      </dgm:t>
    </dgm:pt>
    <dgm:pt modelId="{CC51E79A-11DF-4CF0-AA98-D70F36C5A0CA}" type="sibTrans" cxnId="{0ADA6BA1-4D7B-4E35-9029-6ADCFF7DC200}">
      <dgm:prSet/>
      <dgm:spPr/>
      <dgm:t>
        <a:bodyPr/>
        <a:lstStyle/>
        <a:p>
          <a:pPr rtl="1"/>
          <a:endParaRPr lang="he-IL"/>
        </a:p>
      </dgm:t>
    </dgm:pt>
    <dgm:pt modelId="{C18D3C94-C903-478C-B878-947E1411B8B1}">
      <dgm:prSet phldrT="[טקסט]" custT="1"/>
      <dgm:spPr/>
      <dgm:t>
        <a:bodyPr/>
        <a:lstStyle/>
        <a:p>
          <a:pPr rtl="1"/>
          <a:r>
            <a:rPr lang="en-US" sz="1800" b="1" i="0" smtClean="0">
              <a:solidFill>
                <a:schemeClr val="tx1"/>
              </a:solidFill>
              <a:effectLst/>
            </a:rPr>
            <a:t>ResNet</a:t>
          </a:r>
          <a:endParaRPr lang="he-IL" sz="1800" b="1" i="0" dirty="0">
            <a:solidFill>
              <a:schemeClr val="tx1"/>
            </a:solidFill>
            <a:effectLst/>
          </a:endParaRPr>
        </a:p>
      </dgm:t>
    </dgm:pt>
    <dgm:pt modelId="{4223EDE3-778F-433A-B62A-65259C5EED99}" type="parTrans" cxnId="{3734E34E-B486-486B-AF92-C86E578A4D4C}">
      <dgm:prSet/>
      <dgm:spPr/>
      <dgm:t>
        <a:bodyPr/>
        <a:lstStyle/>
        <a:p>
          <a:pPr rtl="1"/>
          <a:endParaRPr lang="he-IL"/>
        </a:p>
      </dgm:t>
    </dgm:pt>
    <dgm:pt modelId="{6C66773B-15D6-4C0D-8A9B-7AC5542BE952}" type="sibTrans" cxnId="{3734E34E-B486-486B-AF92-C86E578A4D4C}">
      <dgm:prSet/>
      <dgm:spPr/>
      <dgm:t>
        <a:bodyPr/>
        <a:lstStyle/>
        <a:p>
          <a:pPr rtl="1"/>
          <a:endParaRPr lang="he-IL"/>
        </a:p>
      </dgm:t>
    </dgm:pt>
    <dgm:pt modelId="{DA57E5DA-848D-4503-9774-66A4FDBF2E3E}">
      <dgm:prSet phldrT="[טקסט]" custT="1"/>
      <dgm:spPr/>
      <dgm:t>
        <a:bodyPr/>
        <a:lstStyle/>
        <a:p>
          <a:pPr rtl="1"/>
          <a:r>
            <a:rPr lang="en-US" sz="1800" b="1" i="0" smtClean="0">
              <a:solidFill>
                <a:schemeClr val="tx1"/>
              </a:solidFill>
              <a:effectLst/>
            </a:rPr>
            <a:t>Technical details</a:t>
          </a:r>
          <a:endParaRPr lang="en-US" sz="1800" b="1" i="0" dirty="0" smtClean="0">
            <a:solidFill>
              <a:schemeClr val="tx1"/>
            </a:solidFill>
            <a:effectLst/>
          </a:endParaRPr>
        </a:p>
      </dgm:t>
    </dgm:pt>
    <dgm:pt modelId="{C98E0D3F-38FA-4141-B422-43B3C3CE1DD4}" type="parTrans" cxnId="{F004F55D-8245-4D7C-B766-FAB91C432242}">
      <dgm:prSet/>
      <dgm:spPr/>
      <dgm:t>
        <a:bodyPr/>
        <a:lstStyle/>
        <a:p>
          <a:pPr rtl="1"/>
          <a:endParaRPr lang="he-IL"/>
        </a:p>
      </dgm:t>
    </dgm:pt>
    <dgm:pt modelId="{428CCF9A-DD76-42A6-9C7B-0016F9B20D39}" type="sibTrans" cxnId="{F004F55D-8245-4D7C-B766-FAB91C432242}">
      <dgm:prSet/>
      <dgm:spPr/>
      <dgm:t>
        <a:bodyPr/>
        <a:lstStyle/>
        <a:p>
          <a:pPr rtl="1"/>
          <a:endParaRPr lang="he-IL"/>
        </a:p>
      </dgm:t>
    </dgm:pt>
    <dgm:pt modelId="{D577DF19-15F1-4EA7-9C95-E032709D4FA0}">
      <dgm:prSet phldrT="[טקסט]" custT="1"/>
      <dgm:spPr/>
      <dgm:t>
        <a:bodyPr/>
        <a:lstStyle/>
        <a:p>
          <a:pPr rtl="1"/>
          <a:r>
            <a:rPr lang="en-US" sz="1800" b="1" i="0" smtClean="0">
              <a:solidFill>
                <a:schemeClr val="tx1"/>
              </a:solidFill>
              <a:effectLst/>
            </a:rPr>
            <a:t>Results</a:t>
          </a:r>
          <a:endParaRPr lang="en-US" sz="1800" b="1" i="0" dirty="0" smtClean="0">
            <a:solidFill>
              <a:schemeClr val="tx1"/>
            </a:solidFill>
            <a:effectLst/>
          </a:endParaRPr>
        </a:p>
      </dgm:t>
    </dgm:pt>
    <dgm:pt modelId="{02609E72-EEAA-4C9E-B0C2-29693490BEDD}" type="parTrans" cxnId="{218372A3-C300-406E-8844-C0DA5346E0B5}">
      <dgm:prSet/>
      <dgm:spPr/>
      <dgm:t>
        <a:bodyPr/>
        <a:lstStyle/>
        <a:p>
          <a:pPr rtl="1"/>
          <a:endParaRPr lang="he-IL"/>
        </a:p>
      </dgm:t>
    </dgm:pt>
    <dgm:pt modelId="{B59D6F14-B613-4F38-93A4-48D5642D38EE}" type="sibTrans" cxnId="{218372A3-C300-406E-8844-C0DA5346E0B5}">
      <dgm:prSet/>
      <dgm:spPr/>
      <dgm:t>
        <a:bodyPr/>
        <a:lstStyle/>
        <a:p>
          <a:pPr rtl="1"/>
          <a:endParaRPr lang="he-IL"/>
        </a:p>
      </dgm:t>
    </dgm:pt>
    <dgm:pt modelId="{AE290D1E-3068-4DF9-8901-7D160AAFA920}">
      <dgm:prSet phldrT="[טקסט]" custT="1"/>
      <dgm:spPr/>
      <dgm:t>
        <a:bodyPr/>
        <a:lstStyle/>
        <a:p>
          <a:pPr rtl="1"/>
          <a:r>
            <a:rPr lang="en-US" sz="1800" b="1" i="0" smtClean="0">
              <a:solidFill>
                <a:schemeClr val="tx1"/>
              </a:solidFill>
              <a:effectLst/>
            </a:rPr>
            <a:t>ResNet 1000</a:t>
          </a:r>
          <a:endParaRPr lang="en-US" sz="1800" b="1" i="0" dirty="0" smtClean="0">
            <a:solidFill>
              <a:schemeClr val="tx1"/>
            </a:solidFill>
            <a:effectLst/>
          </a:endParaRPr>
        </a:p>
      </dgm:t>
    </dgm:pt>
    <dgm:pt modelId="{D976D6E4-2C5B-47C9-8617-EAEC2EFE27B4}" type="parTrans" cxnId="{5FB199E7-0C1E-4D38-BCA8-B4692B0AF461}">
      <dgm:prSet/>
      <dgm:spPr/>
      <dgm:t>
        <a:bodyPr/>
        <a:lstStyle/>
        <a:p>
          <a:pPr rtl="1"/>
          <a:endParaRPr lang="he-IL"/>
        </a:p>
      </dgm:t>
    </dgm:pt>
    <dgm:pt modelId="{47BF12D7-C677-4090-BEC6-E8E687C7D87F}" type="sibTrans" cxnId="{5FB199E7-0C1E-4D38-BCA8-B4692B0AF461}">
      <dgm:prSet/>
      <dgm:spPr/>
      <dgm:t>
        <a:bodyPr/>
        <a:lstStyle/>
        <a:p>
          <a:pPr rtl="1"/>
          <a:endParaRPr lang="he-IL"/>
        </a:p>
      </dgm:t>
    </dgm:pt>
    <dgm:pt modelId="{59EBC90E-CBC8-42DC-B5DF-F3944A7AE541}">
      <dgm:prSet phldrT="[טקסט]" custT="1"/>
      <dgm:spPr/>
      <dgm:t>
        <a:bodyPr/>
        <a:lstStyle/>
        <a:p>
          <a:pPr rtl="1"/>
          <a:r>
            <a:rPr lang="en-US" sz="1800" b="1" i="0" smtClean="0">
              <a:solidFill>
                <a:schemeClr val="tx1"/>
              </a:solidFill>
              <a:effectLst/>
            </a:rPr>
            <a:t>Comparison</a:t>
          </a:r>
          <a:endParaRPr lang="en-US" sz="1800" b="1" i="0" dirty="0" smtClean="0">
            <a:solidFill>
              <a:schemeClr val="tx1"/>
            </a:solidFill>
            <a:effectLst/>
          </a:endParaRPr>
        </a:p>
      </dgm:t>
    </dgm:pt>
    <dgm:pt modelId="{EF78957A-6679-43C2-A04A-3CFFCDA1C3DE}" type="parTrans" cxnId="{9328E6CE-60AC-489C-9F8D-A46046A98BC7}">
      <dgm:prSet/>
      <dgm:spPr/>
      <dgm:t>
        <a:bodyPr/>
        <a:lstStyle/>
        <a:p>
          <a:pPr rtl="1"/>
          <a:endParaRPr lang="he-IL"/>
        </a:p>
      </dgm:t>
    </dgm:pt>
    <dgm:pt modelId="{4E423B13-94EE-451E-A87F-A274437363C4}" type="sibTrans" cxnId="{9328E6CE-60AC-489C-9F8D-A46046A98BC7}">
      <dgm:prSet/>
      <dgm:spPr/>
      <dgm:t>
        <a:bodyPr/>
        <a:lstStyle/>
        <a:p>
          <a:pPr rtl="1"/>
          <a:endParaRPr lang="he-IL"/>
        </a:p>
      </dgm:t>
    </dgm:pt>
    <dgm:pt modelId="{B1586EF5-9264-422D-B61E-3A58C17715BE}" type="pres">
      <dgm:prSet presAssocID="{F5F64A35-47F6-466F-93F6-80CF51CE95EE}" presName="Name0" presStyleCnt="0">
        <dgm:presLayoutVars>
          <dgm:dir/>
          <dgm:animLvl val="lvl"/>
          <dgm:resizeHandles val="exact"/>
        </dgm:presLayoutVars>
      </dgm:prSet>
      <dgm:spPr/>
    </dgm:pt>
    <dgm:pt modelId="{C9A91CA3-E5A1-44C5-A037-B2FC34FE86DB}" type="pres">
      <dgm:prSet presAssocID="{98062588-A888-40C3-B41D-478736408BA4}" presName="parTxOnly" presStyleLbl="node1" presStyleIdx="0" presStyleCnt="6">
        <dgm:presLayoutVars>
          <dgm:chMax val="0"/>
          <dgm:chPref val="0"/>
          <dgm:bulletEnabled val="1"/>
        </dgm:presLayoutVars>
      </dgm:prSet>
      <dgm:spPr/>
      <dgm:t>
        <a:bodyPr/>
        <a:lstStyle/>
        <a:p>
          <a:endParaRPr lang="en-US"/>
        </a:p>
      </dgm:t>
    </dgm:pt>
    <dgm:pt modelId="{8A5C5191-4878-4079-BA26-99FCAD709E69}" type="pres">
      <dgm:prSet presAssocID="{CC51E79A-11DF-4CF0-AA98-D70F36C5A0CA}" presName="parTxOnlySpace" presStyleCnt="0"/>
      <dgm:spPr/>
    </dgm:pt>
    <dgm:pt modelId="{FC9E9095-95CB-4AE1-8457-78BBA7B1ACE4}" type="pres">
      <dgm:prSet presAssocID="{C18D3C94-C903-478C-B878-947E1411B8B1}" presName="parTxOnly" presStyleLbl="node1" presStyleIdx="1" presStyleCnt="6">
        <dgm:presLayoutVars>
          <dgm:chMax val="0"/>
          <dgm:chPref val="0"/>
          <dgm:bulletEnabled val="1"/>
        </dgm:presLayoutVars>
      </dgm:prSet>
      <dgm:spPr/>
      <dgm:t>
        <a:bodyPr/>
        <a:lstStyle/>
        <a:p>
          <a:endParaRPr lang="en-US"/>
        </a:p>
      </dgm:t>
    </dgm:pt>
    <dgm:pt modelId="{300F1AAA-DAF0-4365-BC80-C6BC613BC3DD}" type="pres">
      <dgm:prSet presAssocID="{6C66773B-15D6-4C0D-8A9B-7AC5542BE952}" presName="parTxOnlySpace" presStyleCnt="0"/>
      <dgm:spPr/>
    </dgm:pt>
    <dgm:pt modelId="{EC30F9D7-E781-439C-AD12-1E135F1761E8}" type="pres">
      <dgm:prSet presAssocID="{DA57E5DA-848D-4503-9774-66A4FDBF2E3E}" presName="parTxOnly" presStyleLbl="node1" presStyleIdx="2" presStyleCnt="6">
        <dgm:presLayoutVars>
          <dgm:chMax val="0"/>
          <dgm:chPref val="0"/>
          <dgm:bulletEnabled val="1"/>
        </dgm:presLayoutVars>
      </dgm:prSet>
      <dgm:spPr/>
      <dgm:t>
        <a:bodyPr/>
        <a:lstStyle/>
        <a:p>
          <a:pPr rtl="1"/>
          <a:endParaRPr lang="he-IL"/>
        </a:p>
      </dgm:t>
    </dgm:pt>
    <dgm:pt modelId="{591945EB-A53F-436A-BA34-4067F4FC08B2}" type="pres">
      <dgm:prSet presAssocID="{428CCF9A-DD76-42A6-9C7B-0016F9B20D39}" presName="parTxOnlySpace" presStyleCnt="0"/>
      <dgm:spPr/>
    </dgm:pt>
    <dgm:pt modelId="{1BB70F2C-4342-4734-9C82-3A356E7606AA}" type="pres">
      <dgm:prSet presAssocID="{D577DF19-15F1-4EA7-9C95-E032709D4FA0}" presName="parTxOnly" presStyleLbl="node1" presStyleIdx="3" presStyleCnt="6">
        <dgm:presLayoutVars>
          <dgm:chMax val="0"/>
          <dgm:chPref val="0"/>
          <dgm:bulletEnabled val="1"/>
        </dgm:presLayoutVars>
      </dgm:prSet>
      <dgm:spPr/>
      <dgm:t>
        <a:bodyPr/>
        <a:lstStyle/>
        <a:p>
          <a:pPr rtl="1"/>
          <a:endParaRPr lang="he-IL"/>
        </a:p>
      </dgm:t>
    </dgm:pt>
    <dgm:pt modelId="{8CABBB52-B26E-420E-BF63-E747A23F50BE}" type="pres">
      <dgm:prSet presAssocID="{B59D6F14-B613-4F38-93A4-48D5642D38EE}" presName="parTxOnlySpace" presStyleCnt="0"/>
      <dgm:spPr/>
    </dgm:pt>
    <dgm:pt modelId="{B9C1B962-901A-4B6C-B5B2-0593E22F3FC6}" type="pres">
      <dgm:prSet presAssocID="{AE290D1E-3068-4DF9-8901-7D160AAFA920}" presName="parTxOnly" presStyleLbl="node1" presStyleIdx="4" presStyleCnt="6">
        <dgm:presLayoutVars>
          <dgm:chMax val="0"/>
          <dgm:chPref val="0"/>
          <dgm:bulletEnabled val="1"/>
        </dgm:presLayoutVars>
      </dgm:prSet>
      <dgm:spPr/>
      <dgm:t>
        <a:bodyPr/>
        <a:lstStyle/>
        <a:p>
          <a:pPr rtl="1"/>
          <a:endParaRPr lang="he-IL"/>
        </a:p>
      </dgm:t>
    </dgm:pt>
    <dgm:pt modelId="{04824078-962E-4119-9102-1C5EEB8C5C4F}" type="pres">
      <dgm:prSet presAssocID="{47BF12D7-C677-4090-BEC6-E8E687C7D87F}" presName="parTxOnlySpace" presStyleCnt="0"/>
      <dgm:spPr/>
    </dgm:pt>
    <dgm:pt modelId="{C92DCF85-F6A8-4316-B910-1DF8336E061E}" type="pres">
      <dgm:prSet presAssocID="{59EBC90E-CBC8-42DC-B5DF-F3944A7AE541}" presName="parTxOnly" presStyleLbl="node1" presStyleIdx="5" presStyleCnt="6">
        <dgm:presLayoutVars>
          <dgm:chMax val="0"/>
          <dgm:chPref val="0"/>
          <dgm:bulletEnabled val="1"/>
        </dgm:presLayoutVars>
      </dgm:prSet>
      <dgm:spPr/>
      <dgm:t>
        <a:bodyPr/>
        <a:lstStyle/>
        <a:p>
          <a:pPr rtl="1"/>
          <a:endParaRPr lang="he-IL"/>
        </a:p>
      </dgm:t>
    </dgm:pt>
  </dgm:ptLst>
  <dgm:cxnLst>
    <dgm:cxn modelId="{9328E6CE-60AC-489C-9F8D-A46046A98BC7}" srcId="{F5F64A35-47F6-466F-93F6-80CF51CE95EE}" destId="{59EBC90E-CBC8-42DC-B5DF-F3944A7AE541}" srcOrd="5" destOrd="0" parTransId="{EF78957A-6679-43C2-A04A-3CFFCDA1C3DE}" sibTransId="{4E423B13-94EE-451E-A87F-A274437363C4}"/>
    <dgm:cxn modelId="{218372A3-C300-406E-8844-C0DA5346E0B5}" srcId="{F5F64A35-47F6-466F-93F6-80CF51CE95EE}" destId="{D577DF19-15F1-4EA7-9C95-E032709D4FA0}" srcOrd="3" destOrd="0" parTransId="{02609E72-EEAA-4C9E-B0C2-29693490BEDD}" sibTransId="{B59D6F14-B613-4F38-93A4-48D5642D38EE}"/>
    <dgm:cxn modelId="{F004F55D-8245-4D7C-B766-FAB91C432242}" srcId="{F5F64A35-47F6-466F-93F6-80CF51CE95EE}" destId="{DA57E5DA-848D-4503-9774-66A4FDBF2E3E}" srcOrd="2" destOrd="0" parTransId="{C98E0D3F-38FA-4141-B422-43B3C3CE1DD4}" sibTransId="{428CCF9A-DD76-42A6-9C7B-0016F9B20D39}"/>
    <dgm:cxn modelId="{C0328893-10BE-46F7-AF76-59B220A2920D}" type="presOf" srcId="{C18D3C94-C903-478C-B878-947E1411B8B1}" destId="{FC9E9095-95CB-4AE1-8457-78BBA7B1ACE4}" srcOrd="0" destOrd="0" presId="urn:microsoft.com/office/officeart/2005/8/layout/chevron1"/>
    <dgm:cxn modelId="{5FB199E7-0C1E-4D38-BCA8-B4692B0AF461}" srcId="{F5F64A35-47F6-466F-93F6-80CF51CE95EE}" destId="{AE290D1E-3068-4DF9-8901-7D160AAFA920}" srcOrd="4" destOrd="0" parTransId="{D976D6E4-2C5B-47C9-8617-EAEC2EFE27B4}" sibTransId="{47BF12D7-C677-4090-BEC6-E8E687C7D87F}"/>
    <dgm:cxn modelId="{AE1AA2E5-2E66-4432-824B-22CA657286E9}" type="presOf" srcId="{98062588-A888-40C3-B41D-478736408BA4}" destId="{C9A91CA3-E5A1-44C5-A037-B2FC34FE86DB}" srcOrd="0" destOrd="0" presId="urn:microsoft.com/office/officeart/2005/8/layout/chevron1"/>
    <dgm:cxn modelId="{0ADA6BA1-4D7B-4E35-9029-6ADCFF7DC200}" srcId="{F5F64A35-47F6-466F-93F6-80CF51CE95EE}" destId="{98062588-A888-40C3-B41D-478736408BA4}" srcOrd="0" destOrd="0" parTransId="{CC29143D-CD1B-4C88-927C-D5F6EFD1E0B9}" sibTransId="{CC51E79A-11DF-4CF0-AA98-D70F36C5A0CA}"/>
    <dgm:cxn modelId="{B3E9270A-DFEF-4068-8248-1C797F3F4498}" type="presOf" srcId="{DA57E5DA-848D-4503-9774-66A4FDBF2E3E}" destId="{EC30F9D7-E781-439C-AD12-1E135F1761E8}" srcOrd="0" destOrd="0" presId="urn:microsoft.com/office/officeart/2005/8/layout/chevron1"/>
    <dgm:cxn modelId="{E6FD6B95-384A-402E-9689-941FAB32BFDD}" type="presOf" srcId="{59EBC90E-CBC8-42DC-B5DF-F3944A7AE541}" destId="{C92DCF85-F6A8-4316-B910-1DF8336E061E}" srcOrd="0" destOrd="0" presId="urn:microsoft.com/office/officeart/2005/8/layout/chevron1"/>
    <dgm:cxn modelId="{2407C630-E760-4D6F-A92F-B72612F3AA91}" type="presOf" srcId="{F5F64A35-47F6-466F-93F6-80CF51CE95EE}" destId="{B1586EF5-9264-422D-B61E-3A58C17715BE}" srcOrd="0" destOrd="0" presId="urn:microsoft.com/office/officeart/2005/8/layout/chevron1"/>
    <dgm:cxn modelId="{70E6D0AA-1F41-4651-A3CF-BC858A45E3BC}" type="presOf" srcId="{AE290D1E-3068-4DF9-8901-7D160AAFA920}" destId="{B9C1B962-901A-4B6C-B5B2-0593E22F3FC6}" srcOrd="0" destOrd="0" presId="urn:microsoft.com/office/officeart/2005/8/layout/chevron1"/>
    <dgm:cxn modelId="{3734E34E-B486-486B-AF92-C86E578A4D4C}" srcId="{F5F64A35-47F6-466F-93F6-80CF51CE95EE}" destId="{C18D3C94-C903-478C-B878-947E1411B8B1}" srcOrd="1" destOrd="0" parTransId="{4223EDE3-778F-433A-B62A-65259C5EED99}" sibTransId="{6C66773B-15D6-4C0D-8A9B-7AC5542BE952}"/>
    <dgm:cxn modelId="{1CFAB666-4A2A-4905-BA0B-2524C52824F4}" type="presOf" srcId="{D577DF19-15F1-4EA7-9C95-E032709D4FA0}" destId="{1BB70F2C-4342-4734-9C82-3A356E7606AA}" srcOrd="0" destOrd="0" presId="urn:microsoft.com/office/officeart/2005/8/layout/chevron1"/>
    <dgm:cxn modelId="{ACD1EDA6-44CF-4881-89C4-4B56C5A54B62}" type="presParOf" srcId="{B1586EF5-9264-422D-B61E-3A58C17715BE}" destId="{C9A91CA3-E5A1-44C5-A037-B2FC34FE86DB}" srcOrd="0" destOrd="0" presId="urn:microsoft.com/office/officeart/2005/8/layout/chevron1"/>
    <dgm:cxn modelId="{6DEF9A3A-DB23-4D75-90ED-6FA916A05FD6}" type="presParOf" srcId="{B1586EF5-9264-422D-B61E-3A58C17715BE}" destId="{8A5C5191-4878-4079-BA26-99FCAD709E69}" srcOrd="1" destOrd="0" presId="urn:microsoft.com/office/officeart/2005/8/layout/chevron1"/>
    <dgm:cxn modelId="{6447F29C-997C-444C-988C-2741A721FAA4}" type="presParOf" srcId="{B1586EF5-9264-422D-B61E-3A58C17715BE}" destId="{FC9E9095-95CB-4AE1-8457-78BBA7B1ACE4}" srcOrd="2" destOrd="0" presId="urn:microsoft.com/office/officeart/2005/8/layout/chevron1"/>
    <dgm:cxn modelId="{1D7DD918-B3BA-4953-BDF7-E5C016331930}" type="presParOf" srcId="{B1586EF5-9264-422D-B61E-3A58C17715BE}" destId="{300F1AAA-DAF0-4365-BC80-C6BC613BC3DD}" srcOrd="3" destOrd="0" presId="urn:microsoft.com/office/officeart/2005/8/layout/chevron1"/>
    <dgm:cxn modelId="{5614443B-FF68-45D8-866F-25F6AD69D712}" type="presParOf" srcId="{B1586EF5-9264-422D-B61E-3A58C17715BE}" destId="{EC30F9D7-E781-439C-AD12-1E135F1761E8}" srcOrd="4" destOrd="0" presId="urn:microsoft.com/office/officeart/2005/8/layout/chevron1"/>
    <dgm:cxn modelId="{3EDEA45A-8FBC-4A43-90A1-6392D57386AF}" type="presParOf" srcId="{B1586EF5-9264-422D-B61E-3A58C17715BE}" destId="{591945EB-A53F-436A-BA34-4067F4FC08B2}" srcOrd="5" destOrd="0" presId="urn:microsoft.com/office/officeart/2005/8/layout/chevron1"/>
    <dgm:cxn modelId="{5A0E8F6F-149A-4161-8C17-6BE84F1E6F8C}" type="presParOf" srcId="{B1586EF5-9264-422D-B61E-3A58C17715BE}" destId="{1BB70F2C-4342-4734-9C82-3A356E7606AA}" srcOrd="6" destOrd="0" presId="urn:microsoft.com/office/officeart/2005/8/layout/chevron1"/>
    <dgm:cxn modelId="{080853C6-EC85-4B48-882A-321E82510AFA}" type="presParOf" srcId="{B1586EF5-9264-422D-B61E-3A58C17715BE}" destId="{8CABBB52-B26E-420E-BF63-E747A23F50BE}" srcOrd="7" destOrd="0" presId="urn:microsoft.com/office/officeart/2005/8/layout/chevron1"/>
    <dgm:cxn modelId="{55DF8A96-001C-481D-A5C8-3F4F8E85B57D}" type="presParOf" srcId="{B1586EF5-9264-422D-B61E-3A58C17715BE}" destId="{B9C1B962-901A-4B6C-B5B2-0593E22F3FC6}" srcOrd="8" destOrd="0" presId="urn:microsoft.com/office/officeart/2005/8/layout/chevron1"/>
    <dgm:cxn modelId="{D8B9DBE7-A596-4C5D-94F3-9364D735F3A9}" type="presParOf" srcId="{B1586EF5-9264-422D-B61E-3A58C17715BE}" destId="{04824078-962E-4119-9102-1C5EEB8C5C4F}" srcOrd="9" destOrd="0" presId="urn:microsoft.com/office/officeart/2005/8/layout/chevron1"/>
    <dgm:cxn modelId="{85B86DF9-19B2-41C9-A553-7CF7B7254F30}" type="presParOf" srcId="{B1586EF5-9264-422D-B61E-3A58C17715BE}" destId="{C92DCF85-F6A8-4316-B910-1DF8336E061E}" srcOrd="10" destOrd="0" presId="urn:microsoft.com/office/officeart/2005/8/layout/chevron1"/>
  </dgm:cxnLst>
  <dgm:bg>
    <a:noFill/>
  </dgm:bg>
  <dgm:whole>
    <a:ln>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F5F64A35-47F6-466F-93F6-80CF51CE95EE}" type="doc">
      <dgm:prSet loTypeId="urn:microsoft.com/office/officeart/2005/8/layout/chevron1" loCatId="process" qsTypeId="urn:microsoft.com/office/officeart/2005/8/quickstyle/3d4" qsCatId="3D" csTypeId="urn:microsoft.com/office/officeart/2005/8/colors/accent3_2" csCatId="accent3" phldr="1"/>
      <dgm:spPr/>
    </dgm:pt>
    <dgm:pt modelId="{98062588-A888-40C3-B41D-478736408BA4}">
      <dgm:prSet phldrT="[טקסט]" custT="1"/>
      <dgm:spPr>
        <a:solidFill>
          <a:schemeClr val="accent2">
            <a:lumMod val="75000"/>
          </a:schemeClr>
        </a:solidFill>
      </dgm:spPr>
      <dgm:t>
        <a:bodyPr/>
        <a:lstStyle/>
        <a:p>
          <a:pPr rtl="1"/>
          <a:r>
            <a:rPr lang="en-US" sz="1800" b="1" i="0" smtClean="0">
              <a:solidFill>
                <a:schemeClr val="tx1"/>
              </a:solidFill>
              <a:effectLst/>
            </a:rPr>
            <a:t>Intro</a:t>
          </a:r>
          <a:endParaRPr lang="he-IL" sz="1800" b="1" i="0" dirty="0">
            <a:solidFill>
              <a:schemeClr val="tx1"/>
            </a:solidFill>
            <a:effectLst/>
          </a:endParaRPr>
        </a:p>
      </dgm:t>
    </dgm:pt>
    <dgm:pt modelId="{CC29143D-CD1B-4C88-927C-D5F6EFD1E0B9}" type="parTrans" cxnId="{0ADA6BA1-4D7B-4E35-9029-6ADCFF7DC200}">
      <dgm:prSet/>
      <dgm:spPr/>
      <dgm:t>
        <a:bodyPr/>
        <a:lstStyle/>
        <a:p>
          <a:pPr rtl="1"/>
          <a:endParaRPr lang="he-IL"/>
        </a:p>
      </dgm:t>
    </dgm:pt>
    <dgm:pt modelId="{CC51E79A-11DF-4CF0-AA98-D70F36C5A0CA}" type="sibTrans" cxnId="{0ADA6BA1-4D7B-4E35-9029-6ADCFF7DC200}">
      <dgm:prSet/>
      <dgm:spPr/>
      <dgm:t>
        <a:bodyPr/>
        <a:lstStyle/>
        <a:p>
          <a:pPr rtl="1"/>
          <a:endParaRPr lang="he-IL"/>
        </a:p>
      </dgm:t>
    </dgm:pt>
    <dgm:pt modelId="{C18D3C94-C903-478C-B878-947E1411B8B1}">
      <dgm:prSet phldrT="[טקסט]" custT="1"/>
      <dgm:spPr/>
      <dgm:t>
        <a:bodyPr/>
        <a:lstStyle/>
        <a:p>
          <a:pPr rtl="1"/>
          <a:r>
            <a:rPr lang="en-US" sz="1800" b="1" i="0" smtClean="0">
              <a:solidFill>
                <a:schemeClr val="tx1"/>
              </a:solidFill>
              <a:effectLst/>
            </a:rPr>
            <a:t>ResNet</a:t>
          </a:r>
          <a:endParaRPr lang="he-IL" sz="1800" b="1" i="0" dirty="0">
            <a:solidFill>
              <a:schemeClr val="tx1"/>
            </a:solidFill>
            <a:effectLst/>
          </a:endParaRPr>
        </a:p>
      </dgm:t>
    </dgm:pt>
    <dgm:pt modelId="{4223EDE3-778F-433A-B62A-65259C5EED99}" type="parTrans" cxnId="{3734E34E-B486-486B-AF92-C86E578A4D4C}">
      <dgm:prSet/>
      <dgm:spPr/>
      <dgm:t>
        <a:bodyPr/>
        <a:lstStyle/>
        <a:p>
          <a:pPr rtl="1"/>
          <a:endParaRPr lang="he-IL"/>
        </a:p>
      </dgm:t>
    </dgm:pt>
    <dgm:pt modelId="{6C66773B-15D6-4C0D-8A9B-7AC5542BE952}" type="sibTrans" cxnId="{3734E34E-B486-486B-AF92-C86E578A4D4C}">
      <dgm:prSet/>
      <dgm:spPr/>
      <dgm:t>
        <a:bodyPr/>
        <a:lstStyle/>
        <a:p>
          <a:pPr rtl="1"/>
          <a:endParaRPr lang="he-IL"/>
        </a:p>
      </dgm:t>
    </dgm:pt>
    <dgm:pt modelId="{DA57E5DA-848D-4503-9774-66A4FDBF2E3E}">
      <dgm:prSet phldrT="[טקסט]" custT="1"/>
      <dgm:spPr/>
      <dgm:t>
        <a:bodyPr/>
        <a:lstStyle/>
        <a:p>
          <a:pPr rtl="1"/>
          <a:r>
            <a:rPr lang="en-US" sz="1800" b="1" i="0" smtClean="0">
              <a:solidFill>
                <a:schemeClr val="tx1"/>
              </a:solidFill>
              <a:effectLst/>
            </a:rPr>
            <a:t>Technical details</a:t>
          </a:r>
          <a:endParaRPr lang="en-US" sz="1800" b="1" i="0" dirty="0" smtClean="0">
            <a:solidFill>
              <a:schemeClr val="tx1"/>
            </a:solidFill>
            <a:effectLst/>
          </a:endParaRPr>
        </a:p>
      </dgm:t>
    </dgm:pt>
    <dgm:pt modelId="{C98E0D3F-38FA-4141-B422-43B3C3CE1DD4}" type="parTrans" cxnId="{F004F55D-8245-4D7C-B766-FAB91C432242}">
      <dgm:prSet/>
      <dgm:spPr/>
      <dgm:t>
        <a:bodyPr/>
        <a:lstStyle/>
        <a:p>
          <a:pPr rtl="1"/>
          <a:endParaRPr lang="he-IL"/>
        </a:p>
      </dgm:t>
    </dgm:pt>
    <dgm:pt modelId="{428CCF9A-DD76-42A6-9C7B-0016F9B20D39}" type="sibTrans" cxnId="{F004F55D-8245-4D7C-B766-FAB91C432242}">
      <dgm:prSet/>
      <dgm:spPr/>
      <dgm:t>
        <a:bodyPr/>
        <a:lstStyle/>
        <a:p>
          <a:pPr rtl="1"/>
          <a:endParaRPr lang="he-IL"/>
        </a:p>
      </dgm:t>
    </dgm:pt>
    <dgm:pt modelId="{D577DF19-15F1-4EA7-9C95-E032709D4FA0}">
      <dgm:prSet phldrT="[טקסט]" custT="1"/>
      <dgm:spPr/>
      <dgm:t>
        <a:bodyPr/>
        <a:lstStyle/>
        <a:p>
          <a:pPr rtl="1"/>
          <a:r>
            <a:rPr lang="en-US" sz="1800" b="1" i="0" smtClean="0">
              <a:solidFill>
                <a:schemeClr val="tx1"/>
              </a:solidFill>
              <a:effectLst/>
            </a:rPr>
            <a:t>Results</a:t>
          </a:r>
          <a:endParaRPr lang="en-US" sz="1800" b="1" i="0" dirty="0" smtClean="0">
            <a:solidFill>
              <a:schemeClr val="tx1"/>
            </a:solidFill>
            <a:effectLst/>
          </a:endParaRPr>
        </a:p>
      </dgm:t>
    </dgm:pt>
    <dgm:pt modelId="{02609E72-EEAA-4C9E-B0C2-29693490BEDD}" type="parTrans" cxnId="{218372A3-C300-406E-8844-C0DA5346E0B5}">
      <dgm:prSet/>
      <dgm:spPr/>
      <dgm:t>
        <a:bodyPr/>
        <a:lstStyle/>
        <a:p>
          <a:pPr rtl="1"/>
          <a:endParaRPr lang="he-IL"/>
        </a:p>
      </dgm:t>
    </dgm:pt>
    <dgm:pt modelId="{B59D6F14-B613-4F38-93A4-48D5642D38EE}" type="sibTrans" cxnId="{218372A3-C300-406E-8844-C0DA5346E0B5}">
      <dgm:prSet/>
      <dgm:spPr/>
      <dgm:t>
        <a:bodyPr/>
        <a:lstStyle/>
        <a:p>
          <a:pPr rtl="1"/>
          <a:endParaRPr lang="he-IL"/>
        </a:p>
      </dgm:t>
    </dgm:pt>
    <dgm:pt modelId="{AE290D1E-3068-4DF9-8901-7D160AAFA920}">
      <dgm:prSet phldrT="[טקסט]" custT="1"/>
      <dgm:spPr/>
      <dgm:t>
        <a:bodyPr/>
        <a:lstStyle/>
        <a:p>
          <a:pPr rtl="1"/>
          <a:r>
            <a:rPr lang="en-US" sz="1800" b="1" i="0" smtClean="0">
              <a:solidFill>
                <a:schemeClr val="tx1"/>
              </a:solidFill>
              <a:effectLst/>
            </a:rPr>
            <a:t>ResNet 1000</a:t>
          </a:r>
          <a:endParaRPr lang="en-US" sz="1800" b="1" i="0" dirty="0" smtClean="0">
            <a:solidFill>
              <a:schemeClr val="tx1"/>
            </a:solidFill>
            <a:effectLst/>
          </a:endParaRPr>
        </a:p>
      </dgm:t>
    </dgm:pt>
    <dgm:pt modelId="{D976D6E4-2C5B-47C9-8617-EAEC2EFE27B4}" type="parTrans" cxnId="{5FB199E7-0C1E-4D38-BCA8-B4692B0AF461}">
      <dgm:prSet/>
      <dgm:spPr/>
      <dgm:t>
        <a:bodyPr/>
        <a:lstStyle/>
        <a:p>
          <a:pPr rtl="1"/>
          <a:endParaRPr lang="he-IL"/>
        </a:p>
      </dgm:t>
    </dgm:pt>
    <dgm:pt modelId="{47BF12D7-C677-4090-BEC6-E8E687C7D87F}" type="sibTrans" cxnId="{5FB199E7-0C1E-4D38-BCA8-B4692B0AF461}">
      <dgm:prSet/>
      <dgm:spPr/>
      <dgm:t>
        <a:bodyPr/>
        <a:lstStyle/>
        <a:p>
          <a:pPr rtl="1"/>
          <a:endParaRPr lang="he-IL"/>
        </a:p>
      </dgm:t>
    </dgm:pt>
    <dgm:pt modelId="{59EBC90E-CBC8-42DC-B5DF-F3944A7AE541}">
      <dgm:prSet phldrT="[טקסט]" custT="1"/>
      <dgm:spPr/>
      <dgm:t>
        <a:bodyPr/>
        <a:lstStyle/>
        <a:p>
          <a:pPr rtl="1"/>
          <a:r>
            <a:rPr lang="en-US" sz="1800" b="1" i="0" smtClean="0">
              <a:solidFill>
                <a:schemeClr val="tx1"/>
              </a:solidFill>
              <a:effectLst/>
            </a:rPr>
            <a:t>Comparison</a:t>
          </a:r>
          <a:endParaRPr lang="en-US" sz="1800" b="1" i="0" dirty="0" smtClean="0">
            <a:solidFill>
              <a:schemeClr val="tx1"/>
            </a:solidFill>
            <a:effectLst/>
          </a:endParaRPr>
        </a:p>
      </dgm:t>
    </dgm:pt>
    <dgm:pt modelId="{EF78957A-6679-43C2-A04A-3CFFCDA1C3DE}" type="parTrans" cxnId="{9328E6CE-60AC-489C-9F8D-A46046A98BC7}">
      <dgm:prSet/>
      <dgm:spPr/>
      <dgm:t>
        <a:bodyPr/>
        <a:lstStyle/>
        <a:p>
          <a:pPr rtl="1"/>
          <a:endParaRPr lang="he-IL"/>
        </a:p>
      </dgm:t>
    </dgm:pt>
    <dgm:pt modelId="{4E423B13-94EE-451E-A87F-A274437363C4}" type="sibTrans" cxnId="{9328E6CE-60AC-489C-9F8D-A46046A98BC7}">
      <dgm:prSet/>
      <dgm:spPr/>
      <dgm:t>
        <a:bodyPr/>
        <a:lstStyle/>
        <a:p>
          <a:pPr rtl="1"/>
          <a:endParaRPr lang="he-IL"/>
        </a:p>
      </dgm:t>
    </dgm:pt>
    <dgm:pt modelId="{B1586EF5-9264-422D-B61E-3A58C17715BE}" type="pres">
      <dgm:prSet presAssocID="{F5F64A35-47F6-466F-93F6-80CF51CE95EE}" presName="Name0" presStyleCnt="0">
        <dgm:presLayoutVars>
          <dgm:dir/>
          <dgm:animLvl val="lvl"/>
          <dgm:resizeHandles val="exact"/>
        </dgm:presLayoutVars>
      </dgm:prSet>
      <dgm:spPr/>
    </dgm:pt>
    <dgm:pt modelId="{C9A91CA3-E5A1-44C5-A037-B2FC34FE86DB}" type="pres">
      <dgm:prSet presAssocID="{98062588-A888-40C3-B41D-478736408BA4}" presName="parTxOnly" presStyleLbl="node1" presStyleIdx="0" presStyleCnt="6">
        <dgm:presLayoutVars>
          <dgm:chMax val="0"/>
          <dgm:chPref val="0"/>
          <dgm:bulletEnabled val="1"/>
        </dgm:presLayoutVars>
      </dgm:prSet>
      <dgm:spPr/>
      <dgm:t>
        <a:bodyPr/>
        <a:lstStyle/>
        <a:p>
          <a:endParaRPr lang="en-US"/>
        </a:p>
      </dgm:t>
    </dgm:pt>
    <dgm:pt modelId="{8A5C5191-4878-4079-BA26-99FCAD709E69}" type="pres">
      <dgm:prSet presAssocID="{CC51E79A-11DF-4CF0-AA98-D70F36C5A0CA}" presName="parTxOnlySpace" presStyleCnt="0"/>
      <dgm:spPr/>
    </dgm:pt>
    <dgm:pt modelId="{FC9E9095-95CB-4AE1-8457-78BBA7B1ACE4}" type="pres">
      <dgm:prSet presAssocID="{C18D3C94-C903-478C-B878-947E1411B8B1}" presName="parTxOnly" presStyleLbl="node1" presStyleIdx="1" presStyleCnt="6">
        <dgm:presLayoutVars>
          <dgm:chMax val="0"/>
          <dgm:chPref val="0"/>
          <dgm:bulletEnabled val="1"/>
        </dgm:presLayoutVars>
      </dgm:prSet>
      <dgm:spPr/>
      <dgm:t>
        <a:bodyPr/>
        <a:lstStyle/>
        <a:p>
          <a:endParaRPr lang="en-US"/>
        </a:p>
      </dgm:t>
    </dgm:pt>
    <dgm:pt modelId="{300F1AAA-DAF0-4365-BC80-C6BC613BC3DD}" type="pres">
      <dgm:prSet presAssocID="{6C66773B-15D6-4C0D-8A9B-7AC5542BE952}" presName="parTxOnlySpace" presStyleCnt="0"/>
      <dgm:spPr/>
    </dgm:pt>
    <dgm:pt modelId="{EC30F9D7-E781-439C-AD12-1E135F1761E8}" type="pres">
      <dgm:prSet presAssocID="{DA57E5DA-848D-4503-9774-66A4FDBF2E3E}" presName="parTxOnly" presStyleLbl="node1" presStyleIdx="2" presStyleCnt="6">
        <dgm:presLayoutVars>
          <dgm:chMax val="0"/>
          <dgm:chPref val="0"/>
          <dgm:bulletEnabled val="1"/>
        </dgm:presLayoutVars>
      </dgm:prSet>
      <dgm:spPr/>
      <dgm:t>
        <a:bodyPr/>
        <a:lstStyle/>
        <a:p>
          <a:pPr rtl="1"/>
          <a:endParaRPr lang="he-IL"/>
        </a:p>
      </dgm:t>
    </dgm:pt>
    <dgm:pt modelId="{591945EB-A53F-436A-BA34-4067F4FC08B2}" type="pres">
      <dgm:prSet presAssocID="{428CCF9A-DD76-42A6-9C7B-0016F9B20D39}" presName="parTxOnlySpace" presStyleCnt="0"/>
      <dgm:spPr/>
    </dgm:pt>
    <dgm:pt modelId="{1BB70F2C-4342-4734-9C82-3A356E7606AA}" type="pres">
      <dgm:prSet presAssocID="{D577DF19-15F1-4EA7-9C95-E032709D4FA0}" presName="parTxOnly" presStyleLbl="node1" presStyleIdx="3" presStyleCnt="6">
        <dgm:presLayoutVars>
          <dgm:chMax val="0"/>
          <dgm:chPref val="0"/>
          <dgm:bulletEnabled val="1"/>
        </dgm:presLayoutVars>
      </dgm:prSet>
      <dgm:spPr/>
      <dgm:t>
        <a:bodyPr/>
        <a:lstStyle/>
        <a:p>
          <a:pPr rtl="1"/>
          <a:endParaRPr lang="he-IL"/>
        </a:p>
      </dgm:t>
    </dgm:pt>
    <dgm:pt modelId="{8CABBB52-B26E-420E-BF63-E747A23F50BE}" type="pres">
      <dgm:prSet presAssocID="{B59D6F14-B613-4F38-93A4-48D5642D38EE}" presName="parTxOnlySpace" presStyleCnt="0"/>
      <dgm:spPr/>
    </dgm:pt>
    <dgm:pt modelId="{B9C1B962-901A-4B6C-B5B2-0593E22F3FC6}" type="pres">
      <dgm:prSet presAssocID="{AE290D1E-3068-4DF9-8901-7D160AAFA920}" presName="parTxOnly" presStyleLbl="node1" presStyleIdx="4" presStyleCnt="6">
        <dgm:presLayoutVars>
          <dgm:chMax val="0"/>
          <dgm:chPref val="0"/>
          <dgm:bulletEnabled val="1"/>
        </dgm:presLayoutVars>
      </dgm:prSet>
      <dgm:spPr/>
      <dgm:t>
        <a:bodyPr/>
        <a:lstStyle/>
        <a:p>
          <a:pPr rtl="1"/>
          <a:endParaRPr lang="he-IL"/>
        </a:p>
      </dgm:t>
    </dgm:pt>
    <dgm:pt modelId="{04824078-962E-4119-9102-1C5EEB8C5C4F}" type="pres">
      <dgm:prSet presAssocID="{47BF12D7-C677-4090-BEC6-E8E687C7D87F}" presName="parTxOnlySpace" presStyleCnt="0"/>
      <dgm:spPr/>
    </dgm:pt>
    <dgm:pt modelId="{C92DCF85-F6A8-4316-B910-1DF8336E061E}" type="pres">
      <dgm:prSet presAssocID="{59EBC90E-CBC8-42DC-B5DF-F3944A7AE541}" presName="parTxOnly" presStyleLbl="node1" presStyleIdx="5" presStyleCnt="6">
        <dgm:presLayoutVars>
          <dgm:chMax val="0"/>
          <dgm:chPref val="0"/>
          <dgm:bulletEnabled val="1"/>
        </dgm:presLayoutVars>
      </dgm:prSet>
      <dgm:spPr/>
      <dgm:t>
        <a:bodyPr/>
        <a:lstStyle/>
        <a:p>
          <a:pPr rtl="1"/>
          <a:endParaRPr lang="he-IL"/>
        </a:p>
      </dgm:t>
    </dgm:pt>
  </dgm:ptLst>
  <dgm:cxnLst>
    <dgm:cxn modelId="{0A6C608E-A947-493F-B5E2-DB08D75B2227}" type="presOf" srcId="{DA57E5DA-848D-4503-9774-66A4FDBF2E3E}" destId="{EC30F9D7-E781-439C-AD12-1E135F1761E8}" srcOrd="0" destOrd="0" presId="urn:microsoft.com/office/officeart/2005/8/layout/chevron1"/>
    <dgm:cxn modelId="{5FB199E7-0C1E-4D38-BCA8-B4692B0AF461}" srcId="{F5F64A35-47F6-466F-93F6-80CF51CE95EE}" destId="{AE290D1E-3068-4DF9-8901-7D160AAFA920}" srcOrd="4" destOrd="0" parTransId="{D976D6E4-2C5B-47C9-8617-EAEC2EFE27B4}" sibTransId="{47BF12D7-C677-4090-BEC6-E8E687C7D87F}"/>
    <dgm:cxn modelId="{81D31D51-DD21-43CA-98AE-8987B3201737}" type="presOf" srcId="{F5F64A35-47F6-466F-93F6-80CF51CE95EE}" destId="{B1586EF5-9264-422D-B61E-3A58C17715BE}" srcOrd="0" destOrd="0" presId="urn:microsoft.com/office/officeart/2005/8/layout/chevron1"/>
    <dgm:cxn modelId="{0ADA6BA1-4D7B-4E35-9029-6ADCFF7DC200}" srcId="{F5F64A35-47F6-466F-93F6-80CF51CE95EE}" destId="{98062588-A888-40C3-B41D-478736408BA4}" srcOrd="0" destOrd="0" parTransId="{CC29143D-CD1B-4C88-927C-D5F6EFD1E0B9}" sibTransId="{CC51E79A-11DF-4CF0-AA98-D70F36C5A0CA}"/>
    <dgm:cxn modelId="{391429FF-EEFD-4ED0-BA78-1C2002FC2B7A}" type="presOf" srcId="{AE290D1E-3068-4DF9-8901-7D160AAFA920}" destId="{B9C1B962-901A-4B6C-B5B2-0593E22F3FC6}" srcOrd="0" destOrd="0" presId="urn:microsoft.com/office/officeart/2005/8/layout/chevron1"/>
    <dgm:cxn modelId="{9328E6CE-60AC-489C-9F8D-A46046A98BC7}" srcId="{F5F64A35-47F6-466F-93F6-80CF51CE95EE}" destId="{59EBC90E-CBC8-42DC-B5DF-F3944A7AE541}" srcOrd="5" destOrd="0" parTransId="{EF78957A-6679-43C2-A04A-3CFFCDA1C3DE}" sibTransId="{4E423B13-94EE-451E-A87F-A274437363C4}"/>
    <dgm:cxn modelId="{F004F55D-8245-4D7C-B766-FAB91C432242}" srcId="{F5F64A35-47F6-466F-93F6-80CF51CE95EE}" destId="{DA57E5DA-848D-4503-9774-66A4FDBF2E3E}" srcOrd="2" destOrd="0" parTransId="{C98E0D3F-38FA-4141-B422-43B3C3CE1DD4}" sibTransId="{428CCF9A-DD76-42A6-9C7B-0016F9B20D39}"/>
    <dgm:cxn modelId="{218372A3-C300-406E-8844-C0DA5346E0B5}" srcId="{F5F64A35-47F6-466F-93F6-80CF51CE95EE}" destId="{D577DF19-15F1-4EA7-9C95-E032709D4FA0}" srcOrd="3" destOrd="0" parTransId="{02609E72-EEAA-4C9E-B0C2-29693490BEDD}" sibTransId="{B59D6F14-B613-4F38-93A4-48D5642D38EE}"/>
    <dgm:cxn modelId="{E27E1EBA-18FF-4C98-B88A-44F25DF00D08}" type="presOf" srcId="{D577DF19-15F1-4EA7-9C95-E032709D4FA0}" destId="{1BB70F2C-4342-4734-9C82-3A356E7606AA}" srcOrd="0" destOrd="0" presId="urn:microsoft.com/office/officeart/2005/8/layout/chevron1"/>
    <dgm:cxn modelId="{3A3568BC-2665-47BD-B919-6E1332771E5C}" type="presOf" srcId="{59EBC90E-CBC8-42DC-B5DF-F3944A7AE541}" destId="{C92DCF85-F6A8-4316-B910-1DF8336E061E}" srcOrd="0" destOrd="0" presId="urn:microsoft.com/office/officeart/2005/8/layout/chevron1"/>
    <dgm:cxn modelId="{82C7F09F-E2DD-4E0D-AD9E-D4D550048F70}" type="presOf" srcId="{98062588-A888-40C3-B41D-478736408BA4}" destId="{C9A91CA3-E5A1-44C5-A037-B2FC34FE86DB}" srcOrd="0" destOrd="0" presId="urn:microsoft.com/office/officeart/2005/8/layout/chevron1"/>
    <dgm:cxn modelId="{3734E34E-B486-486B-AF92-C86E578A4D4C}" srcId="{F5F64A35-47F6-466F-93F6-80CF51CE95EE}" destId="{C18D3C94-C903-478C-B878-947E1411B8B1}" srcOrd="1" destOrd="0" parTransId="{4223EDE3-778F-433A-B62A-65259C5EED99}" sibTransId="{6C66773B-15D6-4C0D-8A9B-7AC5542BE952}"/>
    <dgm:cxn modelId="{A3A56B23-D849-4E43-9A96-07135CACB7E0}" type="presOf" srcId="{C18D3C94-C903-478C-B878-947E1411B8B1}" destId="{FC9E9095-95CB-4AE1-8457-78BBA7B1ACE4}" srcOrd="0" destOrd="0" presId="urn:microsoft.com/office/officeart/2005/8/layout/chevron1"/>
    <dgm:cxn modelId="{BD38E7A5-063B-44A9-822B-190C7B5882AE}" type="presParOf" srcId="{B1586EF5-9264-422D-B61E-3A58C17715BE}" destId="{C9A91CA3-E5A1-44C5-A037-B2FC34FE86DB}" srcOrd="0" destOrd="0" presId="urn:microsoft.com/office/officeart/2005/8/layout/chevron1"/>
    <dgm:cxn modelId="{52300EE7-9A03-4003-922B-AF0FDD5ECAE6}" type="presParOf" srcId="{B1586EF5-9264-422D-B61E-3A58C17715BE}" destId="{8A5C5191-4878-4079-BA26-99FCAD709E69}" srcOrd="1" destOrd="0" presId="urn:microsoft.com/office/officeart/2005/8/layout/chevron1"/>
    <dgm:cxn modelId="{A851B7F1-9DFB-4E80-AED5-16A2B5861B5E}" type="presParOf" srcId="{B1586EF5-9264-422D-B61E-3A58C17715BE}" destId="{FC9E9095-95CB-4AE1-8457-78BBA7B1ACE4}" srcOrd="2" destOrd="0" presId="urn:microsoft.com/office/officeart/2005/8/layout/chevron1"/>
    <dgm:cxn modelId="{FEE27913-3E58-452A-97B7-9FC39EA7E9A4}" type="presParOf" srcId="{B1586EF5-9264-422D-B61E-3A58C17715BE}" destId="{300F1AAA-DAF0-4365-BC80-C6BC613BC3DD}" srcOrd="3" destOrd="0" presId="urn:microsoft.com/office/officeart/2005/8/layout/chevron1"/>
    <dgm:cxn modelId="{B5474A80-67D2-4B15-A2D9-650E05D9B234}" type="presParOf" srcId="{B1586EF5-9264-422D-B61E-3A58C17715BE}" destId="{EC30F9D7-E781-439C-AD12-1E135F1761E8}" srcOrd="4" destOrd="0" presId="urn:microsoft.com/office/officeart/2005/8/layout/chevron1"/>
    <dgm:cxn modelId="{5504C932-E765-4131-8247-8F4499801232}" type="presParOf" srcId="{B1586EF5-9264-422D-B61E-3A58C17715BE}" destId="{591945EB-A53F-436A-BA34-4067F4FC08B2}" srcOrd="5" destOrd="0" presId="urn:microsoft.com/office/officeart/2005/8/layout/chevron1"/>
    <dgm:cxn modelId="{84A24AFD-98B8-45BB-936B-E0D7F573E967}" type="presParOf" srcId="{B1586EF5-9264-422D-B61E-3A58C17715BE}" destId="{1BB70F2C-4342-4734-9C82-3A356E7606AA}" srcOrd="6" destOrd="0" presId="urn:microsoft.com/office/officeart/2005/8/layout/chevron1"/>
    <dgm:cxn modelId="{A914FC66-81DB-4C53-9EB6-F65F53ED69A3}" type="presParOf" srcId="{B1586EF5-9264-422D-B61E-3A58C17715BE}" destId="{8CABBB52-B26E-420E-BF63-E747A23F50BE}" srcOrd="7" destOrd="0" presId="urn:microsoft.com/office/officeart/2005/8/layout/chevron1"/>
    <dgm:cxn modelId="{7FB9F6B7-05C1-4875-B0FD-0D0C02354C2D}" type="presParOf" srcId="{B1586EF5-9264-422D-B61E-3A58C17715BE}" destId="{B9C1B962-901A-4B6C-B5B2-0593E22F3FC6}" srcOrd="8" destOrd="0" presId="urn:microsoft.com/office/officeart/2005/8/layout/chevron1"/>
    <dgm:cxn modelId="{70BBE991-C96E-437E-A223-E1BBD820CC8E}" type="presParOf" srcId="{B1586EF5-9264-422D-B61E-3A58C17715BE}" destId="{04824078-962E-4119-9102-1C5EEB8C5C4F}" srcOrd="9" destOrd="0" presId="urn:microsoft.com/office/officeart/2005/8/layout/chevron1"/>
    <dgm:cxn modelId="{25177895-8293-4F17-9DD8-67760E31D614}" type="presParOf" srcId="{B1586EF5-9264-422D-B61E-3A58C17715BE}" destId="{C92DCF85-F6A8-4316-B910-1DF8336E061E}" srcOrd="10" destOrd="0" presId="urn:microsoft.com/office/officeart/2005/8/layout/chevron1"/>
  </dgm:cxnLst>
  <dgm:bg>
    <a:noFill/>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F5F64A35-47F6-466F-93F6-80CF51CE95EE}" type="doc">
      <dgm:prSet loTypeId="urn:microsoft.com/office/officeart/2005/8/layout/chevron1" loCatId="process" qsTypeId="urn:microsoft.com/office/officeart/2005/8/quickstyle/3d4" qsCatId="3D" csTypeId="urn:microsoft.com/office/officeart/2005/8/colors/accent3_2" csCatId="accent3" phldr="1"/>
      <dgm:spPr/>
    </dgm:pt>
    <dgm:pt modelId="{98062588-A888-40C3-B41D-478736408BA4}">
      <dgm:prSet phldrT="[טקסט]" custT="1"/>
      <dgm:spPr>
        <a:solidFill>
          <a:schemeClr val="accent2">
            <a:lumMod val="75000"/>
          </a:schemeClr>
        </a:solidFill>
      </dgm:spPr>
      <dgm:t>
        <a:bodyPr/>
        <a:lstStyle/>
        <a:p>
          <a:pPr rtl="1"/>
          <a:r>
            <a:rPr lang="en-US" sz="1800" b="1" i="0" smtClean="0">
              <a:solidFill>
                <a:schemeClr val="tx1"/>
              </a:solidFill>
              <a:effectLst/>
            </a:rPr>
            <a:t>Intro</a:t>
          </a:r>
          <a:endParaRPr lang="he-IL" sz="1800" b="1" i="0" dirty="0">
            <a:solidFill>
              <a:schemeClr val="tx1"/>
            </a:solidFill>
            <a:effectLst/>
          </a:endParaRPr>
        </a:p>
      </dgm:t>
    </dgm:pt>
    <dgm:pt modelId="{CC29143D-CD1B-4C88-927C-D5F6EFD1E0B9}" type="parTrans" cxnId="{0ADA6BA1-4D7B-4E35-9029-6ADCFF7DC200}">
      <dgm:prSet/>
      <dgm:spPr/>
      <dgm:t>
        <a:bodyPr/>
        <a:lstStyle/>
        <a:p>
          <a:pPr rtl="1"/>
          <a:endParaRPr lang="he-IL"/>
        </a:p>
      </dgm:t>
    </dgm:pt>
    <dgm:pt modelId="{CC51E79A-11DF-4CF0-AA98-D70F36C5A0CA}" type="sibTrans" cxnId="{0ADA6BA1-4D7B-4E35-9029-6ADCFF7DC200}">
      <dgm:prSet/>
      <dgm:spPr/>
      <dgm:t>
        <a:bodyPr/>
        <a:lstStyle/>
        <a:p>
          <a:pPr rtl="1"/>
          <a:endParaRPr lang="he-IL"/>
        </a:p>
      </dgm:t>
    </dgm:pt>
    <dgm:pt modelId="{C18D3C94-C903-478C-B878-947E1411B8B1}">
      <dgm:prSet phldrT="[טקסט]" custT="1"/>
      <dgm:spPr/>
      <dgm:t>
        <a:bodyPr/>
        <a:lstStyle/>
        <a:p>
          <a:pPr rtl="1"/>
          <a:r>
            <a:rPr lang="en-US" sz="1800" b="1" i="0" smtClean="0">
              <a:solidFill>
                <a:schemeClr val="tx1"/>
              </a:solidFill>
              <a:effectLst/>
            </a:rPr>
            <a:t>ResNet</a:t>
          </a:r>
          <a:endParaRPr lang="he-IL" sz="1800" b="1" i="0" dirty="0">
            <a:solidFill>
              <a:schemeClr val="tx1"/>
            </a:solidFill>
            <a:effectLst/>
          </a:endParaRPr>
        </a:p>
      </dgm:t>
    </dgm:pt>
    <dgm:pt modelId="{4223EDE3-778F-433A-B62A-65259C5EED99}" type="parTrans" cxnId="{3734E34E-B486-486B-AF92-C86E578A4D4C}">
      <dgm:prSet/>
      <dgm:spPr/>
      <dgm:t>
        <a:bodyPr/>
        <a:lstStyle/>
        <a:p>
          <a:pPr rtl="1"/>
          <a:endParaRPr lang="he-IL"/>
        </a:p>
      </dgm:t>
    </dgm:pt>
    <dgm:pt modelId="{6C66773B-15D6-4C0D-8A9B-7AC5542BE952}" type="sibTrans" cxnId="{3734E34E-B486-486B-AF92-C86E578A4D4C}">
      <dgm:prSet/>
      <dgm:spPr/>
      <dgm:t>
        <a:bodyPr/>
        <a:lstStyle/>
        <a:p>
          <a:pPr rtl="1"/>
          <a:endParaRPr lang="he-IL"/>
        </a:p>
      </dgm:t>
    </dgm:pt>
    <dgm:pt modelId="{DA57E5DA-848D-4503-9774-66A4FDBF2E3E}">
      <dgm:prSet phldrT="[טקסט]" custT="1"/>
      <dgm:spPr/>
      <dgm:t>
        <a:bodyPr/>
        <a:lstStyle/>
        <a:p>
          <a:pPr rtl="1"/>
          <a:r>
            <a:rPr lang="en-US" sz="1800" b="1" i="0" smtClean="0">
              <a:solidFill>
                <a:schemeClr val="tx1"/>
              </a:solidFill>
              <a:effectLst/>
            </a:rPr>
            <a:t>Technical details</a:t>
          </a:r>
          <a:endParaRPr lang="en-US" sz="1800" b="1" i="0" dirty="0" smtClean="0">
            <a:solidFill>
              <a:schemeClr val="tx1"/>
            </a:solidFill>
            <a:effectLst/>
          </a:endParaRPr>
        </a:p>
      </dgm:t>
    </dgm:pt>
    <dgm:pt modelId="{C98E0D3F-38FA-4141-B422-43B3C3CE1DD4}" type="parTrans" cxnId="{F004F55D-8245-4D7C-B766-FAB91C432242}">
      <dgm:prSet/>
      <dgm:spPr/>
      <dgm:t>
        <a:bodyPr/>
        <a:lstStyle/>
        <a:p>
          <a:pPr rtl="1"/>
          <a:endParaRPr lang="he-IL"/>
        </a:p>
      </dgm:t>
    </dgm:pt>
    <dgm:pt modelId="{428CCF9A-DD76-42A6-9C7B-0016F9B20D39}" type="sibTrans" cxnId="{F004F55D-8245-4D7C-B766-FAB91C432242}">
      <dgm:prSet/>
      <dgm:spPr/>
      <dgm:t>
        <a:bodyPr/>
        <a:lstStyle/>
        <a:p>
          <a:pPr rtl="1"/>
          <a:endParaRPr lang="he-IL"/>
        </a:p>
      </dgm:t>
    </dgm:pt>
    <dgm:pt modelId="{D577DF19-15F1-4EA7-9C95-E032709D4FA0}">
      <dgm:prSet phldrT="[טקסט]" custT="1"/>
      <dgm:spPr/>
      <dgm:t>
        <a:bodyPr/>
        <a:lstStyle/>
        <a:p>
          <a:pPr rtl="1"/>
          <a:r>
            <a:rPr lang="en-US" sz="1800" b="1" i="0" smtClean="0">
              <a:solidFill>
                <a:schemeClr val="tx1"/>
              </a:solidFill>
              <a:effectLst/>
            </a:rPr>
            <a:t>Results</a:t>
          </a:r>
          <a:endParaRPr lang="en-US" sz="1800" b="1" i="0" dirty="0" smtClean="0">
            <a:solidFill>
              <a:schemeClr val="tx1"/>
            </a:solidFill>
            <a:effectLst/>
          </a:endParaRPr>
        </a:p>
      </dgm:t>
    </dgm:pt>
    <dgm:pt modelId="{02609E72-EEAA-4C9E-B0C2-29693490BEDD}" type="parTrans" cxnId="{218372A3-C300-406E-8844-C0DA5346E0B5}">
      <dgm:prSet/>
      <dgm:spPr/>
      <dgm:t>
        <a:bodyPr/>
        <a:lstStyle/>
        <a:p>
          <a:pPr rtl="1"/>
          <a:endParaRPr lang="he-IL"/>
        </a:p>
      </dgm:t>
    </dgm:pt>
    <dgm:pt modelId="{B59D6F14-B613-4F38-93A4-48D5642D38EE}" type="sibTrans" cxnId="{218372A3-C300-406E-8844-C0DA5346E0B5}">
      <dgm:prSet/>
      <dgm:spPr/>
      <dgm:t>
        <a:bodyPr/>
        <a:lstStyle/>
        <a:p>
          <a:pPr rtl="1"/>
          <a:endParaRPr lang="he-IL"/>
        </a:p>
      </dgm:t>
    </dgm:pt>
    <dgm:pt modelId="{AE290D1E-3068-4DF9-8901-7D160AAFA920}">
      <dgm:prSet phldrT="[טקסט]" custT="1"/>
      <dgm:spPr/>
      <dgm:t>
        <a:bodyPr/>
        <a:lstStyle/>
        <a:p>
          <a:pPr rtl="1"/>
          <a:r>
            <a:rPr lang="en-US" sz="1800" b="1" i="0" smtClean="0">
              <a:solidFill>
                <a:schemeClr val="tx1"/>
              </a:solidFill>
              <a:effectLst/>
            </a:rPr>
            <a:t>ResNet 1000</a:t>
          </a:r>
          <a:endParaRPr lang="en-US" sz="1800" b="1" i="0" dirty="0" smtClean="0">
            <a:solidFill>
              <a:schemeClr val="tx1"/>
            </a:solidFill>
            <a:effectLst/>
          </a:endParaRPr>
        </a:p>
      </dgm:t>
    </dgm:pt>
    <dgm:pt modelId="{D976D6E4-2C5B-47C9-8617-EAEC2EFE27B4}" type="parTrans" cxnId="{5FB199E7-0C1E-4D38-BCA8-B4692B0AF461}">
      <dgm:prSet/>
      <dgm:spPr/>
      <dgm:t>
        <a:bodyPr/>
        <a:lstStyle/>
        <a:p>
          <a:pPr rtl="1"/>
          <a:endParaRPr lang="he-IL"/>
        </a:p>
      </dgm:t>
    </dgm:pt>
    <dgm:pt modelId="{47BF12D7-C677-4090-BEC6-E8E687C7D87F}" type="sibTrans" cxnId="{5FB199E7-0C1E-4D38-BCA8-B4692B0AF461}">
      <dgm:prSet/>
      <dgm:spPr/>
      <dgm:t>
        <a:bodyPr/>
        <a:lstStyle/>
        <a:p>
          <a:pPr rtl="1"/>
          <a:endParaRPr lang="he-IL"/>
        </a:p>
      </dgm:t>
    </dgm:pt>
    <dgm:pt modelId="{59EBC90E-CBC8-42DC-B5DF-F3944A7AE541}">
      <dgm:prSet phldrT="[טקסט]" custT="1"/>
      <dgm:spPr/>
      <dgm:t>
        <a:bodyPr/>
        <a:lstStyle/>
        <a:p>
          <a:pPr rtl="1"/>
          <a:r>
            <a:rPr lang="en-US" sz="1800" b="1" i="0" smtClean="0">
              <a:solidFill>
                <a:schemeClr val="tx1"/>
              </a:solidFill>
              <a:effectLst/>
            </a:rPr>
            <a:t>Comparison</a:t>
          </a:r>
          <a:endParaRPr lang="en-US" sz="1800" b="1" i="0" dirty="0" smtClean="0">
            <a:solidFill>
              <a:schemeClr val="tx1"/>
            </a:solidFill>
            <a:effectLst/>
          </a:endParaRPr>
        </a:p>
      </dgm:t>
    </dgm:pt>
    <dgm:pt modelId="{EF78957A-6679-43C2-A04A-3CFFCDA1C3DE}" type="parTrans" cxnId="{9328E6CE-60AC-489C-9F8D-A46046A98BC7}">
      <dgm:prSet/>
      <dgm:spPr/>
      <dgm:t>
        <a:bodyPr/>
        <a:lstStyle/>
        <a:p>
          <a:pPr rtl="1"/>
          <a:endParaRPr lang="he-IL"/>
        </a:p>
      </dgm:t>
    </dgm:pt>
    <dgm:pt modelId="{4E423B13-94EE-451E-A87F-A274437363C4}" type="sibTrans" cxnId="{9328E6CE-60AC-489C-9F8D-A46046A98BC7}">
      <dgm:prSet/>
      <dgm:spPr/>
      <dgm:t>
        <a:bodyPr/>
        <a:lstStyle/>
        <a:p>
          <a:pPr rtl="1"/>
          <a:endParaRPr lang="he-IL"/>
        </a:p>
      </dgm:t>
    </dgm:pt>
    <dgm:pt modelId="{B1586EF5-9264-422D-B61E-3A58C17715BE}" type="pres">
      <dgm:prSet presAssocID="{F5F64A35-47F6-466F-93F6-80CF51CE95EE}" presName="Name0" presStyleCnt="0">
        <dgm:presLayoutVars>
          <dgm:dir/>
          <dgm:animLvl val="lvl"/>
          <dgm:resizeHandles val="exact"/>
        </dgm:presLayoutVars>
      </dgm:prSet>
      <dgm:spPr/>
    </dgm:pt>
    <dgm:pt modelId="{C9A91CA3-E5A1-44C5-A037-B2FC34FE86DB}" type="pres">
      <dgm:prSet presAssocID="{98062588-A888-40C3-B41D-478736408BA4}" presName="parTxOnly" presStyleLbl="node1" presStyleIdx="0" presStyleCnt="6">
        <dgm:presLayoutVars>
          <dgm:chMax val="0"/>
          <dgm:chPref val="0"/>
          <dgm:bulletEnabled val="1"/>
        </dgm:presLayoutVars>
      </dgm:prSet>
      <dgm:spPr/>
      <dgm:t>
        <a:bodyPr/>
        <a:lstStyle/>
        <a:p>
          <a:endParaRPr lang="en-US"/>
        </a:p>
      </dgm:t>
    </dgm:pt>
    <dgm:pt modelId="{8A5C5191-4878-4079-BA26-99FCAD709E69}" type="pres">
      <dgm:prSet presAssocID="{CC51E79A-11DF-4CF0-AA98-D70F36C5A0CA}" presName="parTxOnlySpace" presStyleCnt="0"/>
      <dgm:spPr/>
    </dgm:pt>
    <dgm:pt modelId="{FC9E9095-95CB-4AE1-8457-78BBA7B1ACE4}" type="pres">
      <dgm:prSet presAssocID="{C18D3C94-C903-478C-B878-947E1411B8B1}" presName="parTxOnly" presStyleLbl="node1" presStyleIdx="1" presStyleCnt="6">
        <dgm:presLayoutVars>
          <dgm:chMax val="0"/>
          <dgm:chPref val="0"/>
          <dgm:bulletEnabled val="1"/>
        </dgm:presLayoutVars>
      </dgm:prSet>
      <dgm:spPr/>
      <dgm:t>
        <a:bodyPr/>
        <a:lstStyle/>
        <a:p>
          <a:endParaRPr lang="en-US"/>
        </a:p>
      </dgm:t>
    </dgm:pt>
    <dgm:pt modelId="{300F1AAA-DAF0-4365-BC80-C6BC613BC3DD}" type="pres">
      <dgm:prSet presAssocID="{6C66773B-15D6-4C0D-8A9B-7AC5542BE952}" presName="parTxOnlySpace" presStyleCnt="0"/>
      <dgm:spPr/>
    </dgm:pt>
    <dgm:pt modelId="{EC30F9D7-E781-439C-AD12-1E135F1761E8}" type="pres">
      <dgm:prSet presAssocID="{DA57E5DA-848D-4503-9774-66A4FDBF2E3E}" presName="parTxOnly" presStyleLbl="node1" presStyleIdx="2" presStyleCnt="6">
        <dgm:presLayoutVars>
          <dgm:chMax val="0"/>
          <dgm:chPref val="0"/>
          <dgm:bulletEnabled val="1"/>
        </dgm:presLayoutVars>
      </dgm:prSet>
      <dgm:spPr/>
      <dgm:t>
        <a:bodyPr/>
        <a:lstStyle/>
        <a:p>
          <a:pPr rtl="1"/>
          <a:endParaRPr lang="he-IL"/>
        </a:p>
      </dgm:t>
    </dgm:pt>
    <dgm:pt modelId="{591945EB-A53F-436A-BA34-4067F4FC08B2}" type="pres">
      <dgm:prSet presAssocID="{428CCF9A-DD76-42A6-9C7B-0016F9B20D39}" presName="parTxOnlySpace" presStyleCnt="0"/>
      <dgm:spPr/>
    </dgm:pt>
    <dgm:pt modelId="{1BB70F2C-4342-4734-9C82-3A356E7606AA}" type="pres">
      <dgm:prSet presAssocID="{D577DF19-15F1-4EA7-9C95-E032709D4FA0}" presName="parTxOnly" presStyleLbl="node1" presStyleIdx="3" presStyleCnt="6">
        <dgm:presLayoutVars>
          <dgm:chMax val="0"/>
          <dgm:chPref val="0"/>
          <dgm:bulletEnabled val="1"/>
        </dgm:presLayoutVars>
      </dgm:prSet>
      <dgm:spPr/>
      <dgm:t>
        <a:bodyPr/>
        <a:lstStyle/>
        <a:p>
          <a:pPr rtl="1"/>
          <a:endParaRPr lang="he-IL"/>
        </a:p>
      </dgm:t>
    </dgm:pt>
    <dgm:pt modelId="{8CABBB52-B26E-420E-BF63-E747A23F50BE}" type="pres">
      <dgm:prSet presAssocID="{B59D6F14-B613-4F38-93A4-48D5642D38EE}" presName="parTxOnlySpace" presStyleCnt="0"/>
      <dgm:spPr/>
    </dgm:pt>
    <dgm:pt modelId="{B9C1B962-901A-4B6C-B5B2-0593E22F3FC6}" type="pres">
      <dgm:prSet presAssocID="{AE290D1E-3068-4DF9-8901-7D160AAFA920}" presName="parTxOnly" presStyleLbl="node1" presStyleIdx="4" presStyleCnt="6">
        <dgm:presLayoutVars>
          <dgm:chMax val="0"/>
          <dgm:chPref val="0"/>
          <dgm:bulletEnabled val="1"/>
        </dgm:presLayoutVars>
      </dgm:prSet>
      <dgm:spPr/>
      <dgm:t>
        <a:bodyPr/>
        <a:lstStyle/>
        <a:p>
          <a:pPr rtl="1"/>
          <a:endParaRPr lang="he-IL"/>
        </a:p>
      </dgm:t>
    </dgm:pt>
    <dgm:pt modelId="{04824078-962E-4119-9102-1C5EEB8C5C4F}" type="pres">
      <dgm:prSet presAssocID="{47BF12D7-C677-4090-BEC6-E8E687C7D87F}" presName="parTxOnlySpace" presStyleCnt="0"/>
      <dgm:spPr/>
    </dgm:pt>
    <dgm:pt modelId="{C92DCF85-F6A8-4316-B910-1DF8336E061E}" type="pres">
      <dgm:prSet presAssocID="{59EBC90E-CBC8-42DC-B5DF-F3944A7AE541}" presName="parTxOnly" presStyleLbl="node1" presStyleIdx="5" presStyleCnt="6">
        <dgm:presLayoutVars>
          <dgm:chMax val="0"/>
          <dgm:chPref val="0"/>
          <dgm:bulletEnabled val="1"/>
        </dgm:presLayoutVars>
      </dgm:prSet>
      <dgm:spPr/>
      <dgm:t>
        <a:bodyPr/>
        <a:lstStyle/>
        <a:p>
          <a:pPr rtl="1"/>
          <a:endParaRPr lang="he-IL"/>
        </a:p>
      </dgm:t>
    </dgm:pt>
  </dgm:ptLst>
  <dgm:cxnLst>
    <dgm:cxn modelId="{9328E6CE-60AC-489C-9F8D-A46046A98BC7}" srcId="{F5F64A35-47F6-466F-93F6-80CF51CE95EE}" destId="{59EBC90E-CBC8-42DC-B5DF-F3944A7AE541}" srcOrd="5" destOrd="0" parTransId="{EF78957A-6679-43C2-A04A-3CFFCDA1C3DE}" sibTransId="{4E423B13-94EE-451E-A87F-A274437363C4}"/>
    <dgm:cxn modelId="{218372A3-C300-406E-8844-C0DA5346E0B5}" srcId="{F5F64A35-47F6-466F-93F6-80CF51CE95EE}" destId="{D577DF19-15F1-4EA7-9C95-E032709D4FA0}" srcOrd="3" destOrd="0" parTransId="{02609E72-EEAA-4C9E-B0C2-29693490BEDD}" sibTransId="{B59D6F14-B613-4F38-93A4-48D5642D38EE}"/>
    <dgm:cxn modelId="{52E4043F-4C4D-4A72-A7B8-A589D148082B}" type="presOf" srcId="{F5F64A35-47F6-466F-93F6-80CF51CE95EE}" destId="{B1586EF5-9264-422D-B61E-3A58C17715BE}" srcOrd="0" destOrd="0" presId="urn:microsoft.com/office/officeart/2005/8/layout/chevron1"/>
    <dgm:cxn modelId="{F004F55D-8245-4D7C-B766-FAB91C432242}" srcId="{F5F64A35-47F6-466F-93F6-80CF51CE95EE}" destId="{DA57E5DA-848D-4503-9774-66A4FDBF2E3E}" srcOrd="2" destOrd="0" parTransId="{C98E0D3F-38FA-4141-B422-43B3C3CE1DD4}" sibTransId="{428CCF9A-DD76-42A6-9C7B-0016F9B20D39}"/>
    <dgm:cxn modelId="{5FB199E7-0C1E-4D38-BCA8-B4692B0AF461}" srcId="{F5F64A35-47F6-466F-93F6-80CF51CE95EE}" destId="{AE290D1E-3068-4DF9-8901-7D160AAFA920}" srcOrd="4" destOrd="0" parTransId="{D976D6E4-2C5B-47C9-8617-EAEC2EFE27B4}" sibTransId="{47BF12D7-C677-4090-BEC6-E8E687C7D87F}"/>
    <dgm:cxn modelId="{BBF40159-1E99-4520-A9EA-43C3C575DF97}" type="presOf" srcId="{C18D3C94-C903-478C-B878-947E1411B8B1}" destId="{FC9E9095-95CB-4AE1-8457-78BBA7B1ACE4}" srcOrd="0" destOrd="0" presId="urn:microsoft.com/office/officeart/2005/8/layout/chevron1"/>
    <dgm:cxn modelId="{6685FEA6-10F9-4760-A1F6-07AD957A5627}" type="presOf" srcId="{DA57E5DA-848D-4503-9774-66A4FDBF2E3E}" destId="{EC30F9D7-E781-439C-AD12-1E135F1761E8}" srcOrd="0" destOrd="0" presId="urn:microsoft.com/office/officeart/2005/8/layout/chevron1"/>
    <dgm:cxn modelId="{0ADA6BA1-4D7B-4E35-9029-6ADCFF7DC200}" srcId="{F5F64A35-47F6-466F-93F6-80CF51CE95EE}" destId="{98062588-A888-40C3-B41D-478736408BA4}" srcOrd="0" destOrd="0" parTransId="{CC29143D-CD1B-4C88-927C-D5F6EFD1E0B9}" sibTransId="{CC51E79A-11DF-4CF0-AA98-D70F36C5A0CA}"/>
    <dgm:cxn modelId="{54261941-58D7-40FC-A818-FE44D961E2A6}" type="presOf" srcId="{98062588-A888-40C3-B41D-478736408BA4}" destId="{C9A91CA3-E5A1-44C5-A037-B2FC34FE86DB}" srcOrd="0" destOrd="0" presId="urn:microsoft.com/office/officeart/2005/8/layout/chevron1"/>
    <dgm:cxn modelId="{61E7DF28-0C78-42E3-838F-D2D0B292F97D}" type="presOf" srcId="{59EBC90E-CBC8-42DC-B5DF-F3944A7AE541}" destId="{C92DCF85-F6A8-4316-B910-1DF8336E061E}" srcOrd="0" destOrd="0" presId="urn:microsoft.com/office/officeart/2005/8/layout/chevron1"/>
    <dgm:cxn modelId="{4BAD798B-B091-495F-9D15-E0C3192DCC90}" type="presOf" srcId="{D577DF19-15F1-4EA7-9C95-E032709D4FA0}" destId="{1BB70F2C-4342-4734-9C82-3A356E7606AA}" srcOrd="0" destOrd="0" presId="urn:microsoft.com/office/officeart/2005/8/layout/chevron1"/>
    <dgm:cxn modelId="{3734E34E-B486-486B-AF92-C86E578A4D4C}" srcId="{F5F64A35-47F6-466F-93F6-80CF51CE95EE}" destId="{C18D3C94-C903-478C-B878-947E1411B8B1}" srcOrd="1" destOrd="0" parTransId="{4223EDE3-778F-433A-B62A-65259C5EED99}" sibTransId="{6C66773B-15D6-4C0D-8A9B-7AC5542BE952}"/>
    <dgm:cxn modelId="{61B56B5B-EAB6-4E0A-B61E-6C0D7058AACF}" type="presOf" srcId="{AE290D1E-3068-4DF9-8901-7D160AAFA920}" destId="{B9C1B962-901A-4B6C-B5B2-0593E22F3FC6}" srcOrd="0" destOrd="0" presId="urn:microsoft.com/office/officeart/2005/8/layout/chevron1"/>
    <dgm:cxn modelId="{D470EFBB-6F8D-4FC5-BCD7-84305794A932}" type="presParOf" srcId="{B1586EF5-9264-422D-B61E-3A58C17715BE}" destId="{C9A91CA3-E5A1-44C5-A037-B2FC34FE86DB}" srcOrd="0" destOrd="0" presId="urn:microsoft.com/office/officeart/2005/8/layout/chevron1"/>
    <dgm:cxn modelId="{4ED2CFA0-BFEC-4930-A68D-91E33FA8D994}" type="presParOf" srcId="{B1586EF5-9264-422D-B61E-3A58C17715BE}" destId="{8A5C5191-4878-4079-BA26-99FCAD709E69}" srcOrd="1" destOrd="0" presId="urn:microsoft.com/office/officeart/2005/8/layout/chevron1"/>
    <dgm:cxn modelId="{88ECB0B8-E42E-4D29-B10F-4F1EE95757FD}" type="presParOf" srcId="{B1586EF5-9264-422D-B61E-3A58C17715BE}" destId="{FC9E9095-95CB-4AE1-8457-78BBA7B1ACE4}" srcOrd="2" destOrd="0" presId="urn:microsoft.com/office/officeart/2005/8/layout/chevron1"/>
    <dgm:cxn modelId="{3FFE1542-51B0-4376-92BD-15176BC41668}" type="presParOf" srcId="{B1586EF5-9264-422D-B61E-3A58C17715BE}" destId="{300F1AAA-DAF0-4365-BC80-C6BC613BC3DD}" srcOrd="3" destOrd="0" presId="urn:microsoft.com/office/officeart/2005/8/layout/chevron1"/>
    <dgm:cxn modelId="{5F56037B-2C4B-423F-A64B-3BB51C38E82A}" type="presParOf" srcId="{B1586EF5-9264-422D-B61E-3A58C17715BE}" destId="{EC30F9D7-E781-439C-AD12-1E135F1761E8}" srcOrd="4" destOrd="0" presId="urn:microsoft.com/office/officeart/2005/8/layout/chevron1"/>
    <dgm:cxn modelId="{9A8C9D21-059B-44C2-8F92-2A7F0BC53DE2}" type="presParOf" srcId="{B1586EF5-9264-422D-B61E-3A58C17715BE}" destId="{591945EB-A53F-436A-BA34-4067F4FC08B2}" srcOrd="5" destOrd="0" presId="urn:microsoft.com/office/officeart/2005/8/layout/chevron1"/>
    <dgm:cxn modelId="{69104EAE-9DC0-4363-A424-7B6890B1EAE7}" type="presParOf" srcId="{B1586EF5-9264-422D-B61E-3A58C17715BE}" destId="{1BB70F2C-4342-4734-9C82-3A356E7606AA}" srcOrd="6" destOrd="0" presId="urn:microsoft.com/office/officeart/2005/8/layout/chevron1"/>
    <dgm:cxn modelId="{B8F990DD-1B94-4879-AC6C-73A3AC79A68A}" type="presParOf" srcId="{B1586EF5-9264-422D-B61E-3A58C17715BE}" destId="{8CABBB52-B26E-420E-BF63-E747A23F50BE}" srcOrd="7" destOrd="0" presId="urn:microsoft.com/office/officeart/2005/8/layout/chevron1"/>
    <dgm:cxn modelId="{8F2D5353-D8B8-41E7-A054-E09309D3F155}" type="presParOf" srcId="{B1586EF5-9264-422D-B61E-3A58C17715BE}" destId="{B9C1B962-901A-4B6C-B5B2-0593E22F3FC6}" srcOrd="8" destOrd="0" presId="urn:microsoft.com/office/officeart/2005/8/layout/chevron1"/>
    <dgm:cxn modelId="{1B6189C3-B0AA-4AC8-AC15-FEC66DDC37D8}" type="presParOf" srcId="{B1586EF5-9264-422D-B61E-3A58C17715BE}" destId="{04824078-962E-4119-9102-1C5EEB8C5C4F}" srcOrd="9" destOrd="0" presId="urn:microsoft.com/office/officeart/2005/8/layout/chevron1"/>
    <dgm:cxn modelId="{C9991ED0-788E-444C-87BB-8411110F7EC4}" type="presParOf" srcId="{B1586EF5-9264-422D-B61E-3A58C17715BE}" destId="{C92DCF85-F6A8-4316-B910-1DF8336E061E}" srcOrd="10" destOrd="0" presId="urn:microsoft.com/office/officeart/2005/8/layout/chevron1"/>
  </dgm:cxnLst>
  <dgm:bg>
    <a:noFill/>
  </dgm:bg>
  <dgm:whole>
    <a:ln>
      <a:noFill/>
    </a:ln>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F5F64A35-47F6-466F-93F6-80CF51CE95EE}" type="doc">
      <dgm:prSet loTypeId="urn:microsoft.com/office/officeart/2005/8/layout/chevron1" loCatId="process" qsTypeId="urn:microsoft.com/office/officeart/2005/8/quickstyle/3d4" qsCatId="3D" csTypeId="urn:microsoft.com/office/officeart/2005/8/colors/accent3_2" csCatId="accent3" phldr="1"/>
      <dgm:spPr/>
    </dgm:pt>
    <dgm:pt modelId="{98062588-A888-40C3-B41D-478736408BA4}">
      <dgm:prSet phldrT="[טקסט]" custT="1"/>
      <dgm:spPr/>
      <dgm:t>
        <a:bodyPr/>
        <a:lstStyle/>
        <a:p>
          <a:pPr rtl="1"/>
          <a:r>
            <a:rPr lang="en-US" sz="1800" b="1" i="0" smtClean="0">
              <a:solidFill>
                <a:schemeClr val="tx1"/>
              </a:solidFill>
              <a:effectLst/>
            </a:rPr>
            <a:t>Intro</a:t>
          </a:r>
          <a:endParaRPr lang="he-IL" sz="1800" b="1" i="0" dirty="0">
            <a:solidFill>
              <a:schemeClr val="tx1"/>
            </a:solidFill>
            <a:effectLst/>
          </a:endParaRPr>
        </a:p>
      </dgm:t>
    </dgm:pt>
    <dgm:pt modelId="{CC29143D-CD1B-4C88-927C-D5F6EFD1E0B9}" type="parTrans" cxnId="{0ADA6BA1-4D7B-4E35-9029-6ADCFF7DC200}">
      <dgm:prSet/>
      <dgm:spPr/>
      <dgm:t>
        <a:bodyPr/>
        <a:lstStyle/>
        <a:p>
          <a:pPr rtl="1"/>
          <a:endParaRPr lang="he-IL"/>
        </a:p>
      </dgm:t>
    </dgm:pt>
    <dgm:pt modelId="{CC51E79A-11DF-4CF0-AA98-D70F36C5A0CA}" type="sibTrans" cxnId="{0ADA6BA1-4D7B-4E35-9029-6ADCFF7DC200}">
      <dgm:prSet/>
      <dgm:spPr/>
      <dgm:t>
        <a:bodyPr/>
        <a:lstStyle/>
        <a:p>
          <a:pPr rtl="1"/>
          <a:endParaRPr lang="he-IL"/>
        </a:p>
      </dgm:t>
    </dgm:pt>
    <dgm:pt modelId="{C18D3C94-C903-478C-B878-947E1411B8B1}">
      <dgm:prSet phldrT="[טקסט]" custT="1"/>
      <dgm:spPr>
        <a:solidFill>
          <a:schemeClr val="accent2">
            <a:lumMod val="75000"/>
          </a:schemeClr>
        </a:solidFill>
      </dgm:spPr>
      <dgm:t>
        <a:bodyPr/>
        <a:lstStyle/>
        <a:p>
          <a:pPr rtl="1"/>
          <a:r>
            <a:rPr lang="en-US" sz="1800" b="1" i="0" smtClean="0">
              <a:solidFill>
                <a:schemeClr val="tx1"/>
              </a:solidFill>
              <a:effectLst/>
            </a:rPr>
            <a:t>ResNet</a:t>
          </a:r>
          <a:endParaRPr lang="he-IL" sz="1800" b="1" i="0" dirty="0">
            <a:solidFill>
              <a:schemeClr val="tx1"/>
            </a:solidFill>
            <a:effectLst/>
          </a:endParaRPr>
        </a:p>
      </dgm:t>
    </dgm:pt>
    <dgm:pt modelId="{4223EDE3-778F-433A-B62A-65259C5EED99}" type="parTrans" cxnId="{3734E34E-B486-486B-AF92-C86E578A4D4C}">
      <dgm:prSet/>
      <dgm:spPr/>
      <dgm:t>
        <a:bodyPr/>
        <a:lstStyle/>
        <a:p>
          <a:pPr rtl="1"/>
          <a:endParaRPr lang="he-IL"/>
        </a:p>
      </dgm:t>
    </dgm:pt>
    <dgm:pt modelId="{6C66773B-15D6-4C0D-8A9B-7AC5542BE952}" type="sibTrans" cxnId="{3734E34E-B486-486B-AF92-C86E578A4D4C}">
      <dgm:prSet/>
      <dgm:spPr/>
      <dgm:t>
        <a:bodyPr/>
        <a:lstStyle/>
        <a:p>
          <a:pPr rtl="1"/>
          <a:endParaRPr lang="he-IL"/>
        </a:p>
      </dgm:t>
    </dgm:pt>
    <dgm:pt modelId="{DA57E5DA-848D-4503-9774-66A4FDBF2E3E}">
      <dgm:prSet phldrT="[טקסט]" custT="1"/>
      <dgm:spPr/>
      <dgm:t>
        <a:bodyPr/>
        <a:lstStyle/>
        <a:p>
          <a:pPr rtl="1"/>
          <a:r>
            <a:rPr lang="en-US" sz="1800" b="1" i="0" smtClean="0">
              <a:solidFill>
                <a:schemeClr val="tx1"/>
              </a:solidFill>
              <a:effectLst/>
            </a:rPr>
            <a:t>Technical details</a:t>
          </a:r>
          <a:endParaRPr lang="en-US" sz="1800" b="1" i="0" dirty="0" smtClean="0">
            <a:solidFill>
              <a:schemeClr val="tx1"/>
            </a:solidFill>
            <a:effectLst/>
          </a:endParaRPr>
        </a:p>
      </dgm:t>
    </dgm:pt>
    <dgm:pt modelId="{C98E0D3F-38FA-4141-B422-43B3C3CE1DD4}" type="parTrans" cxnId="{F004F55D-8245-4D7C-B766-FAB91C432242}">
      <dgm:prSet/>
      <dgm:spPr/>
      <dgm:t>
        <a:bodyPr/>
        <a:lstStyle/>
        <a:p>
          <a:pPr rtl="1"/>
          <a:endParaRPr lang="he-IL"/>
        </a:p>
      </dgm:t>
    </dgm:pt>
    <dgm:pt modelId="{428CCF9A-DD76-42A6-9C7B-0016F9B20D39}" type="sibTrans" cxnId="{F004F55D-8245-4D7C-B766-FAB91C432242}">
      <dgm:prSet/>
      <dgm:spPr/>
      <dgm:t>
        <a:bodyPr/>
        <a:lstStyle/>
        <a:p>
          <a:pPr rtl="1"/>
          <a:endParaRPr lang="he-IL"/>
        </a:p>
      </dgm:t>
    </dgm:pt>
    <dgm:pt modelId="{D577DF19-15F1-4EA7-9C95-E032709D4FA0}">
      <dgm:prSet phldrT="[טקסט]" custT="1"/>
      <dgm:spPr/>
      <dgm:t>
        <a:bodyPr/>
        <a:lstStyle/>
        <a:p>
          <a:pPr rtl="1"/>
          <a:r>
            <a:rPr lang="en-US" sz="1800" b="1" i="0" smtClean="0">
              <a:solidFill>
                <a:schemeClr val="tx1"/>
              </a:solidFill>
              <a:effectLst/>
            </a:rPr>
            <a:t>Results</a:t>
          </a:r>
          <a:endParaRPr lang="en-US" sz="1800" b="1" i="0" dirty="0" smtClean="0">
            <a:solidFill>
              <a:schemeClr val="tx1"/>
            </a:solidFill>
            <a:effectLst/>
          </a:endParaRPr>
        </a:p>
      </dgm:t>
    </dgm:pt>
    <dgm:pt modelId="{02609E72-EEAA-4C9E-B0C2-29693490BEDD}" type="parTrans" cxnId="{218372A3-C300-406E-8844-C0DA5346E0B5}">
      <dgm:prSet/>
      <dgm:spPr/>
      <dgm:t>
        <a:bodyPr/>
        <a:lstStyle/>
        <a:p>
          <a:pPr rtl="1"/>
          <a:endParaRPr lang="he-IL"/>
        </a:p>
      </dgm:t>
    </dgm:pt>
    <dgm:pt modelId="{B59D6F14-B613-4F38-93A4-48D5642D38EE}" type="sibTrans" cxnId="{218372A3-C300-406E-8844-C0DA5346E0B5}">
      <dgm:prSet/>
      <dgm:spPr/>
      <dgm:t>
        <a:bodyPr/>
        <a:lstStyle/>
        <a:p>
          <a:pPr rtl="1"/>
          <a:endParaRPr lang="he-IL"/>
        </a:p>
      </dgm:t>
    </dgm:pt>
    <dgm:pt modelId="{AE290D1E-3068-4DF9-8901-7D160AAFA920}">
      <dgm:prSet phldrT="[טקסט]" custT="1"/>
      <dgm:spPr/>
      <dgm:t>
        <a:bodyPr/>
        <a:lstStyle/>
        <a:p>
          <a:pPr rtl="1"/>
          <a:r>
            <a:rPr lang="en-US" sz="1800" b="1" i="0" smtClean="0">
              <a:solidFill>
                <a:schemeClr val="tx1"/>
              </a:solidFill>
              <a:effectLst/>
            </a:rPr>
            <a:t>ResNet 1000</a:t>
          </a:r>
          <a:endParaRPr lang="en-US" sz="1800" b="1" i="0" dirty="0" smtClean="0">
            <a:solidFill>
              <a:schemeClr val="tx1"/>
            </a:solidFill>
            <a:effectLst/>
          </a:endParaRPr>
        </a:p>
      </dgm:t>
    </dgm:pt>
    <dgm:pt modelId="{D976D6E4-2C5B-47C9-8617-EAEC2EFE27B4}" type="parTrans" cxnId="{5FB199E7-0C1E-4D38-BCA8-B4692B0AF461}">
      <dgm:prSet/>
      <dgm:spPr/>
      <dgm:t>
        <a:bodyPr/>
        <a:lstStyle/>
        <a:p>
          <a:pPr rtl="1"/>
          <a:endParaRPr lang="he-IL"/>
        </a:p>
      </dgm:t>
    </dgm:pt>
    <dgm:pt modelId="{47BF12D7-C677-4090-BEC6-E8E687C7D87F}" type="sibTrans" cxnId="{5FB199E7-0C1E-4D38-BCA8-B4692B0AF461}">
      <dgm:prSet/>
      <dgm:spPr/>
      <dgm:t>
        <a:bodyPr/>
        <a:lstStyle/>
        <a:p>
          <a:pPr rtl="1"/>
          <a:endParaRPr lang="he-IL"/>
        </a:p>
      </dgm:t>
    </dgm:pt>
    <dgm:pt modelId="{59EBC90E-CBC8-42DC-B5DF-F3944A7AE541}">
      <dgm:prSet phldrT="[טקסט]" custT="1"/>
      <dgm:spPr/>
      <dgm:t>
        <a:bodyPr/>
        <a:lstStyle/>
        <a:p>
          <a:pPr rtl="1"/>
          <a:r>
            <a:rPr lang="en-US" sz="1800" b="1" i="0" smtClean="0">
              <a:solidFill>
                <a:schemeClr val="tx1"/>
              </a:solidFill>
              <a:effectLst/>
            </a:rPr>
            <a:t>Comparison</a:t>
          </a:r>
          <a:endParaRPr lang="en-US" sz="1800" b="1" i="0" dirty="0" smtClean="0">
            <a:solidFill>
              <a:schemeClr val="tx1"/>
            </a:solidFill>
            <a:effectLst/>
          </a:endParaRPr>
        </a:p>
      </dgm:t>
    </dgm:pt>
    <dgm:pt modelId="{EF78957A-6679-43C2-A04A-3CFFCDA1C3DE}" type="parTrans" cxnId="{9328E6CE-60AC-489C-9F8D-A46046A98BC7}">
      <dgm:prSet/>
      <dgm:spPr/>
      <dgm:t>
        <a:bodyPr/>
        <a:lstStyle/>
        <a:p>
          <a:pPr rtl="1"/>
          <a:endParaRPr lang="he-IL"/>
        </a:p>
      </dgm:t>
    </dgm:pt>
    <dgm:pt modelId="{4E423B13-94EE-451E-A87F-A274437363C4}" type="sibTrans" cxnId="{9328E6CE-60AC-489C-9F8D-A46046A98BC7}">
      <dgm:prSet/>
      <dgm:spPr/>
      <dgm:t>
        <a:bodyPr/>
        <a:lstStyle/>
        <a:p>
          <a:pPr rtl="1"/>
          <a:endParaRPr lang="he-IL"/>
        </a:p>
      </dgm:t>
    </dgm:pt>
    <dgm:pt modelId="{B1586EF5-9264-422D-B61E-3A58C17715BE}" type="pres">
      <dgm:prSet presAssocID="{F5F64A35-47F6-466F-93F6-80CF51CE95EE}" presName="Name0" presStyleCnt="0">
        <dgm:presLayoutVars>
          <dgm:dir/>
          <dgm:animLvl val="lvl"/>
          <dgm:resizeHandles val="exact"/>
        </dgm:presLayoutVars>
      </dgm:prSet>
      <dgm:spPr/>
    </dgm:pt>
    <dgm:pt modelId="{C9A91CA3-E5A1-44C5-A037-B2FC34FE86DB}" type="pres">
      <dgm:prSet presAssocID="{98062588-A888-40C3-B41D-478736408BA4}" presName="parTxOnly" presStyleLbl="node1" presStyleIdx="0" presStyleCnt="6">
        <dgm:presLayoutVars>
          <dgm:chMax val="0"/>
          <dgm:chPref val="0"/>
          <dgm:bulletEnabled val="1"/>
        </dgm:presLayoutVars>
      </dgm:prSet>
      <dgm:spPr/>
      <dgm:t>
        <a:bodyPr/>
        <a:lstStyle/>
        <a:p>
          <a:endParaRPr lang="en-US"/>
        </a:p>
      </dgm:t>
    </dgm:pt>
    <dgm:pt modelId="{8A5C5191-4878-4079-BA26-99FCAD709E69}" type="pres">
      <dgm:prSet presAssocID="{CC51E79A-11DF-4CF0-AA98-D70F36C5A0CA}" presName="parTxOnlySpace" presStyleCnt="0"/>
      <dgm:spPr/>
    </dgm:pt>
    <dgm:pt modelId="{FC9E9095-95CB-4AE1-8457-78BBA7B1ACE4}" type="pres">
      <dgm:prSet presAssocID="{C18D3C94-C903-478C-B878-947E1411B8B1}" presName="parTxOnly" presStyleLbl="node1" presStyleIdx="1" presStyleCnt="6">
        <dgm:presLayoutVars>
          <dgm:chMax val="0"/>
          <dgm:chPref val="0"/>
          <dgm:bulletEnabled val="1"/>
        </dgm:presLayoutVars>
      </dgm:prSet>
      <dgm:spPr/>
      <dgm:t>
        <a:bodyPr/>
        <a:lstStyle/>
        <a:p>
          <a:endParaRPr lang="en-US"/>
        </a:p>
      </dgm:t>
    </dgm:pt>
    <dgm:pt modelId="{300F1AAA-DAF0-4365-BC80-C6BC613BC3DD}" type="pres">
      <dgm:prSet presAssocID="{6C66773B-15D6-4C0D-8A9B-7AC5542BE952}" presName="parTxOnlySpace" presStyleCnt="0"/>
      <dgm:spPr/>
    </dgm:pt>
    <dgm:pt modelId="{EC30F9D7-E781-439C-AD12-1E135F1761E8}" type="pres">
      <dgm:prSet presAssocID="{DA57E5DA-848D-4503-9774-66A4FDBF2E3E}" presName="parTxOnly" presStyleLbl="node1" presStyleIdx="2" presStyleCnt="6">
        <dgm:presLayoutVars>
          <dgm:chMax val="0"/>
          <dgm:chPref val="0"/>
          <dgm:bulletEnabled val="1"/>
        </dgm:presLayoutVars>
      </dgm:prSet>
      <dgm:spPr/>
      <dgm:t>
        <a:bodyPr/>
        <a:lstStyle/>
        <a:p>
          <a:pPr rtl="1"/>
          <a:endParaRPr lang="he-IL"/>
        </a:p>
      </dgm:t>
    </dgm:pt>
    <dgm:pt modelId="{591945EB-A53F-436A-BA34-4067F4FC08B2}" type="pres">
      <dgm:prSet presAssocID="{428CCF9A-DD76-42A6-9C7B-0016F9B20D39}" presName="parTxOnlySpace" presStyleCnt="0"/>
      <dgm:spPr/>
    </dgm:pt>
    <dgm:pt modelId="{1BB70F2C-4342-4734-9C82-3A356E7606AA}" type="pres">
      <dgm:prSet presAssocID="{D577DF19-15F1-4EA7-9C95-E032709D4FA0}" presName="parTxOnly" presStyleLbl="node1" presStyleIdx="3" presStyleCnt="6">
        <dgm:presLayoutVars>
          <dgm:chMax val="0"/>
          <dgm:chPref val="0"/>
          <dgm:bulletEnabled val="1"/>
        </dgm:presLayoutVars>
      </dgm:prSet>
      <dgm:spPr/>
      <dgm:t>
        <a:bodyPr/>
        <a:lstStyle/>
        <a:p>
          <a:pPr rtl="1"/>
          <a:endParaRPr lang="he-IL"/>
        </a:p>
      </dgm:t>
    </dgm:pt>
    <dgm:pt modelId="{8CABBB52-B26E-420E-BF63-E747A23F50BE}" type="pres">
      <dgm:prSet presAssocID="{B59D6F14-B613-4F38-93A4-48D5642D38EE}" presName="parTxOnlySpace" presStyleCnt="0"/>
      <dgm:spPr/>
    </dgm:pt>
    <dgm:pt modelId="{B9C1B962-901A-4B6C-B5B2-0593E22F3FC6}" type="pres">
      <dgm:prSet presAssocID="{AE290D1E-3068-4DF9-8901-7D160AAFA920}" presName="parTxOnly" presStyleLbl="node1" presStyleIdx="4" presStyleCnt="6">
        <dgm:presLayoutVars>
          <dgm:chMax val="0"/>
          <dgm:chPref val="0"/>
          <dgm:bulletEnabled val="1"/>
        </dgm:presLayoutVars>
      </dgm:prSet>
      <dgm:spPr/>
      <dgm:t>
        <a:bodyPr/>
        <a:lstStyle/>
        <a:p>
          <a:pPr rtl="1"/>
          <a:endParaRPr lang="he-IL"/>
        </a:p>
      </dgm:t>
    </dgm:pt>
    <dgm:pt modelId="{04824078-962E-4119-9102-1C5EEB8C5C4F}" type="pres">
      <dgm:prSet presAssocID="{47BF12D7-C677-4090-BEC6-E8E687C7D87F}" presName="parTxOnlySpace" presStyleCnt="0"/>
      <dgm:spPr/>
    </dgm:pt>
    <dgm:pt modelId="{C92DCF85-F6A8-4316-B910-1DF8336E061E}" type="pres">
      <dgm:prSet presAssocID="{59EBC90E-CBC8-42DC-B5DF-F3944A7AE541}" presName="parTxOnly" presStyleLbl="node1" presStyleIdx="5" presStyleCnt="6">
        <dgm:presLayoutVars>
          <dgm:chMax val="0"/>
          <dgm:chPref val="0"/>
          <dgm:bulletEnabled val="1"/>
        </dgm:presLayoutVars>
      </dgm:prSet>
      <dgm:spPr/>
      <dgm:t>
        <a:bodyPr/>
        <a:lstStyle/>
        <a:p>
          <a:pPr rtl="1"/>
          <a:endParaRPr lang="he-IL"/>
        </a:p>
      </dgm:t>
    </dgm:pt>
  </dgm:ptLst>
  <dgm:cxnLst>
    <dgm:cxn modelId="{9328E6CE-60AC-489C-9F8D-A46046A98BC7}" srcId="{F5F64A35-47F6-466F-93F6-80CF51CE95EE}" destId="{59EBC90E-CBC8-42DC-B5DF-F3944A7AE541}" srcOrd="5" destOrd="0" parTransId="{EF78957A-6679-43C2-A04A-3CFFCDA1C3DE}" sibTransId="{4E423B13-94EE-451E-A87F-A274437363C4}"/>
    <dgm:cxn modelId="{3734E34E-B486-486B-AF92-C86E578A4D4C}" srcId="{F5F64A35-47F6-466F-93F6-80CF51CE95EE}" destId="{C18D3C94-C903-478C-B878-947E1411B8B1}" srcOrd="1" destOrd="0" parTransId="{4223EDE3-778F-433A-B62A-65259C5EED99}" sibTransId="{6C66773B-15D6-4C0D-8A9B-7AC5542BE952}"/>
    <dgm:cxn modelId="{7361B223-90B1-4F95-97C6-E5404441DCF6}" type="presOf" srcId="{C18D3C94-C903-478C-B878-947E1411B8B1}" destId="{FC9E9095-95CB-4AE1-8457-78BBA7B1ACE4}" srcOrd="0" destOrd="0" presId="urn:microsoft.com/office/officeart/2005/8/layout/chevron1"/>
    <dgm:cxn modelId="{1560BBA2-45DD-43F9-9B20-E467FE8802E2}" type="presOf" srcId="{DA57E5DA-848D-4503-9774-66A4FDBF2E3E}" destId="{EC30F9D7-E781-439C-AD12-1E135F1761E8}" srcOrd="0" destOrd="0" presId="urn:microsoft.com/office/officeart/2005/8/layout/chevron1"/>
    <dgm:cxn modelId="{218372A3-C300-406E-8844-C0DA5346E0B5}" srcId="{F5F64A35-47F6-466F-93F6-80CF51CE95EE}" destId="{D577DF19-15F1-4EA7-9C95-E032709D4FA0}" srcOrd="3" destOrd="0" parTransId="{02609E72-EEAA-4C9E-B0C2-29693490BEDD}" sibTransId="{B59D6F14-B613-4F38-93A4-48D5642D38EE}"/>
    <dgm:cxn modelId="{BD0690CA-35FC-4567-9E3D-506BF2CBDED0}" type="presOf" srcId="{98062588-A888-40C3-B41D-478736408BA4}" destId="{C9A91CA3-E5A1-44C5-A037-B2FC34FE86DB}" srcOrd="0" destOrd="0" presId="urn:microsoft.com/office/officeart/2005/8/layout/chevron1"/>
    <dgm:cxn modelId="{5FB199E7-0C1E-4D38-BCA8-B4692B0AF461}" srcId="{F5F64A35-47F6-466F-93F6-80CF51CE95EE}" destId="{AE290D1E-3068-4DF9-8901-7D160AAFA920}" srcOrd="4" destOrd="0" parTransId="{D976D6E4-2C5B-47C9-8617-EAEC2EFE27B4}" sibTransId="{47BF12D7-C677-4090-BEC6-E8E687C7D87F}"/>
    <dgm:cxn modelId="{83708E99-A950-4EF1-9598-6E52073B217D}" type="presOf" srcId="{F5F64A35-47F6-466F-93F6-80CF51CE95EE}" destId="{B1586EF5-9264-422D-B61E-3A58C17715BE}" srcOrd="0" destOrd="0" presId="urn:microsoft.com/office/officeart/2005/8/layout/chevron1"/>
    <dgm:cxn modelId="{C4ECEA64-9B7C-44F4-B4B4-10E4086A087A}" type="presOf" srcId="{D577DF19-15F1-4EA7-9C95-E032709D4FA0}" destId="{1BB70F2C-4342-4734-9C82-3A356E7606AA}" srcOrd="0" destOrd="0" presId="urn:microsoft.com/office/officeart/2005/8/layout/chevron1"/>
    <dgm:cxn modelId="{23295E48-8335-4205-9EE4-D91D61EFAD3F}" type="presOf" srcId="{AE290D1E-3068-4DF9-8901-7D160AAFA920}" destId="{B9C1B962-901A-4B6C-B5B2-0593E22F3FC6}" srcOrd="0" destOrd="0" presId="urn:microsoft.com/office/officeart/2005/8/layout/chevron1"/>
    <dgm:cxn modelId="{77A4D72A-7E98-4F4A-ABD7-06D0229F3925}" type="presOf" srcId="{59EBC90E-CBC8-42DC-B5DF-F3944A7AE541}" destId="{C92DCF85-F6A8-4316-B910-1DF8336E061E}" srcOrd="0" destOrd="0" presId="urn:microsoft.com/office/officeart/2005/8/layout/chevron1"/>
    <dgm:cxn modelId="{F004F55D-8245-4D7C-B766-FAB91C432242}" srcId="{F5F64A35-47F6-466F-93F6-80CF51CE95EE}" destId="{DA57E5DA-848D-4503-9774-66A4FDBF2E3E}" srcOrd="2" destOrd="0" parTransId="{C98E0D3F-38FA-4141-B422-43B3C3CE1DD4}" sibTransId="{428CCF9A-DD76-42A6-9C7B-0016F9B20D39}"/>
    <dgm:cxn modelId="{0ADA6BA1-4D7B-4E35-9029-6ADCFF7DC200}" srcId="{F5F64A35-47F6-466F-93F6-80CF51CE95EE}" destId="{98062588-A888-40C3-B41D-478736408BA4}" srcOrd="0" destOrd="0" parTransId="{CC29143D-CD1B-4C88-927C-D5F6EFD1E0B9}" sibTransId="{CC51E79A-11DF-4CF0-AA98-D70F36C5A0CA}"/>
    <dgm:cxn modelId="{6D8F005C-C63C-4E86-A240-D1F9B43C2767}" type="presParOf" srcId="{B1586EF5-9264-422D-B61E-3A58C17715BE}" destId="{C9A91CA3-E5A1-44C5-A037-B2FC34FE86DB}" srcOrd="0" destOrd="0" presId="urn:microsoft.com/office/officeart/2005/8/layout/chevron1"/>
    <dgm:cxn modelId="{78F70F5C-F3E0-4384-A483-1A2BEA0DF524}" type="presParOf" srcId="{B1586EF5-9264-422D-B61E-3A58C17715BE}" destId="{8A5C5191-4878-4079-BA26-99FCAD709E69}" srcOrd="1" destOrd="0" presId="urn:microsoft.com/office/officeart/2005/8/layout/chevron1"/>
    <dgm:cxn modelId="{29BE2C0F-6C11-437C-B326-C9D17089FB42}" type="presParOf" srcId="{B1586EF5-9264-422D-B61E-3A58C17715BE}" destId="{FC9E9095-95CB-4AE1-8457-78BBA7B1ACE4}" srcOrd="2" destOrd="0" presId="urn:microsoft.com/office/officeart/2005/8/layout/chevron1"/>
    <dgm:cxn modelId="{D8493E6D-274A-478C-BB7A-625C87E5F7A0}" type="presParOf" srcId="{B1586EF5-9264-422D-B61E-3A58C17715BE}" destId="{300F1AAA-DAF0-4365-BC80-C6BC613BC3DD}" srcOrd="3" destOrd="0" presId="urn:microsoft.com/office/officeart/2005/8/layout/chevron1"/>
    <dgm:cxn modelId="{D2D0537A-E28C-4BA9-8DD7-D28C64533248}" type="presParOf" srcId="{B1586EF5-9264-422D-B61E-3A58C17715BE}" destId="{EC30F9D7-E781-439C-AD12-1E135F1761E8}" srcOrd="4" destOrd="0" presId="urn:microsoft.com/office/officeart/2005/8/layout/chevron1"/>
    <dgm:cxn modelId="{2FD2EB83-D238-42EF-B5DD-8D929C715639}" type="presParOf" srcId="{B1586EF5-9264-422D-B61E-3A58C17715BE}" destId="{591945EB-A53F-436A-BA34-4067F4FC08B2}" srcOrd="5" destOrd="0" presId="urn:microsoft.com/office/officeart/2005/8/layout/chevron1"/>
    <dgm:cxn modelId="{29304C20-C1C6-43AC-BCD6-4C8FEB1F8264}" type="presParOf" srcId="{B1586EF5-9264-422D-B61E-3A58C17715BE}" destId="{1BB70F2C-4342-4734-9C82-3A356E7606AA}" srcOrd="6" destOrd="0" presId="urn:microsoft.com/office/officeart/2005/8/layout/chevron1"/>
    <dgm:cxn modelId="{D34C1437-064B-4904-94B7-068DA0725F9A}" type="presParOf" srcId="{B1586EF5-9264-422D-B61E-3A58C17715BE}" destId="{8CABBB52-B26E-420E-BF63-E747A23F50BE}" srcOrd="7" destOrd="0" presId="urn:microsoft.com/office/officeart/2005/8/layout/chevron1"/>
    <dgm:cxn modelId="{809DCCC1-ED7A-4C8E-863D-B397A848AB54}" type="presParOf" srcId="{B1586EF5-9264-422D-B61E-3A58C17715BE}" destId="{B9C1B962-901A-4B6C-B5B2-0593E22F3FC6}" srcOrd="8" destOrd="0" presId="urn:microsoft.com/office/officeart/2005/8/layout/chevron1"/>
    <dgm:cxn modelId="{F44BD229-FE60-4F84-A224-CC5A5C01B4AA}" type="presParOf" srcId="{B1586EF5-9264-422D-B61E-3A58C17715BE}" destId="{04824078-962E-4119-9102-1C5EEB8C5C4F}" srcOrd="9" destOrd="0" presId="urn:microsoft.com/office/officeart/2005/8/layout/chevron1"/>
    <dgm:cxn modelId="{1EE1E563-58A0-4196-B17E-3F4DF8DF3378}" type="presParOf" srcId="{B1586EF5-9264-422D-B61E-3A58C17715BE}" destId="{C92DCF85-F6A8-4316-B910-1DF8336E061E}" srcOrd="10" destOrd="0" presId="urn:microsoft.com/office/officeart/2005/8/layout/chevron1"/>
  </dgm:cxnLst>
  <dgm:bg>
    <a:noFill/>
  </dgm:bg>
  <dgm:whole>
    <a:ln>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91CA3-E5A1-44C5-A037-B2FC34FE86DB}">
      <dsp:nvSpPr>
        <dsp:cNvPr id="0" name=""/>
        <dsp:cNvSpPr/>
      </dsp:nvSpPr>
      <dsp:spPr>
        <a:xfrm>
          <a:off x="5627"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Intro</a:t>
          </a:r>
          <a:endParaRPr lang="he-IL" sz="1800" b="1" i="0" kern="1200" dirty="0">
            <a:solidFill>
              <a:schemeClr val="tx1"/>
            </a:solidFill>
            <a:effectLst/>
          </a:endParaRPr>
        </a:p>
      </dsp:txBody>
      <dsp:txXfrm>
        <a:off x="424318" y="208419"/>
        <a:ext cx="1256072" cy="837381"/>
      </dsp:txXfrm>
    </dsp:sp>
    <dsp:sp modelId="{FC9E9095-95CB-4AE1-8457-78BBA7B1ACE4}">
      <dsp:nvSpPr>
        <dsp:cNvPr id="0" name=""/>
        <dsp:cNvSpPr/>
      </dsp:nvSpPr>
      <dsp:spPr>
        <a:xfrm>
          <a:off x="1889735"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a:t>
          </a:r>
          <a:endParaRPr lang="he-IL" sz="1800" b="1" i="0" kern="1200" dirty="0">
            <a:solidFill>
              <a:schemeClr val="tx1"/>
            </a:solidFill>
            <a:effectLst/>
          </a:endParaRPr>
        </a:p>
      </dsp:txBody>
      <dsp:txXfrm>
        <a:off x="2308426" y="208419"/>
        <a:ext cx="1256072" cy="837381"/>
      </dsp:txXfrm>
    </dsp:sp>
    <dsp:sp modelId="{EC30F9D7-E781-439C-AD12-1E135F1761E8}">
      <dsp:nvSpPr>
        <dsp:cNvPr id="0" name=""/>
        <dsp:cNvSpPr/>
      </dsp:nvSpPr>
      <dsp:spPr>
        <a:xfrm>
          <a:off x="3773844"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Technical details</a:t>
          </a:r>
          <a:endParaRPr lang="en-US" sz="1800" b="1" i="0" kern="1200" dirty="0" smtClean="0">
            <a:solidFill>
              <a:schemeClr val="tx1"/>
            </a:solidFill>
            <a:effectLst/>
          </a:endParaRPr>
        </a:p>
      </dsp:txBody>
      <dsp:txXfrm>
        <a:off x="4192535" y="208419"/>
        <a:ext cx="1256072" cy="837381"/>
      </dsp:txXfrm>
    </dsp:sp>
    <dsp:sp modelId="{1BB70F2C-4342-4734-9C82-3A356E7606AA}">
      <dsp:nvSpPr>
        <dsp:cNvPr id="0" name=""/>
        <dsp:cNvSpPr/>
      </dsp:nvSpPr>
      <dsp:spPr>
        <a:xfrm>
          <a:off x="5657952"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Results</a:t>
          </a:r>
          <a:endParaRPr lang="en-US" sz="1800" b="1" i="0" kern="1200" dirty="0" smtClean="0">
            <a:solidFill>
              <a:schemeClr val="tx1"/>
            </a:solidFill>
            <a:effectLst/>
          </a:endParaRPr>
        </a:p>
      </dsp:txBody>
      <dsp:txXfrm>
        <a:off x="6076643" y="208419"/>
        <a:ext cx="1256072" cy="837381"/>
      </dsp:txXfrm>
    </dsp:sp>
    <dsp:sp modelId="{B9C1B962-901A-4B6C-B5B2-0593E22F3FC6}">
      <dsp:nvSpPr>
        <dsp:cNvPr id="0" name=""/>
        <dsp:cNvSpPr/>
      </dsp:nvSpPr>
      <dsp:spPr>
        <a:xfrm>
          <a:off x="7542060"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 1000</a:t>
          </a:r>
          <a:endParaRPr lang="en-US" sz="1800" b="1" i="0" kern="1200" dirty="0" smtClean="0">
            <a:solidFill>
              <a:schemeClr val="tx1"/>
            </a:solidFill>
            <a:effectLst/>
          </a:endParaRPr>
        </a:p>
      </dsp:txBody>
      <dsp:txXfrm>
        <a:off x="7960751" y="208419"/>
        <a:ext cx="1256072" cy="837381"/>
      </dsp:txXfrm>
    </dsp:sp>
    <dsp:sp modelId="{C92DCF85-F6A8-4316-B910-1DF8336E061E}">
      <dsp:nvSpPr>
        <dsp:cNvPr id="0" name=""/>
        <dsp:cNvSpPr/>
      </dsp:nvSpPr>
      <dsp:spPr>
        <a:xfrm>
          <a:off x="9426168"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Comparison</a:t>
          </a:r>
          <a:endParaRPr lang="en-US" sz="1800" b="1" i="0" kern="1200" dirty="0" smtClean="0">
            <a:solidFill>
              <a:schemeClr val="tx1"/>
            </a:solidFill>
            <a:effectLst/>
          </a:endParaRPr>
        </a:p>
      </dsp:txBody>
      <dsp:txXfrm>
        <a:off x="9844859" y="208419"/>
        <a:ext cx="1256072" cy="83738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91CA3-E5A1-44C5-A037-B2FC34FE86DB}">
      <dsp:nvSpPr>
        <dsp:cNvPr id="0" name=""/>
        <dsp:cNvSpPr/>
      </dsp:nvSpPr>
      <dsp:spPr>
        <a:xfrm>
          <a:off x="5627"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Intro</a:t>
          </a:r>
          <a:endParaRPr lang="he-IL" sz="1800" b="1" i="0" kern="1200" dirty="0">
            <a:solidFill>
              <a:schemeClr val="tx1"/>
            </a:solidFill>
            <a:effectLst/>
          </a:endParaRPr>
        </a:p>
      </dsp:txBody>
      <dsp:txXfrm>
        <a:off x="424318" y="208419"/>
        <a:ext cx="1256072" cy="837381"/>
      </dsp:txXfrm>
    </dsp:sp>
    <dsp:sp modelId="{FC9E9095-95CB-4AE1-8457-78BBA7B1ACE4}">
      <dsp:nvSpPr>
        <dsp:cNvPr id="0" name=""/>
        <dsp:cNvSpPr/>
      </dsp:nvSpPr>
      <dsp:spPr>
        <a:xfrm>
          <a:off x="1889735" y="208419"/>
          <a:ext cx="2093453" cy="837381"/>
        </a:xfrm>
        <a:prstGeom prst="chevron">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a:t>
          </a:r>
          <a:endParaRPr lang="he-IL" sz="1800" b="1" i="0" kern="1200" dirty="0">
            <a:solidFill>
              <a:schemeClr val="tx1"/>
            </a:solidFill>
            <a:effectLst/>
          </a:endParaRPr>
        </a:p>
      </dsp:txBody>
      <dsp:txXfrm>
        <a:off x="2308426" y="208419"/>
        <a:ext cx="1256072" cy="837381"/>
      </dsp:txXfrm>
    </dsp:sp>
    <dsp:sp modelId="{EC30F9D7-E781-439C-AD12-1E135F1761E8}">
      <dsp:nvSpPr>
        <dsp:cNvPr id="0" name=""/>
        <dsp:cNvSpPr/>
      </dsp:nvSpPr>
      <dsp:spPr>
        <a:xfrm>
          <a:off x="3773844"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Technical details</a:t>
          </a:r>
          <a:endParaRPr lang="en-US" sz="1800" b="1" i="0" kern="1200" dirty="0" smtClean="0">
            <a:solidFill>
              <a:schemeClr val="tx1"/>
            </a:solidFill>
            <a:effectLst/>
          </a:endParaRPr>
        </a:p>
      </dsp:txBody>
      <dsp:txXfrm>
        <a:off x="4192535" y="208419"/>
        <a:ext cx="1256072" cy="837381"/>
      </dsp:txXfrm>
    </dsp:sp>
    <dsp:sp modelId="{1BB70F2C-4342-4734-9C82-3A356E7606AA}">
      <dsp:nvSpPr>
        <dsp:cNvPr id="0" name=""/>
        <dsp:cNvSpPr/>
      </dsp:nvSpPr>
      <dsp:spPr>
        <a:xfrm>
          <a:off x="5657952"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Results</a:t>
          </a:r>
          <a:endParaRPr lang="en-US" sz="1800" b="1" i="0" kern="1200" dirty="0" smtClean="0">
            <a:solidFill>
              <a:schemeClr val="tx1"/>
            </a:solidFill>
            <a:effectLst/>
          </a:endParaRPr>
        </a:p>
      </dsp:txBody>
      <dsp:txXfrm>
        <a:off x="6076643" y="208419"/>
        <a:ext cx="1256072" cy="837381"/>
      </dsp:txXfrm>
    </dsp:sp>
    <dsp:sp modelId="{B9C1B962-901A-4B6C-B5B2-0593E22F3FC6}">
      <dsp:nvSpPr>
        <dsp:cNvPr id="0" name=""/>
        <dsp:cNvSpPr/>
      </dsp:nvSpPr>
      <dsp:spPr>
        <a:xfrm>
          <a:off x="7542060"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 1000</a:t>
          </a:r>
          <a:endParaRPr lang="en-US" sz="1800" b="1" i="0" kern="1200" dirty="0" smtClean="0">
            <a:solidFill>
              <a:schemeClr val="tx1"/>
            </a:solidFill>
            <a:effectLst/>
          </a:endParaRPr>
        </a:p>
      </dsp:txBody>
      <dsp:txXfrm>
        <a:off x="7960751" y="208419"/>
        <a:ext cx="1256072" cy="837381"/>
      </dsp:txXfrm>
    </dsp:sp>
    <dsp:sp modelId="{C92DCF85-F6A8-4316-B910-1DF8336E061E}">
      <dsp:nvSpPr>
        <dsp:cNvPr id="0" name=""/>
        <dsp:cNvSpPr/>
      </dsp:nvSpPr>
      <dsp:spPr>
        <a:xfrm>
          <a:off x="9426168"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Comparison</a:t>
          </a:r>
          <a:endParaRPr lang="en-US" sz="1800" b="1" i="0" kern="1200" dirty="0" smtClean="0">
            <a:solidFill>
              <a:schemeClr val="tx1"/>
            </a:solidFill>
            <a:effectLst/>
          </a:endParaRPr>
        </a:p>
      </dsp:txBody>
      <dsp:txXfrm>
        <a:off x="9844859" y="208419"/>
        <a:ext cx="1256072" cy="83738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91CA3-E5A1-44C5-A037-B2FC34FE86DB}">
      <dsp:nvSpPr>
        <dsp:cNvPr id="0" name=""/>
        <dsp:cNvSpPr/>
      </dsp:nvSpPr>
      <dsp:spPr>
        <a:xfrm>
          <a:off x="5627"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Intro</a:t>
          </a:r>
          <a:endParaRPr lang="he-IL" sz="1800" b="1" i="0" kern="1200" dirty="0">
            <a:solidFill>
              <a:schemeClr val="tx1"/>
            </a:solidFill>
            <a:effectLst/>
          </a:endParaRPr>
        </a:p>
      </dsp:txBody>
      <dsp:txXfrm>
        <a:off x="424318" y="208419"/>
        <a:ext cx="1256072" cy="837381"/>
      </dsp:txXfrm>
    </dsp:sp>
    <dsp:sp modelId="{FC9E9095-95CB-4AE1-8457-78BBA7B1ACE4}">
      <dsp:nvSpPr>
        <dsp:cNvPr id="0" name=""/>
        <dsp:cNvSpPr/>
      </dsp:nvSpPr>
      <dsp:spPr>
        <a:xfrm>
          <a:off x="1889735" y="208419"/>
          <a:ext cx="2093453" cy="837381"/>
        </a:xfrm>
        <a:prstGeom prst="chevron">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a:t>
          </a:r>
          <a:endParaRPr lang="he-IL" sz="1800" b="1" i="0" kern="1200" dirty="0">
            <a:solidFill>
              <a:schemeClr val="tx1"/>
            </a:solidFill>
            <a:effectLst/>
          </a:endParaRPr>
        </a:p>
      </dsp:txBody>
      <dsp:txXfrm>
        <a:off x="2308426" y="208419"/>
        <a:ext cx="1256072" cy="837381"/>
      </dsp:txXfrm>
    </dsp:sp>
    <dsp:sp modelId="{EC30F9D7-E781-439C-AD12-1E135F1761E8}">
      <dsp:nvSpPr>
        <dsp:cNvPr id="0" name=""/>
        <dsp:cNvSpPr/>
      </dsp:nvSpPr>
      <dsp:spPr>
        <a:xfrm>
          <a:off x="3773844"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Technical details</a:t>
          </a:r>
          <a:endParaRPr lang="en-US" sz="1800" b="1" i="0" kern="1200" dirty="0" smtClean="0">
            <a:solidFill>
              <a:schemeClr val="tx1"/>
            </a:solidFill>
            <a:effectLst/>
          </a:endParaRPr>
        </a:p>
      </dsp:txBody>
      <dsp:txXfrm>
        <a:off x="4192535" y="208419"/>
        <a:ext cx="1256072" cy="837381"/>
      </dsp:txXfrm>
    </dsp:sp>
    <dsp:sp modelId="{1BB70F2C-4342-4734-9C82-3A356E7606AA}">
      <dsp:nvSpPr>
        <dsp:cNvPr id="0" name=""/>
        <dsp:cNvSpPr/>
      </dsp:nvSpPr>
      <dsp:spPr>
        <a:xfrm>
          <a:off x="5657952"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Results</a:t>
          </a:r>
          <a:endParaRPr lang="en-US" sz="1800" b="1" i="0" kern="1200" dirty="0" smtClean="0">
            <a:solidFill>
              <a:schemeClr val="tx1"/>
            </a:solidFill>
            <a:effectLst/>
          </a:endParaRPr>
        </a:p>
      </dsp:txBody>
      <dsp:txXfrm>
        <a:off x="6076643" y="208419"/>
        <a:ext cx="1256072" cy="837381"/>
      </dsp:txXfrm>
    </dsp:sp>
    <dsp:sp modelId="{B9C1B962-901A-4B6C-B5B2-0593E22F3FC6}">
      <dsp:nvSpPr>
        <dsp:cNvPr id="0" name=""/>
        <dsp:cNvSpPr/>
      </dsp:nvSpPr>
      <dsp:spPr>
        <a:xfrm>
          <a:off x="7542060"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 1000</a:t>
          </a:r>
          <a:endParaRPr lang="en-US" sz="1800" b="1" i="0" kern="1200" dirty="0" smtClean="0">
            <a:solidFill>
              <a:schemeClr val="tx1"/>
            </a:solidFill>
            <a:effectLst/>
          </a:endParaRPr>
        </a:p>
      </dsp:txBody>
      <dsp:txXfrm>
        <a:off x="7960751" y="208419"/>
        <a:ext cx="1256072" cy="837381"/>
      </dsp:txXfrm>
    </dsp:sp>
    <dsp:sp modelId="{C92DCF85-F6A8-4316-B910-1DF8336E061E}">
      <dsp:nvSpPr>
        <dsp:cNvPr id="0" name=""/>
        <dsp:cNvSpPr/>
      </dsp:nvSpPr>
      <dsp:spPr>
        <a:xfrm>
          <a:off x="9426168"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Comparison</a:t>
          </a:r>
          <a:endParaRPr lang="en-US" sz="1800" b="1" i="0" kern="1200" dirty="0" smtClean="0">
            <a:solidFill>
              <a:schemeClr val="tx1"/>
            </a:solidFill>
            <a:effectLst/>
          </a:endParaRPr>
        </a:p>
      </dsp:txBody>
      <dsp:txXfrm>
        <a:off x="9844859" y="208419"/>
        <a:ext cx="1256072" cy="83738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91CA3-E5A1-44C5-A037-B2FC34FE86DB}">
      <dsp:nvSpPr>
        <dsp:cNvPr id="0" name=""/>
        <dsp:cNvSpPr/>
      </dsp:nvSpPr>
      <dsp:spPr>
        <a:xfrm>
          <a:off x="5627"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Intro</a:t>
          </a:r>
          <a:endParaRPr lang="he-IL" sz="1800" b="1" i="0" kern="1200" dirty="0">
            <a:solidFill>
              <a:schemeClr val="tx1"/>
            </a:solidFill>
            <a:effectLst/>
          </a:endParaRPr>
        </a:p>
      </dsp:txBody>
      <dsp:txXfrm>
        <a:off x="424318" y="208419"/>
        <a:ext cx="1256072" cy="837381"/>
      </dsp:txXfrm>
    </dsp:sp>
    <dsp:sp modelId="{FC9E9095-95CB-4AE1-8457-78BBA7B1ACE4}">
      <dsp:nvSpPr>
        <dsp:cNvPr id="0" name=""/>
        <dsp:cNvSpPr/>
      </dsp:nvSpPr>
      <dsp:spPr>
        <a:xfrm>
          <a:off x="1889735" y="208419"/>
          <a:ext cx="2093453" cy="837381"/>
        </a:xfrm>
        <a:prstGeom prst="chevron">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a:t>
          </a:r>
          <a:endParaRPr lang="he-IL" sz="1800" b="1" i="0" kern="1200" dirty="0">
            <a:solidFill>
              <a:schemeClr val="tx1"/>
            </a:solidFill>
            <a:effectLst/>
          </a:endParaRPr>
        </a:p>
      </dsp:txBody>
      <dsp:txXfrm>
        <a:off x="2308426" y="208419"/>
        <a:ext cx="1256072" cy="837381"/>
      </dsp:txXfrm>
    </dsp:sp>
    <dsp:sp modelId="{EC30F9D7-E781-439C-AD12-1E135F1761E8}">
      <dsp:nvSpPr>
        <dsp:cNvPr id="0" name=""/>
        <dsp:cNvSpPr/>
      </dsp:nvSpPr>
      <dsp:spPr>
        <a:xfrm>
          <a:off x="3773844"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Technical details</a:t>
          </a:r>
          <a:endParaRPr lang="en-US" sz="1800" b="1" i="0" kern="1200" dirty="0" smtClean="0">
            <a:solidFill>
              <a:schemeClr val="tx1"/>
            </a:solidFill>
            <a:effectLst/>
          </a:endParaRPr>
        </a:p>
      </dsp:txBody>
      <dsp:txXfrm>
        <a:off x="4192535" y="208419"/>
        <a:ext cx="1256072" cy="837381"/>
      </dsp:txXfrm>
    </dsp:sp>
    <dsp:sp modelId="{1BB70F2C-4342-4734-9C82-3A356E7606AA}">
      <dsp:nvSpPr>
        <dsp:cNvPr id="0" name=""/>
        <dsp:cNvSpPr/>
      </dsp:nvSpPr>
      <dsp:spPr>
        <a:xfrm>
          <a:off x="5657952"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Results</a:t>
          </a:r>
          <a:endParaRPr lang="en-US" sz="1800" b="1" i="0" kern="1200" dirty="0" smtClean="0">
            <a:solidFill>
              <a:schemeClr val="tx1"/>
            </a:solidFill>
            <a:effectLst/>
          </a:endParaRPr>
        </a:p>
      </dsp:txBody>
      <dsp:txXfrm>
        <a:off x="6076643" y="208419"/>
        <a:ext cx="1256072" cy="837381"/>
      </dsp:txXfrm>
    </dsp:sp>
    <dsp:sp modelId="{B9C1B962-901A-4B6C-B5B2-0593E22F3FC6}">
      <dsp:nvSpPr>
        <dsp:cNvPr id="0" name=""/>
        <dsp:cNvSpPr/>
      </dsp:nvSpPr>
      <dsp:spPr>
        <a:xfrm>
          <a:off x="7542060"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 1000</a:t>
          </a:r>
          <a:endParaRPr lang="en-US" sz="1800" b="1" i="0" kern="1200" dirty="0" smtClean="0">
            <a:solidFill>
              <a:schemeClr val="tx1"/>
            </a:solidFill>
            <a:effectLst/>
          </a:endParaRPr>
        </a:p>
      </dsp:txBody>
      <dsp:txXfrm>
        <a:off x="7960751" y="208419"/>
        <a:ext cx="1256072" cy="837381"/>
      </dsp:txXfrm>
    </dsp:sp>
    <dsp:sp modelId="{C92DCF85-F6A8-4316-B910-1DF8336E061E}">
      <dsp:nvSpPr>
        <dsp:cNvPr id="0" name=""/>
        <dsp:cNvSpPr/>
      </dsp:nvSpPr>
      <dsp:spPr>
        <a:xfrm>
          <a:off x="9426168"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Comparison</a:t>
          </a:r>
          <a:endParaRPr lang="en-US" sz="1800" b="1" i="0" kern="1200" dirty="0" smtClean="0">
            <a:solidFill>
              <a:schemeClr val="tx1"/>
            </a:solidFill>
            <a:effectLst/>
          </a:endParaRPr>
        </a:p>
      </dsp:txBody>
      <dsp:txXfrm>
        <a:off x="9844859" y="208419"/>
        <a:ext cx="1256072" cy="83738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91CA3-E5A1-44C5-A037-B2FC34FE86DB}">
      <dsp:nvSpPr>
        <dsp:cNvPr id="0" name=""/>
        <dsp:cNvSpPr/>
      </dsp:nvSpPr>
      <dsp:spPr>
        <a:xfrm>
          <a:off x="5627"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Intro</a:t>
          </a:r>
          <a:endParaRPr lang="he-IL" sz="1800" b="1" i="0" kern="1200" dirty="0">
            <a:solidFill>
              <a:schemeClr val="tx1"/>
            </a:solidFill>
            <a:effectLst/>
          </a:endParaRPr>
        </a:p>
      </dsp:txBody>
      <dsp:txXfrm>
        <a:off x="424318" y="208419"/>
        <a:ext cx="1256072" cy="837381"/>
      </dsp:txXfrm>
    </dsp:sp>
    <dsp:sp modelId="{FC9E9095-95CB-4AE1-8457-78BBA7B1ACE4}">
      <dsp:nvSpPr>
        <dsp:cNvPr id="0" name=""/>
        <dsp:cNvSpPr/>
      </dsp:nvSpPr>
      <dsp:spPr>
        <a:xfrm>
          <a:off x="1889735" y="208419"/>
          <a:ext cx="2093453" cy="837381"/>
        </a:xfrm>
        <a:prstGeom prst="chevron">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a:t>
          </a:r>
          <a:endParaRPr lang="he-IL" sz="1800" b="1" i="0" kern="1200" dirty="0">
            <a:solidFill>
              <a:schemeClr val="tx1"/>
            </a:solidFill>
            <a:effectLst/>
          </a:endParaRPr>
        </a:p>
      </dsp:txBody>
      <dsp:txXfrm>
        <a:off x="2308426" y="208419"/>
        <a:ext cx="1256072" cy="837381"/>
      </dsp:txXfrm>
    </dsp:sp>
    <dsp:sp modelId="{EC30F9D7-E781-439C-AD12-1E135F1761E8}">
      <dsp:nvSpPr>
        <dsp:cNvPr id="0" name=""/>
        <dsp:cNvSpPr/>
      </dsp:nvSpPr>
      <dsp:spPr>
        <a:xfrm>
          <a:off x="3773844"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Technical details</a:t>
          </a:r>
          <a:endParaRPr lang="en-US" sz="1800" b="1" i="0" kern="1200" dirty="0" smtClean="0">
            <a:solidFill>
              <a:schemeClr val="tx1"/>
            </a:solidFill>
            <a:effectLst/>
          </a:endParaRPr>
        </a:p>
      </dsp:txBody>
      <dsp:txXfrm>
        <a:off x="4192535" y="208419"/>
        <a:ext cx="1256072" cy="837381"/>
      </dsp:txXfrm>
    </dsp:sp>
    <dsp:sp modelId="{1BB70F2C-4342-4734-9C82-3A356E7606AA}">
      <dsp:nvSpPr>
        <dsp:cNvPr id="0" name=""/>
        <dsp:cNvSpPr/>
      </dsp:nvSpPr>
      <dsp:spPr>
        <a:xfrm>
          <a:off x="5657952"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Results</a:t>
          </a:r>
          <a:endParaRPr lang="en-US" sz="1800" b="1" i="0" kern="1200" dirty="0" smtClean="0">
            <a:solidFill>
              <a:schemeClr val="tx1"/>
            </a:solidFill>
            <a:effectLst/>
          </a:endParaRPr>
        </a:p>
      </dsp:txBody>
      <dsp:txXfrm>
        <a:off x="6076643" y="208419"/>
        <a:ext cx="1256072" cy="837381"/>
      </dsp:txXfrm>
    </dsp:sp>
    <dsp:sp modelId="{B9C1B962-901A-4B6C-B5B2-0593E22F3FC6}">
      <dsp:nvSpPr>
        <dsp:cNvPr id="0" name=""/>
        <dsp:cNvSpPr/>
      </dsp:nvSpPr>
      <dsp:spPr>
        <a:xfrm>
          <a:off x="7542060"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 1000</a:t>
          </a:r>
          <a:endParaRPr lang="en-US" sz="1800" b="1" i="0" kern="1200" dirty="0" smtClean="0">
            <a:solidFill>
              <a:schemeClr val="tx1"/>
            </a:solidFill>
            <a:effectLst/>
          </a:endParaRPr>
        </a:p>
      </dsp:txBody>
      <dsp:txXfrm>
        <a:off x="7960751" y="208419"/>
        <a:ext cx="1256072" cy="837381"/>
      </dsp:txXfrm>
    </dsp:sp>
    <dsp:sp modelId="{C92DCF85-F6A8-4316-B910-1DF8336E061E}">
      <dsp:nvSpPr>
        <dsp:cNvPr id="0" name=""/>
        <dsp:cNvSpPr/>
      </dsp:nvSpPr>
      <dsp:spPr>
        <a:xfrm>
          <a:off x="9426168"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Comparison</a:t>
          </a:r>
          <a:endParaRPr lang="en-US" sz="1800" b="1" i="0" kern="1200" dirty="0" smtClean="0">
            <a:solidFill>
              <a:schemeClr val="tx1"/>
            </a:solidFill>
            <a:effectLst/>
          </a:endParaRPr>
        </a:p>
      </dsp:txBody>
      <dsp:txXfrm>
        <a:off x="9844859" y="208419"/>
        <a:ext cx="1256072" cy="83738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91CA3-E5A1-44C5-A037-B2FC34FE86DB}">
      <dsp:nvSpPr>
        <dsp:cNvPr id="0" name=""/>
        <dsp:cNvSpPr/>
      </dsp:nvSpPr>
      <dsp:spPr>
        <a:xfrm>
          <a:off x="5627"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Intro</a:t>
          </a:r>
          <a:endParaRPr lang="he-IL" sz="1800" b="1" i="0" kern="1200" dirty="0">
            <a:solidFill>
              <a:schemeClr val="tx1"/>
            </a:solidFill>
            <a:effectLst/>
          </a:endParaRPr>
        </a:p>
      </dsp:txBody>
      <dsp:txXfrm>
        <a:off x="424318" y="208419"/>
        <a:ext cx="1256072" cy="837381"/>
      </dsp:txXfrm>
    </dsp:sp>
    <dsp:sp modelId="{FC9E9095-95CB-4AE1-8457-78BBA7B1ACE4}">
      <dsp:nvSpPr>
        <dsp:cNvPr id="0" name=""/>
        <dsp:cNvSpPr/>
      </dsp:nvSpPr>
      <dsp:spPr>
        <a:xfrm>
          <a:off x="1889735" y="208419"/>
          <a:ext cx="2093453" cy="837381"/>
        </a:xfrm>
        <a:prstGeom prst="chevron">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a:t>
          </a:r>
          <a:endParaRPr lang="he-IL" sz="1800" b="1" i="0" kern="1200" dirty="0">
            <a:solidFill>
              <a:schemeClr val="tx1"/>
            </a:solidFill>
            <a:effectLst/>
          </a:endParaRPr>
        </a:p>
      </dsp:txBody>
      <dsp:txXfrm>
        <a:off x="2308426" y="208419"/>
        <a:ext cx="1256072" cy="837381"/>
      </dsp:txXfrm>
    </dsp:sp>
    <dsp:sp modelId="{EC30F9D7-E781-439C-AD12-1E135F1761E8}">
      <dsp:nvSpPr>
        <dsp:cNvPr id="0" name=""/>
        <dsp:cNvSpPr/>
      </dsp:nvSpPr>
      <dsp:spPr>
        <a:xfrm>
          <a:off x="3773844"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Technical details</a:t>
          </a:r>
          <a:endParaRPr lang="en-US" sz="1800" b="1" i="0" kern="1200" dirty="0" smtClean="0">
            <a:solidFill>
              <a:schemeClr val="tx1"/>
            </a:solidFill>
            <a:effectLst/>
          </a:endParaRPr>
        </a:p>
      </dsp:txBody>
      <dsp:txXfrm>
        <a:off x="4192535" y="208419"/>
        <a:ext cx="1256072" cy="837381"/>
      </dsp:txXfrm>
    </dsp:sp>
    <dsp:sp modelId="{1BB70F2C-4342-4734-9C82-3A356E7606AA}">
      <dsp:nvSpPr>
        <dsp:cNvPr id="0" name=""/>
        <dsp:cNvSpPr/>
      </dsp:nvSpPr>
      <dsp:spPr>
        <a:xfrm>
          <a:off x="5657952"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Results</a:t>
          </a:r>
          <a:endParaRPr lang="en-US" sz="1800" b="1" i="0" kern="1200" dirty="0" smtClean="0">
            <a:solidFill>
              <a:schemeClr val="tx1"/>
            </a:solidFill>
            <a:effectLst/>
          </a:endParaRPr>
        </a:p>
      </dsp:txBody>
      <dsp:txXfrm>
        <a:off x="6076643" y="208419"/>
        <a:ext cx="1256072" cy="837381"/>
      </dsp:txXfrm>
    </dsp:sp>
    <dsp:sp modelId="{B9C1B962-901A-4B6C-B5B2-0593E22F3FC6}">
      <dsp:nvSpPr>
        <dsp:cNvPr id="0" name=""/>
        <dsp:cNvSpPr/>
      </dsp:nvSpPr>
      <dsp:spPr>
        <a:xfrm>
          <a:off x="7542060"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 1000</a:t>
          </a:r>
          <a:endParaRPr lang="en-US" sz="1800" b="1" i="0" kern="1200" dirty="0" smtClean="0">
            <a:solidFill>
              <a:schemeClr val="tx1"/>
            </a:solidFill>
            <a:effectLst/>
          </a:endParaRPr>
        </a:p>
      </dsp:txBody>
      <dsp:txXfrm>
        <a:off x="7960751" y="208419"/>
        <a:ext cx="1256072" cy="837381"/>
      </dsp:txXfrm>
    </dsp:sp>
    <dsp:sp modelId="{C92DCF85-F6A8-4316-B910-1DF8336E061E}">
      <dsp:nvSpPr>
        <dsp:cNvPr id="0" name=""/>
        <dsp:cNvSpPr/>
      </dsp:nvSpPr>
      <dsp:spPr>
        <a:xfrm>
          <a:off x="9426168"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Comparison</a:t>
          </a:r>
          <a:endParaRPr lang="en-US" sz="1800" b="1" i="0" kern="1200" dirty="0" smtClean="0">
            <a:solidFill>
              <a:schemeClr val="tx1"/>
            </a:solidFill>
            <a:effectLst/>
          </a:endParaRPr>
        </a:p>
      </dsp:txBody>
      <dsp:txXfrm>
        <a:off x="9844859" y="208419"/>
        <a:ext cx="1256072" cy="83738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91CA3-E5A1-44C5-A037-B2FC34FE86DB}">
      <dsp:nvSpPr>
        <dsp:cNvPr id="0" name=""/>
        <dsp:cNvSpPr/>
      </dsp:nvSpPr>
      <dsp:spPr>
        <a:xfrm>
          <a:off x="5627" y="0"/>
          <a:ext cx="2093453" cy="613724"/>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Intro</a:t>
          </a:r>
          <a:endParaRPr lang="he-IL" sz="1800" b="1" i="0" kern="1200" dirty="0">
            <a:solidFill>
              <a:schemeClr val="tx1"/>
            </a:solidFill>
            <a:effectLst/>
          </a:endParaRPr>
        </a:p>
      </dsp:txBody>
      <dsp:txXfrm>
        <a:off x="312489" y="0"/>
        <a:ext cx="1479729" cy="613724"/>
      </dsp:txXfrm>
    </dsp:sp>
    <dsp:sp modelId="{FC9E9095-95CB-4AE1-8457-78BBA7B1ACE4}">
      <dsp:nvSpPr>
        <dsp:cNvPr id="0" name=""/>
        <dsp:cNvSpPr/>
      </dsp:nvSpPr>
      <dsp:spPr>
        <a:xfrm>
          <a:off x="1889735" y="0"/>
          <a:ext cx="2093453" cy="613724"/>
        </a:xfrm>
        <a:prstGeom prst="chevron">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a:t>
          </a:r>
          <a:endParaRPr lang="he-IL" sz="1800" b="1" i="0" kern="1200" dirty="0">
            <a:solidFill>
              <a:schemeClr val="tx1"/>
            </a:solidFill>
            <a:effectLst/>
          </a:endParaRPr>
        </a:p>
      </dsp:txBody>
      <dsp:txXfrm>
        <a:off x="2196597" y="0"/>
        <a:ext cx="1479729" cy="613724"/>
      </dsp:txXfrm>
    </dsp:sp>
    <dsp:sp modelId="{EC30F9D7-E781-439C-AD12-1E135F1761E8}">
      <dsp:nvSpPr>
        <dsp:cNvPr id="0" name=""/>
        <dsp:cNvSpPr/>
      </dsp:nvSpPr>
      <dsp:spPr>
        <a:xfrm>
          <a:off x="3773844" y="0"/>
          <a:ext cx="2093453" cy="613724"/>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Technical details</a:t>
          </a:r>
          <a:endParaRPr lang="en-US" sz="1800" b="1" i="0" kern="1200" dirty="0" smtClean="0">
            <a:solidFill>
              <a:schemeClr val="tx1"/>
            </a:solidFill>
            <a:effectLst/>
          </a:endParaRPr>
        </a:p>
      </dsp:txBody>
      <dsp:txXfrm>
        <a:off x="4080706" y="0"/>
        <a:ext cx="1479729" cy="613724"/>
      </dsp:txXfrm>
    </dsp:sp>
    <dsp:sp modelId="{1BB70F2C-4342-4734-9C82-3A356E7606AA}">
      <dsp:nvSpPr>
        <dsp:cNvPr id="0" name=""/>
        <dsp:cNvSpPr/>
      </dsp:nvSpPr>
      <dsp:spPr>
        <a:xfrm>
          <a:off x="5657952" y="0"/>
          <a:ext cx="2093453" cy="613724"/>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dirty="0" smtClean="0">
              <a:solidFill>
                <a:schemeClr val="tx1"/>
              </a:solidFill>
              <a:effectLst/>
            </a:rPr>
            <a:t>Results</a:t>
          </a:r>
        </a:p>
      </dsp:txBody>
      <dsp:txXfrm>
        <a:off x="5964814" y="0"/>
        <a:ext cx="1479729" cy="613724"/>
      </dsp:txXfrm>
    </dsp:sp>
    <dsp:sp modelId="{B9C1B962-901A-4B6C-B5B2-0593E22F3FC6}">
      <dsp:nvSpPr>
        <dsp:cNvPr id="0" name=""/>
        <dsp:cNvSpPr/>
      </dsp:nvSpPr>
      <dsp:spPr>
        <a:xfrm>
          <a:off x="7542060" y="0"/>
          <a:ext cx="2093453" cy="613724"/>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 1000</a:t>
          </a:r>
          <a:endParaRPr lang="en-US" sz="1800" b="1" i="0" kern="1200" dirty="0" smtClean="0">
            <a:solidFill>
              <a:schemeClr val="tx1"/>
            </a:solidFill>
            <a:effectLst/>
          </a:endParaRPr>
        </a:p>
      </dsp:txBody>
      <dsp:txXfrm>
        <a:off x="7848922" y="0"/>
        <a:ext cx="1479729" cy="613724"/>
      </dsp:txXfrm>
    </dsp:sp>
    <dsp:sp modelId="{C92DCF85-F6A8-4316-B910-1DF8336E061E}">
      <dsp:nvSpPr>
        <dsp:cNvPr id="0" name=""/>
        <dsp:cNvSpPr/>
      </dsp:nvSpPr>
      <dsp:spPr>
        <a:xfrm>
          <a:off x="9426168" y="0"/>
          <a:ext cx="2093453" cy="613724"/>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Comparison</a:t>
          </a:r>
          <a:endParaRPr lang="en-US" sz="1800" b="1" i="0" kern="1200" dirty="0" smtClean="0">
            <a:solidFill>
              <a:schemeClr val="tx1"/>
            </a:solidFill>
            <a:effectLst/>
          </a:endParaRPr>
        </a:p>
      </dsp:txBody>
      <dsp:txXfrm>
        <a:off x="9733030" y="0"/>
        <a:ext cx="1479729" cy="61372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91CA3-E5A1-44C5-A037-B2FC34FE86DB}">
      <dsp:nvSpPr>
        <dsp:cNvPr id="0" name=""/>
        <dsp:cNvSpPr/>
      </dsp:nvSpPr>
      <dsp:spPr>
        <a:xfrm>
          <a:off x="5627" y="0"/>
          <a:ext cx="2093453" cy="613724"/>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Intro</a:t>
          </a:r>
          <a:endParaRPr lang="he-IL" sz="1800" b="1" i="0" kern="1200" dirty="0">
            <a:solidFill>
              <a:schemeClr val="tx1"/>
            </a:solidFill>
            <a:effectLst/>
          </a:endParaRPr>
        </a:p>
      </dsp:txBody>
      <dsp:txXfrm>
        <a:off x="312489" y="0"/>
        <a:ext cx="1479729" cy="613724"/>
      </dsp:txXfrm>
    </dsp:sp>
    <dsp:sp modelId="{FC9E9095-95CB-4AE1-8457-78BBA7B1ACE4}">
      <dsp:nvSpPr>
        <dsp:cNvPr id="0" name=""/>
        <dsp:cNvSpPr/>
      </dsp:nvSpPr>
      <dsp:spPr>
        <a:xfrm>
          <a:off x="1889735" y="0"/>
          <a:ext cx="2093453" cy="613724"/>
        </a:xfrm>
        <a:prstGeom prst="chevron">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a:t>
          </a:r>
          <a:endParaRPr lang="he-IL" sz="1800" b="1" i="0" kern="1200" dirty="0">
            <a:solidFill>
              <a:schemeClr val="tx1"/>
            </a:solidFill>
            <a:effectLst/>
          </a:endParaRPr>
        </a:p>
      </dsp:txBody>
      <dsp:txXfrm>
        <a:off x="2196597" y="0"/>
        <a:ext cx="1479729" cy="613724"/>
      </dsp:txXfrm>
    </dsp:sp>
    <dsp:sp modelId="{EC30F9D7-E781-439C-AD12-1E135F1761E8}">
      <dsp:nvSpPr>
        <dsp:cNvPr id="0" name=""/>
        <dsp:cNvSpPr/>
      </dsp:nvSpPr>
      <dsp:spPr>
        <a:xfrm>
          <a:off x="3773844" y="0"/>
          <a:ext cx="2093453" cy="613724"/>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Technical details</a:t>
          </a:r>
          <a:endParaRPr lang="en-US" sz="1800" b="1" i="0" kern="1200" dirty="0" smtClean="0">
            <a:solidFill>
              <a:schemeClr val="tx1"/>
            </a:solidFill>
            <a:effectLst/>
          </a:endParaRPr>
        </a:p>
      </dsp:txBody>
      <dsp:txXfrm>
        <a:off x="4080706" y="0"/>
        <a:ext cx="1479729" cy="613724"/>
      </dsp:txXfrm>
    </dsp:sp>
    <dsp:sp modelId="{1BB70F2C-4342-4734-9C82-3A356E7606AA}">
      <dsp:nvSpPr>
        <dsp:cNvPr id="0" name=""/>
        <dsp:cNvSpPr/>
      </dsp:nvSpPr>
      <dsp:spPr>
        <a:xfrm>
          <a:off x="5657952" y="0"/>
          <a:ext cx="2093453" cy="613724"/>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dirty="0" smtClean="0">
              <a:solidFill>
                <a:schemeClr val="tx1"/>
              </a:solidFill>
              <a:effectLst/>
            </a:rPr>
            <a:t>Results</a:t>
          </a:r>
        </a:p>
      </dsp:txBody>
      <dsp:txXfrm>
        <a:off x="5964814" y="0"/>
        <a:ext cx="1479729" cy="613724"/>
      </dsp:txXfrm>
    </dsp:sp>
    <dsp:sp modelId="{B9C1B962-901A-4B6C-B5B2-0593E22F3FC6}">
      <dsp:nvSpPr>
        <dsp:cNvPr id="0" name=""/>
        <dsp:cNvSpPr/>
      </dsp:nvSpPr>
      <dsp:spPr>
        <a:xfrm>
          <a:off x="7542060" y="0"/>
          <a:ext cx="2093453" cy="613724"/>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 1000</a:t>
          </a:r>
          <a:endParaRPr lang="en-US" sz="1800" b="1" i="0" kern="1200" dirty="0" smtClean="0">
            <a:solidFill>
              <a:schemeClr val="tx1"/>
            </a:solidFill>
            <a:effectLst/>
          </a:endParaRPr>
        </a:p>
      </dsp:txBody>
      <dsp:txXfrm>
        <a:off x="7848922" y="0"/>
        <a:ext cx="1479729" cy="613724"/>
      </dsp:txXfrm>
    </dsp:sp>
    <dsp:sp modelId="{C92DCF85-F6A8-4316-B910-1DF8336E061E}">
      <dsp:nvSpPr>
        <dsp:cNvPr id="0" name=""/>
        <dsp:cNvSpPr/>
      </dsp:nvSpPr>
      <dsp:spPr>
        <a:xfrm>
          <a:off x="9426168" y="0"/>
          <a:ext cx="2093453" cy="613724"/>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Comparison</a:t>
          </a:r>
          <a:endParaRPr lang="en-US" sz="1800" b="1" i="0" kern="1200" dirty="0" smtClean="0">
            <a:solidFill>
              <a:schemeClr val="tx1"/>
            </a:solidFill>
            <a:effectLst/>
          </a:endParaRPr>
        </a:p>
      </dsp:txBody>
      <dsp:txXfrm>
        <a:off x="9733030" y="0"/>
        <a:ext cx="1479729" cy="61372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91CA3-E5A1-44C5-A037-B2FC34FE86DB}">
      <dsp:nvSpPr>
        <dsp:cNvPr id="0" name=""/>
        <dsp:cNvSpPr/>
      </dsp:nvSpPr>
      <dsp:spPr>
        <a:xfrm>
          <a:off x="5627" y="0"/>
          <a:ext cx="2093453" cy="613724"/>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Intro</a:t>
          </a:r>
          <a:endParaRPr lang="he-IL" sz="1800" b="1" i="0" kern="1200" dirty="0">
            <a:solidFill>
              <a:schemeClr val="tx1"/>
            </a:solidFill>
            <a:effectLst/>
          </a:endParaRPr>
        </a:p>
      </dsp:txBody>
      <dsp:txXfrm>
        <a:off x="312489" y="0"/>
        <a:ext cx="1479729" cy="613724"/>
      </dsp:txXfrm>
    </dsp:sp>
    <dsp:sp modelId="{FC9E9095-95CB-4AE1-8457-78BBA7B1ACE4}">
      <dsp:nvSpPr>
        <dsp:cNvPr id="0" name=""/>
        <dsp:cNvSpPr/>
      </dsp:nvSpPr>
      <dsp:spPr>
        <a:xfrm>
          <a:off x="1889735" y="0"/>
          <a:ext cx="2093453" cy="613724"/>
        </a:xfrm>
        <a:prstGeom prst="chevron">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a:t>
          </a:r>
          <a:endParaRPr lang="he-IL" sz="1800" b="1" i="0" kern="1200" dirty="0">
            <a:solidFill>
              <a:schemeClr val="tx1"/>
            </a:solidFill>
            <a:effectLst/>
          </a:endParaRPr>
        </a:p>
      </dsp:txBody>
      <dsp:txXfrm>
        <a:off x="2196597" y="0"/>
        <a:ext cx="1479729" cy="613724"/>
      </dsp:txXfrm>
    </dsp:sp>
    <dsp:sp modelId="{EC30F9D7-E781-439C-AD12-1E135F1761E8}">
      <dsp:nvSpPr>
        <dsp:cNvPr id="0" name=""/>
        <dsp:cNvSpPr/>
      </dsp:nvSpPr>
      <dsp:spPr>
        <a:xfrm>
          <a:off x="3773844" y="0"/>
          <a:ext cx="2093453" cy="613724"/>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Technical details</a:t>
          </a:r>
          <a:endParaRPr lang="en-US" sz="1800" b="1" i="0" kern="1200" dirty="0" smtClean="0">
            <a:solidFill>
              <a:schemeClr val="tx1"/>
            </a:solidFill>
            <a:effectLst/>
          </a:endParaRPr>
        </a:p>
      </dsp:txBody>
      <dsp:txXfrm>
        <a:off x="4080706" y="0"/>
        <a:ext cx="1479729" cy="613724"/>
      </dsp:txXfrm>
    </dsp:sp>
    <dsp:sp modelId="{1BB70F2C-4342-4734-9C82-3A356E7606AA}">
      <dsp:nvSpPr>
        <dsp:cNvPr id="0" name=""/>
        <dsp:cNvSpPr/>
      </dsp:nvSpPr>
      <dsp:spPr>
        <a:xfrm>
          <a:off x="5657952" y="0"/>
          <a:ext cx="2093453" cy="613724"/>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dirty="0" smtClean="0">
              <a:solidFill>
                <a:schemeClr val="tx1"/>
              </a:solidFill>
              <a:effectLst/>
            </a:rPr>
            <a:t>Results</a:t>
          </a:r>
        </a:p>
      </dsp:txBody>
      <dsp:txXfrm>
        <a:off x="5964814" y="0"/>
        <a:ext cx="1479729" cy="613724"/>
      </dsp:txXfrm>
    </dsp:sp>
    <dsp:sp modelId="{B9C1B962-901A-4B6C-B5B2-0593E22F3FC6}">
      <dsp:nvSpPr>
        <dsp:cNvPr id="0" name=""/>
        <dsp:cNvSpPr/>
      </dsp:nvSpPr>
      <dsp:spPr>
        <a:xfrm>
          <a:off x="7542060" y="0"/>
          <a:ext cx="2093453" cy="613724"/>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 1000</a:t>
          </a:r>
          <a:endParaRPr lang="en-US" sz="1800" b="1" i="0" kern="1200" dirty="0" smtClean="0">
            <a:solidFill>
              <a:schemeClr val="tx1"/>
            </a:solidFill>
            <a:effectLst/>
          </a:endParaRPr>
        </a:p>
      </dsp:txBody>
      <dsp:txXfrm>
        <a:off x="7848922" y="0"/>
        <a:ext cx="1479729" cy="613724"/>
      </dsp:txXfrm>
    </dsp:sp>
    <dsp:sp modelId="{C92DCF85-F6A8-4316-B910-1DF8336E061E}">
      <dsp:nvSpPr>
        <dsp:cNvPr id="0" name=""/>
        <dsp:cNvSpPr/>
      </dsp:nvSpPr>
      <dsp:spPr>
        <a:xfrm>
          <a:off x="9426168" y="0"/>
          <a:ext cx="2093453" cy="613724"/>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Comparison</a:t>
          </a:r>
          <a:endParaRPr lang="en-US" sz="1800" b="1" i="0" kern="1200" dirty="0" smtClean="0">
            <a:solidFill>
              <a:schemeClr val="tx1"/>
            </a:solidFill>
            <a:effectLst/>
          </a:endParaRPr>
        </a:p>
      </dsp:txBody>
      <dsp:txXfrm>
        <a:off x="9733030" y="0"/>
        <a:ext cx="1479729" cy="61372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91CA3-E5A1-44C5-A037-B2FC34FE86DB}">
      <dsp:nvSpPr>
        <dsp:cNvPr id="0" name=""/>
        <dsp:cNvSpPr/>
      </dsp:nvSpPr>
      <dsp:spPr>
        <a:xfrm>
          <a:off x="5627" y="0"/>
          <a:ext cx="2093453" cy="613724"/>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Intro</a:t>
          </a:r>
          <a:endParaRPr lang="he-IL" sz="1800" b="1" i="0" kern="1200" dirty="0">
            <a:solidFill>
              <a:schemeClr val="tx1"/>
            </a:solidFill>
            <a:effectLst/>
          </a:endParaRPr>
        </a:p>
      </dsp:txBody>
      <dsp:txXfrm>
        <a:off x="312489" y="0"/>
        <a:ext cx="1479729" cy="613724"/>
      </dsp:txXfrm>
    </dsp:sp>
    <dsp:sp modelId="{FC9E9095-95CB-4AE1-8457-78BBA7B1ACE4}">
      <dsp:nvSpPr>
        <dsp:cNvPr id="0" name=""/>
        <dsp:cNvSpPr/>
      </dsp:nvSpPr>
      <dsp:spPr>
        <a:xfrm>
          <a:off x="1889735" y="0"/>
          <a:ext cx="2093453" cy="613724"/>
        </a:xfrm>
        <a:prstGeom prst="chevron">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a:t>
          </a:r>
          <a:endParaRPr lang="he-IL" sz="1800" b="1" i="0" kern="1200" dirty="0">
            <a:solidFill>
              <a:schemeClr val="tx1"/>
            </a:solidFill>
            <a:effectLst/>
          </a:endParaRPr>
        </a:p>
      </dsp:txBody>
      <dsp:txXfrm>
        <a:off x="2196597" y="0"/>
        <a:ext cx="1479729" cy="613724"/>
      </dsp:txXfrm>
    </dsp:sp>
    <dsp:sp modelId="{EC30F9D7-E781-439C-AD12-1E135F1761E8}">
      <dsp:nvSpPr>
        <dsp:cNvPr id="0" name=""/>
        <dsp:cNvSpPr/>
      </dsp:nvSpPr>
      <dsp:spPr>
        <a:xfrm>
          <a:off x="3773844" y="0"/>
          <a:ext cx="2093453" cy="613724"/>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Technical details</a:t>
          </a:r>
          <a:endParaRPr lang="en-US" sz="1800" b="1" i="0" kern="1200" dirty="0" smtClean="0">
            <a:solidFill>
              <a:schemeClr val="tx1"/>
            </a:solidFill>
            <a:effectLst/>
          </a:endParaRPr>
        </a:p>
      </dsp:txBody>
      <dsp:txXfrm>
        <a:off x="4080706" y="0"/>
        <a:ext cx="1479729" cy="613724"/>
      </dsp:txXfrm>
    </dsp:sp>
    <dsp:sp modelId="{1BB70F2C-4342-4734-9C82-3A356E7606AA}">
      <dsp:nvSpPr>
        <dsp:cNvPr id="0" name=""/>
        <dsp:cNvSpPr/>
      </dsp:nvSpPr>
      <dsp:spPr>
        <a:xfrm>
          <a:off x="5657952" y="0"/>
          <a:ext cx="2093453" cy="613724"/>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dirty="0" smtClean="0">
              <a:solidFill>
                <a:schemeClr val="tx1"/>
              </a:solidFill>
              <a:effectLst/>
            </a:rPr>
            <a:t>Results</a:t>
          </a:r>
        </a:p>
      </dsp:txBody>
      <dsp:txXfrm>
        <a:off x="5964814" y="0"/>
        <a:ext cx="1479729" cy="613724"/>
      </dsp:txXfrm>
    </dsp:sp>
    <dsp:sp modelId="{B9C1B962-901A-4B6C-B5B2-0593E22F3FC6}">
      <dsp:nvSpPr>
        <dsp:cNvPr id="0" name=""/>
        <dsp:cNvSpPr/>
      </dsp:nvSpPr>
      <dsp:spPr>
        <a:xfrm>
          <a:off x="7542060" y="0"/>
          <a:ext cx="2093453" cy="613724"/>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 1000</a:t>
          </a:r>
          <a:endParaRPr lang="en-US" sz="1800" b="1" i="0" kern="1200" dirty="0" smtClean="0">
            <a:solidFill>
              <a:schemeClr val="tx1"/>
            </a:solidFill>
            <a:effectLst/>
          </a:endParaRPr>
        </a:p>
      </dsp:txBody>
      <dsp:txXfrm>
        <a:off x="7848922" y="0"/>
        <a:ext cx="1479729" cy="613724"/>
      </dsp:txXfrm>
    </dsp:sp>
    <dsp:sp modelId="{C92DCF85-F6A8-4316-B910-1DF8336E061E}">
      <dsp:nvSpPr>
        <dsp:cNvPr id="0" name=""/>
        <dsp:cNvSpPr/>
      </dsp:nvSpPr>
      <dsp:spPr>
        <a:xfrm>
          <a:off x="9426168" y="0"/>
          <a:ext cx="2093453" cy="613724"/>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Comparison</a:t>
          </a:r>
          <a:endParaRPr lang="en-US" sz="1800" b="1" i="0" kern="1200" dirty="0" smtClean="0">
            <a:solidFill>
              <a:schemeClr val="tx1"/>
            </a:solidFill>
            <a:effectLst/>
          </a:endParaRPr>
        </a:p>
      </dsp:txBody>
      <dsp:txXfrm>
        <a:off x="9733030" y="0"/>
        <a:ext cx="1479729" cy="61372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91CA3-E5A1-44C5-A037-B2FC34FE86DB}">
      <dsp:nvSpPr>
        <dsp:cNvPr id="0" name=""/>
        <dsp:cNvSpPr/>
      </dsp:nvSpPr>
      <dsp:spPr>
        <a:xfrm>
          <a:off x="5627" y="0"/>
          <a:ext cx="2093453" cy="613724"/>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Intro</a:t>
          </a:r>
          <a:endParaRPr lang="he-IL" sz="1800" b="1" i="0" kern="1200" dirty="0">
            <a:solidFill>
              <a:schemeClr val="tx1"/>
            </a:solidFill>
            <a:effectLst/>
          </a:endParaRPr>
        </a:p>
      </dsp:txBody>
      <dsp:txXfrm>
        <a:off x="312489" y="0"/>
        <a:ext cx="1479729" cy="613724"/>
      </dsp:txXfrm>
    </dsp:sp>
    <dsp:sp modelId="{FC9E9095-95CB-4AE1-8457-78BBA7B1ACE4}">
      <dsp:nvSpPr>
        <dsp:cNvPr id="0" name=""/>
        <dsp:cNvSpPr/>
      </dsp:nvSpPr>
      <dsp:spPr>
        <a:xfrm>
          <a:off x="1889735" y="0"/>
          <a:ext cx="2093453" cy="613724"/>
        </a:xfrm>
        <a:prstGeom prst="chevron">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a:t>
          </a:r>
          <a:endParaRPr lang="he-IL" sz="1800" b="1" i="0" kern="1200" dirty="0">
            <a:solidFill>
              <a:schemeClr val="tx1"/>
            </a:solidFill>
            <a:effectLst/>
          </a:endParaRPr>
        </a:p>
      </dsp:txBody>
      <dsp:txXfrm>
        <a:off x="2196597" y="0"/>
        <a:ext cx="1479729" cy="613724"/>
      </dsp:txXfrm>
    </dsp:sp>
    <dsp:sp modelId="{EC30F9D7-E781-439C-AD12-1E135F1761E8}">
      <dsp:nvSpPr>
        <dsp:cNvPr id="0" name=""/>
        <dsp:cNvSpPr/>
      </dsp:nvSpPr>
      <dsp:spPr>
        <a:xfrm>
          <a:off x="3773844" y="0"/>
          <a:ext cx="2093453" cy="613724"/>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Technical details</a:t>
          </a:r>
          <a:endParaRPr lang="en-US" sz="1800" b="1" i="0" kern="1200" dirty="0" smtClean="0">
            <a:solidFill>
              <a:schemeClr val="tx1"/>
            </a:solidFill>
            <a:effectLst/>
          </a:endParaRPr>
        </a:p>
      </dsp:txBody>
      <dsp:txXfrm>
        <a:off x="4080706" y="0"/>
        <a:ext cx="1479729" cy="613724"/>
      </dsp:txXfrm>
    </dsp:sp>
    <dsp:sp modelId="{1BB70F2C-4342-4734-9C82-3A356E7606AA}">
      <dsp:nvSpPr>
        <dsp:cNvPr id="0" name=""/>
        <dsp:cNvSpPr/>
      </dsp:nvSpPr>
      <dsp:spPr>
        <a:xfrm>
          <a:off x="5657952" y="0"/>
          <a:ext cx="2093453" cy="613724"/>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dirty="0" smtClean="0">
              <a:solidFill>
                <a:schemeClr val="tx1"/>
              </a:solidFill>
              <a:effectLst/>
            </a:rPr>
            <a:t>Results</a:t>
          </a:r>
        </a:p>
      </dsp:txBody>
      <dsp:txXfrm>
        <a:off x="5964814" y="0"/>
        <a:ext cx="1479729" cy="613724"/>
      </dsp:txXfrm>
    </dsp:sp>
    <dsp:sp modelId="{B9C1B962-901A-4B6C-B5B2-0593E22F3FC6}">
      <dsp:nvSpPr>
        <dsp:cNvPr id="0" name=""/>
        <dsp:cNvSpPr/>
      </dsp:nvSpPr>
      <dsp:spPr>
        <a:xfrm>
          <a:off x="7542060" y="0"/>
          <a:ext cx="2093453" cy="613724"/>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 1000</a:t>
          </a:r>
          <a:endParaRPr lang="en-US" sz="1800" b="1" i="0" kern="1200" dirty="0" smtClean="0">
            <a:solidFill>
              <a:schemeClr val="tx1"/>
            </a:solidFill>
            <a:effectLst/>
          </a:endParaRPr>
        </a:p>
      </dsp:txBody>
      <dsp:txXfrm>
        <a:off x="7848922" y="0"/>
        <a:ext cx="1479729" cy="613724"/>
      </dsp:txXfrm>
    </dsp:sp>
    <dsp:sp modelId="{C92DCF85-F6A8-4316-B910-1DF8336E061E}">
      <dsp:nvSpPr>
        <dsp:cNvPr id="0" name=""/>
        <dsp:cNvSpPr/>
      </dsp:nvSpPr>
      <dsp:spPr>
        <a:xfrm>
          <a:off x="9426168" y="0"/>
          <a:ext cx="2093453" cy="613724"/>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Comparison</a:t>
          </a:r>
          <a:endParaRPr lang="en-US" sz="1800" b="1" i="0" kern="1200" dirty="0" smtClean="0">
            <a:solidFill>
              <a:schemeClr val="tx1"/>
            </a:solidFill>
            <a:effectLst/>
          </a:endParaRPr>
        </a:p>
      </dsp:txBody>
      <dsp:txXfrm>
        <a:off x="9733030" y="0"/>
        <a:ext cx="1479729" cy="6137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91CA3-E5A1-44C5-A037-B2FC34FE86DB}">
      <dsp:nvSpPr>
        <dsp:cNvPr id="0" name=""/>
        <dsp:cNvSpPr/>
      </dsp:nvSpPr>
      <dsp:spPr>
        <a:xfrm>
          <a:off x="5627" y="208419"/>
          <a:ext cx="2093453" cy="837381"/>
        </a:xfrm>
        <a:prstGeom prst="chevron">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Intro</a:t>
          </a:r>
          <a:endParaRPr lang="he-IL" sz="1800" b="1" i="0" kern="1200" dirty="0">
            <a:solidFill>
              <a:schemeClr val="tx1"/>
            </a:solidFill>
            <a:effectLst/>
          </a:endParaRPr>
        </a:p>
      </dsp:txBody>
      <dsp:txXfrm>
        <a:off x="424318" y="208419"/>
        <a:ext cx="1256072" cy="837381"/>
      </dsp:txXfrm>
    </dsp:sp>
    <dsp:sp modelId="{FC9E9095-95CB-4AE1-8457-78BBA7B1ACE4}">
      <dsp:nvSpPr>
        <dsp:cNvPr id="0" name=""/>
        <dsp:cNvSpPr/>
      </dsp:nvSpPr>
      <dsp:spPr>
        <a:xfrm>
          <a:off x="1889735"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a:t>
          </a:r>
          <a:endParaRPr lang="he-IL" sz="1800" b="1" i="0" kern="1200" dirty="0">
            <a:solidFill>
              <a:schemeClr val="tx1"/>
            </a:solidFill>
            <a:effectLst/>
          </a:endParaRPr>
        </a:p>
      </dsp:txBody>
      <dsp:txXfrm>
        <a:off x="2308426" y="208419"/>
        <a:ext cx="1256072" cy="837381"/>
      </dsp:txXfrm>
    </dsp:sp>
    <dsp:sp modelId="{EC30F9D7-E781-439C-AD12-1E135F1761E8}">
      <dsp:nvSpPr>
        <dsp:cNvPr id="0" name=""/>
        <dsp:cNvSpPr/>
      </dsp:nvSpPr>
      <dsp:spPr>
        <a:xfrm>
          <a:off x="3773844"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Technical details</a:t>
          </a:r>
          <a:endParaRPr lang="en-US" sz="1800" b="1" i="0" kern="1200" dirty="0" smtClean="0">
            <a:solidFill>
              <a:schemeClr val="tx1"/>
            </a:solidFill>
            <a:effectLst/>
          </a:endParaRPr>
        </a:p>
      </dsp:txBody>
      <dsp:txXfrm>
        <a:off x="4192535" y="208419"/>
        <a:ext cx="1256072" cy="837381"/>
      </dsp:txXfrm>
    </dsp:sp>
    <dsp:sp modelId="{1BB70F2C-4342-4734-9C82-3A356E7606AA}">
      <dsp:nvSpPr>
        <dsp:cNvPr id="0" name=""/>
        <dsp:cNvSpPr/>
      </dsp:nvSpPr>
      <dsp:spPr>
        <a:xfrm>
          <a:off x="5657952"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Results</a:t>
          </a:r>
          <a:endParaRPr lang="en-US" sz="1800" b="1" i="0" kern="1200" dirty="0" smtClean="0">
            <a:solidFill>
              <a:schemeClr val="tx1"/>
            </a:solidFill>
            <a:effectLst/>
          </a:endParaRPr>
        </a:p>
      </dsp:txBody>
      <dsp:txXfrm>
        <a:off x="6076643" y="208419"/>
        <a:ext cx="1256072" cy="837381"/>
      </dsp:txXfrm>
    </dsp:sp>
    <dsp:sp modelId="{B9C1B962-901A-4B6C-B5B2-0593E22F3FC6}">
      <dsp:nvSpPr>
        <dsp:cNvPr id="0" name=""/>
        <dsp:cNvSpPr/>
      </dsp:nvSpPr>
      <dsp:spPr>
        <a:xfrm>
          <a:off x="7542060"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 1000</a:t>
          </a:r>
          <a:endParaRPr lang="en-US" sz="1800" b="1" i="0" kern="1200" dirty="0" smtClean="0">
            <a:solidFill>
              <a:schemeClr val="tx1"/>
            </a:solidFill>
            <a:effectLst/>
          </a:endParaRPr>
        </a:p>
      </dsp:txBody>
      <dsp:txXfrm>
        <a:off x="7960751" y="208419"/>
        <a:ext cx="1256072" cy="837381"/>
      </dsp:txXfrm>
    </dsp:sp>
    <dsp:sp modelId="{C92DCF85-F6A8-4316-B910-1DF8336E061E}">
      <dsp:nvSpPr>
        <dsp:cNvPr id="0" name=""/>
        <dsp:cNvSpPr/>
      </dsp:nvSpPr>
      <dsp:spPr>
        <a:xfrm>
          <a:off x="9426168"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Comparison</a:t>
          </a:r>
          <a:endParaRPr lang="en-US" sz="1800" b="1" i="0" kern="1200" dirty="0" smtClean="0">
            <a:solidFill>
              <a:schemeClr val="tx1"/>
            </a:solidFill>
            <a:effectLst/>
          </a:endParaRPr>
        </a:p>
      </dsp:txBody>
      <dsp:txXfrm>
        <a:off x="9844859" y="208419"/>
        <a:ext cx="1256072" cy="83738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91CA3-E5A1-44C5-A037-B2FC34FE86DB}">
      <dsp:nvSpPr>
        <dsp:cNvPr id="0" name=""/>
        <dsp:cNvSpPr/>
      </dsp:nvSpPr>
      <dsp:spPr>
        <a:xfrm>
          <a:off x="5627"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Intro</a:t>
          </a:r>
          <a:endParaRPr lang="he-IL" sz="1800" b="1" i="0" kern="1200" dirty="0">
            <a:solidFill>
              <a:schemeClr val="tx1"/>
            </a:solidFill>
            <a:effectLst/>
          </a:endParaRPr>
        </a:p>
      </dsp:txBody>
      <dsp:txXfrm>
        <a:off x="424318" y="208419"/>
        <a:ext cx="1256072" cy="837381"/>
      </dsp:txXfrm>
    </dsp:sp>
    <dsp:sp modelId="{FC9E9095-95CB-4AE1-8457-78BBA7B1ACE4}">
      <dsp:nvSpPr>
        <dsp:cNvPr id="0" name=""/>
        <dsp:cNvSpPr/>
      </dsp:nvSpPr>
      <dsp:spPr>
        <a:xfrm>
          <a:off x="1889735" y="208419"/>
          <a:ext cx="2093453" cy="837381"/>
        </a:xfrm>
        <a:prstGeom prst="chevron">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a:t>
          </a:r>
          <a:endParaRPr lang="he-IL" sz="1800" b="1" i="0" kern="1200" dirty="0">
            <a:solidFill>
              <a:schemeClr val="tx1"/>
            </a:solidFill>
            <a:effectLst/>
          </a:endParaRPr>
        </a:p>
      </dsp:txBody>
      <dsp:txXfrm>
        <a:off x="2308426" y="208419"/>
        <a:ext cx="1256072" cy="837381"/>
      </dsp:txXfrm>
    </dsp:sp>
    <dsp:sp modelId="{EC30F9D7-E781-439C-AD12-1E135F1761E8}">
      <dsp:nvSpPr>
        <dsp:cNvPr id="0" name=""/>
        <dsp:cNvSpPr/>
      </dsp:nvSpPr>
      <dsp:spPr>
        <a:xfrm>
          <a:off x="3773844"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Technical details</a:t>
          </a:r>
          <a:endParaRPr lang="en-US" sz="1800" b="1" i="0" kern="1200" dirty="0" smtClean="0">
            <a:solidFill>
              <a:schemeClr val="tx1"/>
            </a:solidFill>
            <a:effectLst/>
          </a:endParaRPr>
        </a:p>
      </dsp:txBody>
      <dsp:txXfrm>
        <a:off x="4192535" y="208419"/>
        <a:ext cx="1256072" cy="837381"/>
      </dsp:txXfrm>
    </dsp:sp>
    <dsp:sp modelId="{1BB70F2C-4342-4734-9C82-3A356E7606AA}">
      <dsp:nvSpPr>
        <dsp:cNvPr id="0" name=""/>
        <dsp:cNvSpPr/>
      </dsp:nvSpPr>
      <dsp:spPr>
        <a:xfrm>
          <a:off x="5657952"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Results</a:t>
          </a:r>
          <a:endParaRPr lang="en-US" sz="1800" b="1" i="0" kern="1200" dirty="0" smtClean="0">
            <a:solidFill>
              <a:schemeClr val="tx1"/>
            </a:solidFill>
            <a:effectLst/>
          </a:endParaRPr>
        </a:p>
      </dsp:txBody>
      <dsp:txXfrm>
        <a:off x="6076643" y="208419"/>
        <a:ext cx="1256072" cy="837381"/>
      </dsp:txXfrm>
    </dsp:sp>
    <dsp:sp modelId="{B9C1B962-901A-4B6C-B5B2-0593E22F3FC6}">
      <dsp:nvSpPr>
        <dsp:cNvPr id="0" name=""/>
        <dsp:cNvSpPr/>
      </dsp:nvSpPr>
      <dsp:spPr>
        <a:xfrm>
          <a:off x="7542060"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 1000</a:t>
          </a:r>
          <a:endParaRPr lang="en-US" sz="1800" b="1" i="0" kern="1200" dirty="0" smtClean="0">
            <a:solidFill>
              <a:schemeClr val="tx1"/>
            </a:solidFill>
            <a:effectLst/>
          </a:endParaRPr>
        </a:p>
      </dsp:txBody>
      <dsp:txXfrm>
        <a:off x="7960751" y="208419"/>
        <a:ext cx="1256072" cy="837381"/>
      </dsp:txXfrm>
    </dsp:sp>
    <dsp:sp modelId="{C92DCF85-F6A8-4316-B910-1DF8336E061E}">
      <dsp:nvSpPr>
        <dsp:cNvPr id="0" name=""/>
        <dsp:cNvSpPr/>
      </dsp:nvSpPr>
      <dsp:spPr>
        <a:xfrm>
          <a:off x="9426168"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Comparison</a:t>
          </a:r>
          <a:endParaRPr lang="en-US" sz="1800" b="1" i="0" kern="1200" dirty="0" smtClean="0">
            <a:solidFill>
              <a:schemeClr val="tx1"/>
            </a:solidFill>
            <a:effectLst/>
          </a:endParaRPr>
        </a:p>
      </dsp:txBody>
      <dsp:txXfrm>
        <a:off x="9844859" y="208419"/>
        <a:ext cx="1256072" cy="83738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91CA3-E5A1-44C5-A037-B2FC34FE86DB}">
      <dsp:nvSpPr>
        <dsp:cNvPr id="0" name=""/>
        <dsp:cNvSpPr/>
      </dsp:nvSpPr>
      <dsp:spPr>
        <a:xfrm>
          <a:off x="5627"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Intro</a:t>
          </a:r>
          <a:endParaRPr lang="he-IL" sz="1800" b="1" i="0" kern="1200" dirty="0">
            <a:solidFill>
              <a:schemeClr val="tx1"/>
            </a:solidFill>
            <a:effectLst/>
          </a:endParaRPr>
        </a:p>
      </dsp:txBody>
      <dsp:txXfrm>
        <a:off x="424318" y="208419"/>
        <a:ext cx="1256072" cy="837381"/>
      </dsp:txXfrm>
    </dsp:sp>
    <dsp:sp modelId="{FC9E9095-95CB-4AE1-8457-78BBA7B1ACE4}">
      <dsp:nvSpPr>
        <dsp:cNvPr id="0" name=""/>
        <dsp:cNvSpPr/>
      </dsp:nvSpPr>
      <dsp:spPr>
        <a:xfrm>
          <a:off x="1889735" y="208419"/>
          <a:ext cx="2093453" cy="837381"/>
        </a:xfrm>
        <a:prstGeom prst="chevron">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a:t>
          </a:r>
          <a:endParaRPr lang="he-IL" sz="1800" b="1" i="0" kern="1200" dirty="0">
            <a:solidFill>
              <a:schemeClr val="tx1"/>
            </a:solidFill>
            <a:effectLst/>
          </a:endParaRPr>
        </a:p>
      </dsp:txBody>
      <dsp:txXfrm>
        <a:off x="2308426" y="208419"/>
        <a:ext cx="1256072" cy="837381"/>
      </dsp:txXfrm>
    </dsp:sp>
    <dsp:sp modelId="{EC30F9D7-E781-439C-AD12-1E135F1761E8}">
      <dsp:nvSpPr>
        <dsp:cNvPr id="0" name=""/>
        <dsp:cNvSpPr/>
      </dsp:nvSpPr>
      <dsp:spPr>
        <a:xfrm>
          <a:off x="3773844"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Technical details</a:t>
          </a:r>
          <a:endParaRPr lang="en-US" sz="1800" b="1" i="0" kern="1200" dirty="0" smtClean="0">
            <a:solidFill>
              <a:schemeClr val="tx1"/>
            </a:solidFill>
            <a:effectLst/>
          </a:endParaRPr>
        </a:p>
      </dsp:txBody>
      <dsp:txXfrm>
        <a:off x="4192535" y="208419"/>
        <a:ext cx="1256072" cy="837381"/>
      </dsp:txXfrm>
    </dsp:sp>
    <dsp:sp modelId="{1BB70F2C-4342-4734-9C82-3A356E7606AA}">
      <dsp:nvSpPr>
        <dsp:cNvPr id="0" name=""/>
        <dsp:cNvSpPr/>
      </dsp:nvSpPr>
      <dsp:spPr>
        <a:xfrm>
          <a:off x="5657952"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Results</a:t>
          </a:r>
          <a:endParaRPr lang="en-US" sz="1800" b="1" i="0" kern="1200" dirty="0" smtClean="0">
            <a:solidFill>
              <a:schemeClr val="tx1"/>
            </a:solidFill>
            <a:effectLst/>
          </a:endParaRPr>
        </a:p>
      </dsp:txBody>
      <dsp:txXfrm>
        <a:off x="6076643" y="208419"/>
        <a:ext cx="1256072" cy="837381"/>
      </dsp:txXfrm>
    </dsp:sp>
    <dsp:sp modelId="{B9C1B962-901A-4B6C-B5B2-0593E22F3FC6}">
      <dsp:nvSpPr>
        <dsp:cNvPr id="0" name=""/>
        <dsp:cNvSpPr/>
      </dsp:nvSpPr>
      <dsp:spPr>
        <a:xfrm>
          <a:off x="7542060"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 1000</a:t>
          </a:r>
          <a:endParaRPr lang="en-US" sz="1800" b="1" i="0" kern="1200" dirty="0" smtClean="0">
            <a:solidFill>
              <a:schemeClr val="tx1"/>
            </a:solidFill>
            <a:effectLst/>
          </a:endParaRPr>
        </a:p>
      </dsp:txBody>
      <dsp:txXfrm>
        <a:off x="7960751" y="208419"/>
        <a:ext cx="1256072" cy="837381"/>
      </dsp:txXfrm>
    </dsp:sp>
    <dsp:sp modelId="{C92DCF85-F6A8-4316-B910-1DF8336E061E}">
      <dsp:nvSpPr>
        <dsp:cNvPr id="0" name=""/>
        <dsp:cNvSpPr/>
      </dsp:nvSpPr>
      <dsp:spPr>
        <a:xfrm>
          <a:off x="9426168"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Comparison</a:t>
          </a:r>
          <a:endParaRPr lang="en-US" sz="1800" b="1" i="0" kern="1200" dirty="0" smtClean="0">
            <a:solidFill>
              <a:schemeClr val="tx1"/>
            </a:solidFill>
            <a:effectLst/>
          </a:endParaRPr>
        </a:p>
      </dsp:txBody>
      <dsp:txXfrm>
        <a:off x="9844859" y="208419"/>
        <a:ext cx="1256072" cy="83738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91CA3-E5A1-44C5-A037-B2FC34FE86DB}">
      <dsp:nvSpPr>
        <dsp:cNvPr id="0" name=""/>
        <dsp:cNvSpPr/>
      </dsp:nvSpPr>
      <dsp:spPr>
        <a:xfrm>
          <a:off x="5627"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Intro</a:t>
          </a:r>
          <a:endParaRPr lang="he-IL" sz="1800" b="1" i="0" kern="1200" dirty="0">
            <a:solidFill>
              <a:schemeClr val="tx1"/>
            </a:solidFill>
            <a:effectLst/>
          </a:endParaRPr>
        </a:p>
      </dsp:txBody>
      <dsp:txXfrm>
        <a:off x="424318" y="208419"/>
        <a:ext cx="1256072" cy="837381"/>
      </dsp:txXfrm>
    </dsp:sp>
    <dsp:sp modelId="{FC9E9095-95CB-4AE1-8457-78BBA7B1ACE4}">
      <dsp:nvSpPr>
        <dsp:cNvPr id="0" name=""/>
        <dsp:cNvSpPr/>
      </dsp:nvSpPr>
      <dsp:spPr>
        <a:xfrm>
          <a:off x="1889735"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a:t>
          </a:r>
          <a:endParaRPr lang="he-IL" sz="1800" b="1" i="0" kern="1200" dirty="0">
            <a:solidFill>
              <a:schemeClr val="tx1"/>
            </a:solidFill>
            <a:effectLst/>
          </a:endParaRPr>
        </a:p>
      </dsp:txBody>
      <dsp:txXfrm>
        <a:off x="2308426" y="208419"/>
        <a:ext cx="1256072" cy="837381"/>
      </dsp:txXfrm>
    </dsp:sp>
    <dsp:sp modelId="{EC30F9D7-E781-439C-AD12-1E135F1761E8}">
      <dsp:nvSpPr>
        <dsp:cNvPr id="0" name=""/>
        <dsp:cNvSpPr/>
      </dsp:nvSpPr>
      <dsp:spPr>
        <a:xfrm>
          <a:off x="3773844" y="208419"/>
          <a:ext cx="2093453" cy="837381"/>
        </a:xfrm>
        <a:prstGeom prst="chevron">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Technical details</a:t>
          </a:r>
          <a:endParaRPr lang="en-US" sz="1800" b="1" i="0" kern="1200" dirty="0" smtClean="0">
            <a:solidFill>
              <a:schemeClr val="tx1"/>
            </a:solidFill>
            <a:effectLst/>
          </a:endParaRPr>
        </a:p>
      </dsp:txBody>
      <dsp:txXfrm>
        <a:off x="4192535" y="208419"/>
        <a:ext cx="1256072" cy="837381"/>
      </dsp:txXfrm>
    </dsp:sp>
    <dsp:sp modelId="{1BB70F2C-4342-4734-9C82-3A356E7606AA}">
      <dsp:nvSpPr>
        <dsp:cNvPr id="0" name=""/>
        <dsp:cNvSpPr/>
      </dsp:nvSpPr>
      <dsp:spPr>
        <a:xfrm>
          <a:off x="5657952"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Results</a:t>
          </a:r>
          <a:endParaRPr lang="en-US" sz="1800" b="1" i="0" kern="1200" dirty="0" smtClean="0">
            <a:solidFill>
              <a:schemeClr val="tx1"/>
            </a:solidFill>
            <a:effectLst/>
          </a:endParaRPr>
        </a:p>
      </dsp:txBody>
      <dsp:txXfrm>
        <a:off x="6076643" y="208419"/>
        <a:ext cx="1256072" cy="837381"/>
      </dsp:txXfrm>
    </dsp:sp>
    <dsp:sp modelId="{B9C1B962-901A-4B6C-B5B2-0593E22F3FC6}">
      <dsp:nvSpPr>
        <dsp:cNvPr id="0" name=""/>
        <dsp:cNvSpPr/>
      </dsp:nvSpPr>
      <dsp:spPr>
        <a:xfrm>
          <a:off x="7542060"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 1000</a:t>
          </a:r>
          <a:endParaRPr lang="en-US" sz="1800" b="1" i="0" kern="1200" dirty="0" smtClean="0">
            <a:solidFill>
              <a:schemeClr val="tx1"/>
            </a:solidFill>
            <a:effectLst/>
          </a:endParaRPr>
        </a:p>
      </dsp:txBody>
      <dsp:txXfrm>
        <a:off x="7960751" y="208419"/>
        <a:ext cx="1256072" cy="837381"/>
      </dsp:txXfrm>
    </dsp:sp>
    <dsp:sp modelId="{C92DCF85-F6A8-4316-B910-1DF8336E061E}">
      <dsp:nvSpPr>
        <dsp:cNvPr id="0" name=""/>
        <dsp:cNvSpPr/>
      </dsp:nvSpPr>
      <dsp:spPr>
        <a:xfrm>
          <a:off x="9426168"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Comparison</a:t>
          </a:r>
          <a:endParaRPr lang="en-US" sz="1800" b="1" i="0" kern="1200" dirty="0" smtClean="0">
            <a:solidFill>
              <a:schemeClr val="tx1"/>
            </a:solidFill>
            <a:effectLst/>
          </a:endParaRPr>
        </a:p>
      </dsp:txBody>
      <dsp:txXfrm>
        <a:off x="9844859" y="208419"/>
        <a:ext cx="1256072" cy="83738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91CA3-E5A1-44C5-A037-B2FC34FE86DB}">
      <dsp:nvSpPr>
        <dsp:cNvPr id="0" name=""/>
        <dsp:cNvSpPr/>
      </dsp:nvSpPr>
      <dsp:spPr>
        <a:xfrm>
          <a:off x="5627"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Intro</a:t>
          </a:r>
          <a:endParaRPr lang="he-IL" sz="1800" b="1" i="0" kern="1200" dirty="0">
            <a:solidFill>
              <a:schemeClr val="tx1"/>
            </a:solidFill>
            <a:effectLst/>
          </a:endParaRPr>
        </a:p>
      </dsp:txBody>
      <dsp:txXfrm>
        <a:off x="424318" y="208419"/>
        <a:ext cx="1256072" cy="837381"/>
      </dsp:txXfrm>
    </dsp:sp>
    <dsp:sp modelId="{FC9E9095-95CB-4AE1-8457-78BBA7B1ACE4}">
      <dsp:nvSpPr>
        <dsp:cNvPr id="0" name=""/>
        <dsp:cNvSpPr/>
      </dsp:nvSpPr>
      <dsp:spPr>
        <a:xfrm>
          <a:off x="1889735"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a:t>
          </a:r>
          <a:endParaRPr lang="he-IL" sz="1800" b="1" i="0" kern="1200" dirty="0">
            <a:solidFill>
              <a:schemeClr val="tx1"/>
            </a:solidFill>
            <a:effectLst/>
          </a:endParaRPr>
        </a:p>
      </dsp:txBody>
      <dsp:txXfrm>
        <a:off x="2308426" y="208419"/>
        <a:ext cx="1256072" cy="837381"/>
      </dsp:txXfrm>
    </dsp:sp>
    <dsp:sp modelId="{EC30F9D7-E781-439C-AD12-1E135F1761E8}">
      <dsp:nvSpPr>
        <dsp:cNvPr id="0" name=""/>
        <dsp:cNvSpPr/>
      </dsp:nvSpPr>
      <dsp:spPr>
        <a:xfrm>
          <a:off x="3773844" y="208419"/>
          <a:ext cx="2093453" cy="837381"/>
        </a:xfrm>
        <a:prstGeom prst="chevron">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Technical details</a:t>
          </a:r>
          <a:endParaRPr lang="en-US" sz="1800" b="1" i="0" kern="1200" dirty="0" smtClean="0">
            <a:solidFill>
              <a:schemeClr val="tx1"/>
            </a:solidFill>
            <a:effectLst/>
          </a:endParaRPr>
        </a:p>
      </dsp:txBody>
      <dsp:txXfrm>
        <a:off x="4192535" y="208419"/>
        <a:ext cx="1256072" cy="837381"/>
      </dsp:txXfrm>
    </dsp:sp>
    <dsp:sp modelId="{1BB70F2C-4342-4734-9C82-3A356E7606AA}">
      <dsp:nvSpPr>
        <dsp:cNvPr id="0" name=""/>
        <dsp:cNvSpPr/>
      </dsp:nvSpPr>
      <dsp:spPr>
        <a:xfrm>
          <a:off x="5657952"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Results</a:t>
          </a:r>
          <a:endParaRPr lang="en-US" sz="1800" b="1" i="0" kern="1200" dirty="0" smtClean="0">
            <a:solidFill>
              <a:schemeClr val="tx1"/>
            </a:solidFill>
            <a:effectLst/>
          </a:endParaRPr>
        </a:p>
      </dsp:txBody>
      <dsp:txXfrm>
        <a:off x="6076643" y="208419"/>
        <a:ext cx="1256072" cy="837381"/>
      </dsp:txXfrm>
    </dsp:sp>
    <dsp:sp modelId="{B9C1B962-901A-4B6C-B5B2-0593E22F3FC6}">
      <dsp:nvSpPr>
        <dsp:cNvPr id="0" name=""/>
        <dsp:cNvSpPr/>
      </dsp:nvSpPr>
      <dsp:spPr>
        <a:xfrm>
          <a:off x="7542060"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 1000</a:t>
          </a:r>
          <a:endParaRPr lang="en-US" sz="1800" b="1" i="0" kern="1200" dirty="0" smtClean="0">
            <a:solidFill>
              <a:schemeClr val="tx1"/>
            </a:solidFill>
            <a:effectLst/>
          </a:endParaRPr>
        </a:p>
      </dsp:txBody>
      <dsp:txXfrm>
        <a:off x="7960751" y="208419"/>
        <a:ext cx="1256072" cy="837381"/>
      </dsp:txXfrm>
    </dsp:sp>
    <dsp:sp modelId="{C92DCF85-F6A8-4316-B910-1DF8336E061E}">
      <dsp:nvSpPr>
        <dsp:cNvPr id="0" name=""/>
        <dsp:cNvSpPr/>
      </dsp:nvSpPr>
      <dsp:spPr>
        <a:xfrm>
          <a:off x="9426168"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Comparison</a:t>
          </a:r>
          <a:endParaRPr lang="en-US" sz="1800" b="1" i="0" kern="1200" dirty="0" smtClean="0">
            <a:solidFill>
              <a:schemeClr val="tx1"/>
            </a:solidFill>
            <a:effectLst/>
          </a:endParaRPr>
        </a:p>
      </dsp:txBody>
      <dsp:txXfrm>
        <a:off x="9844859" y="208419"/>
        <a:ext cx="1256072" cy="83738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91CA3-E5A1-44C5-A037-B2FC34FE86DB}">
      <dsp:nvSpPr>
        <dsp:cNvPr id="0" name=""/>
        <dsp:cNvSpPr/>
      </dsp:nvSpPr>
      <dsp:spPr>
        <a:xfrm>
          <a:off x="5627"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Intro</a:t>
          </a:r>
          <a:endParaRPr lang="he-IL" sz="1800" b="1" i="0" kern="1200" dirty="0">
            <a:solidFill>
              <a:schemeClr val="tx1"/>
            </a:solidFill>
            <a:effectLst/>
          </a:endParaRPr>
        </a:p>
      </dsp:txBody>
      <dsp:txXfrm>
        <a:off x="424318" y="208419"/>
        <a:ext cx="1256072" cy="837381"/>
      </dsp:txXfrm>
    </dsp:sp>
    <dsp:sp modelId="{FC9E9095-95CB-4AE1-8457-78BBA7B1ACE4}">
      <dsp:nvSpPr>
        <dsp:cNvPr id="0" name=""/>
        <dsp:cNvSpPr/>
      </dsp:nvSpPr>
      <dsp:spPr>
        <a:xfrm>
          <a:off x="1889735"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a:t>
          </a:r>
          <a:endParaRPr lang="he-IL" sz="1800" b="1" i="0" kern="1200" dirty="0">
            <a:solidFill>
              <a:schemeClr val="tx1"/>
            </a:solidFill>
            <a:effectLst/>
          </a:endParaRPr>
        </a:p>
      </dsp:txBody>
      <dsp:txXfrm>
        <a:off x="2308426" y="208419"/>
        <a:ext cx="1256072" cy="837381"/>
      </dsp:txXfrm>
    </dsp:sp>
    <dsp:sp modelId="{EC30F9D7-E781-439C-AD12-1E135F1761E8}">
      <dsp:nvSpPr>
        <dsp:cNvPr id="0" name=""/>
        <dsp:cNvSpPr/>
      </dsp:nvSpPr>
      <dsp:spPr>
        <a:xfrm>
          <a:off x="3773844" y="208419"/>
          <a:ext cx="2093453" cy="837381"/>
        </a:xfrm>
        <a:prstGeom prst="chevron">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Technical details</a:t>
          </a:r>
          <a:endParaRPr lang="en-US" sz="1800" b="1" i="0" kern="1200" dirty="0" smtClean="0">
            <a:solidFill>
              <a:schemeClr val="tx1"/>
            </a:solidFill>
            <a:effectLst/>
          </a:endParaRPr>
        </a:p>
      </dsp:txBody>
      <dsp:txXfrm>
        <a:off x="4192535" y="208419"/>
        <a:ext cx="1256072" cy="837381"/>
      </dsp:txXfrm>
    </dsp:sp>
    <dsp:sp modelId="{1BB70F2C-4342-4734-9C82-3A356E7606AA}">
      <dsp:nvSpPr>
        <dsp:cNvPr id="0" name=""/>
        <dsp:cNvSpPr/>
      </dsp:nvSpPr>
      <dsp:spPr>
        <a:xfrm>
          <a:off x="5657952"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Results</a:t>
          </a:r>
          <a:endParaRPr lang="en-US" sz="1800" b="1" i="0" kern="1200" dirty="0" smtClean="0">
            <a:solidFill>
              <a:schemeClr val="tx1"/>
            </a:solidFill>
            <a:effectLst/>
          </a:endParaRPr>
        </a:p>
      </dsp:txBody>
      <dsp:txXfrm>
        <a:off x="6076643" y="208419"/>
        <a:ext cx="1256072" cy="837381"/>
      </dsp:txXfrm>
    </dsp:sp>
    <dsp:sp modelId="{B9C1B962-901A-4B6C-B5B2-0593E22F3FC6}">
      <dsp:nvSpPr>
        <dsp:cNvPr id="0" name=""/>
        <dsp:cNvSpPr/>
      </dsp:nvSpPr>
      <dsp:spPr>
        <a:xfrm>
          <a:off x="7542060"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 1000</a:t>
          </a:r>
          <a:endParaRPr lang="en-US" sz="1800" b="1" i="0" kern="1200" dirty="0" smtClean="0">
            <a:solidFill>
              <a:schemeClr val="tx1"/>
            </a:solidFill>
            <a:effectLst/>
          </a:endParaRPr>
        </a:p>
      </dsp:txBody>
      <dsp:txXfrm>
        <a:off x="7960751" y="208419"/>
        <a:ext cx="1256072" cy="837381"/>
      </dsp:txXfrm>
    </dsp:sp>
    <dsp:sp modelId="{C92DCF85-F6A8-4316-B910-1DF8336E061E}">
      <dsp:nvSpPr>
        <dsp:cNvPr id="0" name=""/>
        <dsp:cNvSpPr/>
      </dsp:nvSpPr>
      <dsp:spPr>
        <a:xfrm>
          <a:off x="9426168"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Comparison</a:t>
          </a:r>
          <a:endParaRPr lang="en-US" sz="1800" b="1" i="0" kern="1200" dirty="0" smtClean="0">
            <a:solidFill>
              <a:schemeClr val="tx1"/>
            </a:solidFill>
            <a:effectLst/>
          </a:endParaRPr>
        </a:p>
      </dsp:txBody>
      <dsp:txXfrm>
        <a:off x="9844859" y="208419"/>
        <a:ext cx="1256072" cy="83738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91CA3-E5A1-44C5-A037-B2FC34FE86DB}">
      <dsp:nvSpPr>
        <dsp:cNvPr id="0" name=""/>
        <dsp:cNvSpPr/>
      </dsp:nvSpPr>
      <dsp:spPr>
        <a:xfrm>
          <a:off x="5627"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Intro</a:t>
          </a:r>
          <a:endParaRPr lang="he-IL" sz="1800" b="1" i="0" kern="1200" dirty="0">
            <a:solidFill>
              <a:schemeClr val="tx1"/>
            </a:solidFill>
            <a:effectLst/>
          </a:endParaRPr>
        </a:p>
      </dsp:txBody>
      <dsp:txXfrm>
        <a:off x="424318" y="208419"/>
        <a:ext cx="1256072" cy="837381"/>
      </dsp:txXfrm>
    </dsp:sp>
    <dsp:sp modelId="{FC9E9095-95CB-4AE1-8457-78BBA7B1ACE4}">
      <dsp:nvSpPr>
        <dsp:cNvPr id="0" name=""/>
        <dsp:cNvSpPr/>
      </dsp:nvSpPr>
      <dsp:spPr>
        <a:xfrm>
          <a:off x="1889735"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a:t>
          </a:r>
          <a:endParaRPr lang="he-IL" sz="1800" b="1" i="0" kern="1200" dirty="0">
            <a:solidFill>
              <a:schemeClr val="tx1"/>
            </a:solidFill>
            <a:effectLst/>
          </a:endParaRPr>
        </a:p>
      </dsp:txBody>
      <dsp:txXfrm>
        <a:off x="2308426" y="208419"/>
        <a:ext cx="1256072" cy="837381"/>
      </dsp:txXfrm>
    </dsp:sp>
    <dsp:sp modelId="{EC30F9D7-E781-439C-AD12-1E135F1761E8}">
      <dsp:nvSpPr>
        <dsp:cNvPr id="0" name=""/>
        <dsp:cNvSpPr/>
      </dsp:nvSpPr>
      <dsp:spPr>
        <a:xfrm>
          <a:off x="3773844" y="208419"/>
          <a:ext cx="2093453" cy="837381"/>
        </a:xfrm>
        <a:prstGeom prst="chevron">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Technical details</a:t>
          </a:r>
          <a:endParaRPr lang="en-US" sz="1800" b="1" i="0" kern="1200" dirty="0" smtClean="0">
            <a:solidFill>
              <a:schemeClr val="tx1"/>
            </a:solidFill>
            <a:effectLst/>
          </a:endParaRPr>
        </a:p>
      </dsp:txBody>
      <dsp:txXfrm>
        <a:off x="4192535" y="208419"/>
        <a:ext cx="1256072" cy="837381"/>
      </dsp:txXfrm>
    </dsp:sp>
    <dsp:sp modelId="{1BB70F2C-4342-4734-9C82-3A356E7606AA}">
      <dsp:nvSpPr>
        <dsp:cNvPr id="0" name=""/>
        <dsp:cNvSpPr/>
      </dsp:nvSpPr>
      <dsp:spPr>
        <a:xfrm>
          <a:off x="5657952"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Results</a:t>
          </a:r>
          <a:endParaRPr lang="en-US" sz="1800" b="1" i="0" kern="1200" dirty="0" smtClean="0">
            <a:solidFill>
              <a:schemeClr val="tx1"/>
            </a:solidFill>
            <a:effectLst/>
          </a:endParaRPr>
        </a:p>
      </dsp:txBody>
      <dsp:txXfrm>
        <a:off x="6076643" y="208419"/>
        <a:ext cx="1256072" cy="837381"/>
      </dsp:txXfrm>
    </dsp:sp>
    <dsp:sp modelId="{B9C1B962-901A-4B6C-B5B2-0593E22F3FC6}">
      <dsp:nvSpPr>
        <dsp:cNvPr id="0" name=""/>
        <dsp:cNvSpPr/>
      </dsp:nvSpPr>
      <dsp:spPr>
        <a:xfrm>
          <a:off x="7542060"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 1000</a:t>
          </a:r>
          <a:endParaRPr lang="en-US" sz="1800" b="1" i="0" kern="1200" dirty="0" smtClean="0">
            <a:solidFill>
              <a:schemeClr val="tx1"/>
            </a:solidFill>
            <a:effectLst/>
          </a:endParaRPr>
        </a:p>
      </dsp:txBody>
      <dsp:txXfrm>
        <a:off x="7960751" y="208419"/>
        <a:ext cx="1256072" cy="837381"/>
      </dsp:txXfrm>
    </dsp:sp>
    <dsp:sp modelId="{C92DCF85-F6A8-4316-B910-1DF8336E061E}">
      <dsp:nvSpPr>
        <dsp:cNvPr id="0" name=""/>
        <dsp:cNvSpPr/>
      </dsp:nvSpPr>
      <dsp:spPr>
        <a:xfrm>
          <a:off x="9426168"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Comparison</a:t>
          </a:r>
          <a:endParaRPr lang="en-US" sz="1800" b="1" i="0" kern="1200" dirty="0" smtClean="0">
            <a:solidFill>
              <a:schemeClr val="tx1"/>
            </a:solidFill>
            <a:effectLst/>
          </a:endParaRPr>
        </a:p>
      </dsp:txBody>
      <dsp:txXfrm>
        <a:off x="9844859" y="208419"/>
        <a:ext cx="1256072" cy="83738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91CA3-E5A1-44C5-A037-B2FC34FE86DB}">
      <dsp:nvSpPr>
        <dsp:cNvPr id="0" name=""/>
        <dsp:cNvSpPr/>
      </dsp:nvSpPr>
      <dsp:spPr>
        <a:xfrm>
          <a:off x="5627"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Intro</a:t>
          </a:r>
          <a:endParaRPr lang="he-IL" sz="1800" b="1" i="0" kern="1200" dirty="0">
            <a:solidFill>
              <a:schemeClr val="tx1"/>
            </a:solidFill>
            <a:effectLst/>
          </a:endParaRPr>
        </a:p>
      </dsp:txBody>
      <dsp:txXfrm>
        <a:off x="424318" y="208419"/>
        <a:ext cx="1256072" cy="837381"/>
      </dsp:txXfrm>
    </dsp:sp>
    <dsp:sp modelId="{FC9E9095-95CB-4AE1-8457-78BBA7B1ACE4}">
      <dsp:nvSpPr>
        <dsp:cNvPr id="0" name=""/>
        <dsp:cNvSpPr/>
      </dsp:nvSpPr>
      <dsp:spPr>
        <a:xfrm>
          <a:off x="1889735"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a:t>
          </a:r>
          <a:endParaRPr lang="he-IL" sz="1800" b="1" i="0" kern="1200" dirty="0">
            <a:solidFill>
              <a:schemeClr val="tx1"/>
            </a:solidFill>
            <a:effectLst/>
          </a:endParaRPr>
        </a:p>
      </dsp:txBody>
      <dsp:txXfrm>
        <a:off x="2308426" y="208419"/>
        <a:ext cx="1256072" cy="837381"/>
      </dsp:txXfrm>
    </dsp:sp>
    <dsp:sp modelId="{EC30F9D7-E781-439C-AD12-1E135F1761E8}">
      <dsp:nvSpPr>
        <dsp:cNvPr id="0" name=""/>
        <dsp:cNvSpPr/>
      </dsp:nvSpPr>
      <dsp:spPr>
        <a:xfrm>
          <a:off x="3773844" y="208419"/>
          <a:ext cx="2093453" cy="837381"/>
        </a:xfrm>
        <a:prstGeom prst="chevron">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Technical details</a:t>
          </a:r>
          <a:endParaRPr lang="en-US" sz="1800" b="1" i="0" kern="1200" dirty="0" smtClean="0">
            <a:solidFill>
              <a:schemeClr val="tx1"/>
            </a:solidFill>
            <a:effectLst/>
          </a:endParaRPr>
        </a:p>
      </dsp:txBody>
      <dsp:txXfrm>
        <a:off x="4192535" y="208419"/>
        <a:ext cx="1256072" cy="837381"/>
      </dsp:txXfrm>
    </dsp:sp>
    <dsp:sp modelId="{1BB70F2C-4342-4734-9C82-3A356E7606AA}">
      <dsp:nvSpPr>
        <dsp:cNvPr id="0" name=""/>
        <dsp:cNvSpPr/>
      </dsp:nvSpPr>
      <dsp:spPr>
        <a:xfrm>
          <a:off x="5657952"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Results</a:t>
          </a:r>
          <a:endParaRPr lang="en-US" sz="1800" b="1" i="0" kern="1200" dirty="0" smtClean="0">
            <a:solidFill>
              <a:schemeClr val="tx1"/>
            </a:solidFill>
            <a:effectLst/>
          </a:endParaRPr>
        </a:p>
      </dsp:txBody>
      <dsp:txXfrm>
        <a:off x="6076643" y="208419"/>
        <a:ext cx="1256072" cy="837381"/>
      </dsp:txXfrm>
    </dsp:sp>
    <dsp:sp modelId="{B9C1B962-901A-4B6C-B5B2-0593E22F3FC6}">
      <dsp:nvSpPr>
        <dsp:cNvPr id="0" name=""/>
        <dsp:cNvSpPr/>
      </dsp:nvSpPr>
      <dsp:spPr>
        <a:xfrm>
          <a:off x="7542060"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 1000</a:t>
          </a:r>
          <a:endParaRPr lang="en-US" sz="1800" b="1" i="0" kern="1200" dirty="0" smtClean="0">
            <a:solidFill>
              <a:schemeClr val="tx1"/>
            </a:solidFill>
            <a:effectLst/>
          </a:endParaRPr>
        </a:p>
      </dsp:txBody>
      <dsp:txXfrm>
        <a:off x="7960751" y="208419"/>
        <a:ext cx="1256072" cy="837381"/>
      </dsp:txXfrm>
    </dsp:sp>
    <dsp:sp modelId="{C92DCF85-F6A8-4316-B910-1DF8336E061E}">
      <dsp:nvSpPr>
        <dsp:cNvPr id="0" name=""/>
        <dsp:cNvSpPr/>
      </dsp:nvSpPr>
      <dsp:spPr>
        <a:xfrm>
          <a:off x="9426168"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Comparison</a:t>
          </a:r>
          <a:endParaRPr lang="en-US" sz="1800" b="1" i="0" kern="1200" dirty="0" smtClean="0">
            <a:solidFill>
              <a:schemeClr val="tx1"/>
            </a:solidFill>
            <a:effectLst/>
          </a:endParaRPr>
        </a:p>
      </dsp:txBody>
      <dsp:txXfrm>
        <a:off x="9844859" y="208419"/>
        <a:ext cx="1256072" cy="83738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91CA3-E5A1-44C5-A037-B2FC34FE86DB}">
      <dsp:nvSpPr>
        <dsp:cNvPr id="0" name=""/>
        <dsp:cNvSpPr/>
      </dsp:nvSpPr>
      <dsp:spPr>
        <a:xfrm>
          <a:off x="5627"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Intro</a:t>
          </a:r>
          <a:endParaRPr lang="he-IL" sz="1800" b="1" i="0" kern="1200" dirty="0">
            <a:solidFill>
              <a:schemeClr val="tx1"/>
            </a:solidFill>
            <a:effectLst/>
          </a:endParaRPr>
        </a:p>
      </dsp:txBody>
      <dsp:txXfrm>
        <a:off x="424318" y="208419"/>
        <a:ext cx="1256072" cy="837381"/>
      </dsp:txXfrm>
    </dsp:sp>
    <dsp:sp modelId="{FC9E9095-95CB-4AE1-8457-78BBA7B1ACE4}">
      <dsp:nvSpPr>
        <dsp:cNvPr id="0" name=""/>
        <dsp:cNvSpPr/>
      </dsp:nvSpPr>
      <dsp:spPr>
        <a:xfrm>
          <a:off x="1889735"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a:t>
          </a:r>
          <a:endParaRPr lang="he-IL" sz="1800" b="1" i="0" kern="1200" dirty="0">
            <a:solidFill>
              <a:schemeClr val="tx1"/>
            </a:solidFill>
            <a:effectLst/>
          </a:endParaRPr>
        </a:p>
      </dsp:txBody>
      <dsp:txXfrm>
        <a:off x="2308426" y="208419"/>
        <a:ext cx="1256072" cy="837381"/>
      </dsp:txXfrm>
    </dsp:sp>
    <dsp:sp modelId="{EC30F9D7-E781-439C-AD12-1E135F1761E8}">
      <dsp:nvSpPr>
        <dsp:cNvPr id="0" name=""/>
        <dsp:cNvSpPr/>
      </dsp:nvSpPr>
      <dsp:spPr>
        <a:xfrm>
          <a:off x="3773844" y="208419"/>
          <a:ext cx="2093453" cy="837381"/>
        </a:xfrm>
        <a:prstGeom prst="chevron">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Technical details</a:t>
          </a:r>
          <a:endParaRPr lang="en-US" sz="1800" b="1" i="0" kern="1200" dirty="0" smtClean="0">
            <a:solidFill>
              <a:schemeClr val="tx1"/>
            </a:solidFill>
            <a:effectLst/>
          </a:endParaRPr>
        </a:p>
      </dsp:txBody>
      <dsp:txXfrm>
        <a:off x="4192535" y="208419"/>
        <a:ext cx="1256072" cy="837381"/>
      </dsp:txXfrm>
    </dsp:sp>
    <dsp:sp modelId="{1BB70F2C-4342-4734-9C82-3A356E7606AA}">
      <dsp:nvSpPr>
        <dsp:cNvPr id="0" name=""/>
        <dsp:cNvSpPr/>
      </dsp:nvSpPr>
      <dsp:spPr>
        <a:xfrm>
          <a:off x="5657952"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Results</a:t>
          </a:r>
          <a:endParaRPr lang="en-US" sz="1800" b="1" i="0" kern="1200" dirty="0" smtClean="0">
            <a:solidFill>
              <a:schemeClr val="tx1"/>
            </a:solidFill>
            <a:effectLst/>
          </a:endParaRPr>
        </a:p>
      </dsp:txBody>
      <dsp:txXfrm>
        <a:off x="6076643" y="208419"/>
        <a:ext cx="1256072" cy="837381"/>
      </dsp:txXfrm>
    </dsp:sp>
    <dsp:sp modelId="{B9C1B962-901A-4B6C-B5B2-0593E22F3FC6}">
      <dsp:nvSpPr>
        <dsp:cNvPr id="0" name=""/>
        <dsp:cNvSpPr/>
      </dsp:nvSpPr>
      <dsp:spPr>
        <a:xfrm>
          <a:off x="7542060"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 1000</a:t>
          </a:r>
          <a:endParaRPr lang="en-US" sz="1800" b="1" i="0" kern="1200" dirty="0" smtClean="0">
            <a:solidFill>
              <a:schemeClr val="tx1"/>
            </a:solidFill>
            <a:effectLst/>
          </a:endParaRPr>
        </a:p>
      </dsp:txBody>
      <dsp:txXfrm>
        <a:off x="7960751" y="208419"/>
        <a:ext cx="1256072" cy="837381"/>
      </dsp:txXfrm>
    </dsp:sp>
    <dsp:sp modelId="{C92DCF85-F6A8-4316-B910-1DF8336E061E}">
      <dsp:nvSpPr>
        <dsp:cNvPr id="0" name=""/>
        <dsp:cNvSpPr/>
      </dsp:nvSpPr>
      <dsp:spPr>
        <a:xfrm>
          <a:off x="9426168"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Comparison</a:t>
          </a:r>
          <a:endParaRPr lang="en-US" sz="1800" b="1" i="0" kern="1200" dirty="0" smtClean="0">
            <a:solidFill>
              <a:schemeClr val="tx1"/>
            </a:solidFill>
            <a:effectLst/>
          </a:endParaRPr>
        </a:p>
      </dsp:txBody>
      <dsp:txXfrm>
        <a:off x="9844859" y="208419"/>
        <a:ext cx="1256072" cy="837381"/>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91CA3-E5A1-44C5-A037-B2FC34FE86DB}">
      <dsp:nvSpPr>
        <dsp:cNvPr id="0" name=""/>
        <dsp:cNvSpPr/>
      </dsp:nvSpPr>
      <dsp:spPr>
        <a:xfrm>
          <a:off x="5627"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Intro</a:t>
          </a:r>
          <a:endParaRPr lang="he-IL" sz="1800" b="1" i="0" kern="1200" dirty="0">
            <a:solidFill>
              <a:schemeClr val="tx1"/>
            </a:solidFill>
            <a:effectLst/>
          </a:endParaRPr>
        </a:p>
      </dsp:txBody>
      <dsp:txXfrm>
        <a:off x="424318" y="208419"/>
        <a:ext cx="1256072" cy="837381"/>
      </dsp:txXfrm>
    </dsp:sp>
    <dsp:sp modelId="{FC9E9095-95CB-4AE1-8457-78BBA7B1ACE4}">
      <dsp:nvSpPr>
        <dsp:cNvPr id="0" name=""/>
        <dsp:cNvSpPr/>
      </dsp:nvSpPr>
      <dsp:spPr>
        <a:xfrm>
          <a:off x="1889735"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a:t>
          </a:r>
          <a:endParaRPr lang="he-IL" sz="1800" b="1" i="0" kern="1200" dirty="0">
            <a:solidFill>
              <a:schemeClr val="tx1"/>
            </a:solidFill>
            <a:effectLst/>
          </a:endParaRPr>
        </a:p>
      </dsp:txBody>
      <dsp:txXfrm>
        <a:off x="2308426" y="208419"/>
        <a:ext cx="1256072" cy="837381"/>
      </dsp:txXfrm>
    </dsp:sp>
    <dsp:sp modelId="{EC30F9D7-E781-439C-AD12-1E135F1761E8}">
      <dsp:nvSpPr>
        <dsp:cNvPr id="0" name=""/>
        <dsp:cNvSpPr/>
      </dsp:nvSpPr>
      <dsp:spPr>
        <a:xfrm>
          <a:off x="3773844"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Technical details</a:t>
          </a:r>
          <a:endParaRPr lang="en-US" sz="1800" b="1" i="0" kern="1200" dirty="0" smtClean="0">
            <a:solidFill>
              <a:schemeClr val="tx1"/>
            </a:solidFill>
            <a:effectLst/>
          </a:endParaRPr>
        </a:p>
      </dsp:txBody>
      <dsp:txXfrm>
        <a:off x="4192535" y="208419"/>
        <a:ext cx="1256072" cy="837381"/>
      </dsp:txXfrm>
    </dsp:sp>
    <dsp:sp modelId="{1BB70F2C-4342-4734-9C82-3A356E7606AA}">
      <dsp:nvSpPr>
        <dsp:cNvPr id="0" name=""/>
        <dsp:cNvSpPr/>
      </dsp:nvSpPr>
      <dsp:spPr>
        <a:xfrm>
          <a:off x="5657952" y="208419"/>
          <a:ext cx="2093453" cy="837381"/>
        </a:xfrm>
        <a:prstGeom prst="chevron">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Results</a:t>
          </a:r>
          <a:endParaRPr lang="en-US" sz="1800" b="1" i="0" kern="1200" dirty="0" smtClean="0">
            <a:solidFill>
              <a:schemeClr val="tx1"/>
            </a:solidFill>
            <a:effectLst/>
          </a:endParaRPr>
        </a:p>
      </dsp:txBody>
      <dsp:txXfrm>
        <a:off x="6076643" y="208419"/>
        <a:ext cx="1256072" cy="837381"/>
      </dsp:txXfrm>
    </dsp:sp>
    <dsp:sp modelId="{B9C1B962-901A-4B6C-B5B2-0593E22F3FC6}">
      <dsp:nvSpPr>
        <dsp:cNvPr id="0" name=""/>
        <dsp:cNvSpPr/>
      </dsp:nvSpPr>
      <dsp:spPr>
        <a:xfrm>
          <a:off x="7542060"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 1000</a:t>
          </a:r>
          <a:endParaRPr lang="en-US" sz="1800" b="1" i="0" kern="1200" dirty="0" smtClean="0">
            <a:solidFill>
              <a:schemeClr val="tx1"/>
            </a:solidFill>
            <a:effectLst/>
          </a:endParaRPr>
        </a:p>
      </dsp:txBody>
      <dsp:txXfrm>
        <a:off x="7960751" y="208419"/>
        <a:ext cx="1256072" cy="837381"/>
      </dsp:txXfrm>
    </dsp:sp>
    <dsp:sp modelId="{C92DCF85-F6A8-4316-B910-1DF8336E061E}">
      <dsp:nvSpPr>
        <dsp:cNvPr id="0" name=""/>
        <dsp:cNvSpPr/>
      </dsp:nvSpPr>
      <dsp:spPr>
        <a:xfrm>
          <a:off x="9426168"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Comparison</a:t>
          </a:r>
          <a:endParaRPr lang="en-US" sz="1800" b="1" i="0" kern="1200" dirty="0" smtClean="0">
            <a:solidFill>
              <a:schemeClr val="tx1"/>
            </a:solidFill>
            <a:effectLst/>
          </a:endParaRPr>
        </a:p>
      </dsp:txBody>
      <dsp:txXfrm>
        <a:off x="9844859" y="208419"/>
        <a:ext cx="1256072" cy="83738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91CA3-E5A1-44C5-A037-B2FC34FE86DB}">
      <dsp:nvSpPr>
        <dsp:cNvPr id="0" name=""/>
        <dsp:cNvSpPr/>
      </dsp:nvSpPr>
      <dsp:spPr>
        <a:xfrm>
          <a:off x="5627"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Intro</a:t>
          </a:r>
          <a:endParaRPr lang="he-IL" sz="1800" b="1" i="0" kern="1200" dirty="0">
            <a:solidFill>
              <a:schemeClr val="tx1"/>
            </a:solidFill>
            <a:effectLst/>
          </a:endParaRPr>
        </a:p>
      </dsp:txBody>
      <dsp:txXfrm>
        <a:off x="424318" y="208419"/>
        <a:ext cx="1256072" cy="837381"/>
      </dsp:txXfrm>
    </dsp:sp>
    <dsp:sp modelId="{FC9E9095-95CB-4AE1-8457-78BBA7B1ACE4}">
      <dsp:nvSpPr>
        <dsp:cNvPr id="0" name=""/>
        <dsp:cNvSpPr/>
      </dsp:nvSpPr>
      <dsp:spPr>
        <a:xfrm>
          <a:off x="1889735"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a:t>
          </a:r>
          <a:endParaRPr lang="he-IL" sz="1800" b="1" i="0" kern="1200" dirty="0">
            <a:solidFill>
              <a:schemeClr val="tx1"/>
            </a:solidFill>
            <a:effectLst/>
          </a:endParaRPr>
        </a:p>
      </dsp:txBody>
      <dsp:txXfrm>
        <a:off x="2308426" y="208419"/>
        <a:ext cx="1256072" cy="837381"/>
      </dsp:txXfrm>
    </dsp:sp>
    <dsp:sp modelId="{EC30F9D7-E781-439C-AD12-1E135F1761E8}">
      <dsp:nvSpPr>
        <dsp:cNvPr id="0" name=""/>
        <dsp:cNvSpPr/>
      </dsp:nvSpPr>
      <dsp:spPr>
        <a:xfrm>
          <a:off x="3773844"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Technical details</a:t>
          </a:r>
          <a:endParaRPr lang="en-US" sz="1800" b="1" i="0" kern="1200" dirty="0" smtClean="0">
            <a:solidFill>
              <a:schemeClr val="tx1"/>
            </a:solidFill>
            <a:effectLst/>
          </a:endParaRPr>
        </a:p>
      </dsp:txBody>
      <dsp:txXfrm>
        <a:off x="4192535" y="208419"/>
        <a:ext cx="1256072" cy="837381"/>
      </dsp:txXfrm>
    </dsp:sp>
    <dsp:sp modelId="{1BB70F2C-4342-4734-9C82-3A356E7606AA}">
      <dsp:nvSpPr>
        <dsp:cNvPr id="0" name=""/>
        <dsp:cNvSpPr/>
      </dsp:nvSpPr>
      <dsp:spPr>
        <a:xfrm>
          <a:off x="5657952" y="208419"/>
          <a:ext cx="2093453" cy="837381"/>
        </a:xfrm>
        <a:prstGeom prst="chevron">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Results</a:t>
          </a:r>
          <a:endParaRPr lang="en-US" sz="1800" b="1" i="0" kern="1200" dirty="0" smtClean="0">
            <a:solidFill>
              <a:schemeClr val="tx1"/>
            </a:solidFill>
            <a:effectLst/>
          </a:endParaRPr>
        </a:p>
      </dsp:txBody>
      <dsp:txXfrm>
        <a:off x="6076643" y="208419"/>
        <a:ext cx="1256072" cy="837381"/>
      </dsp:txXfrm>
    </dsp:sp>
    <dsp:sp modelId="{B9C1B962-901A-4B6C-B5B2-0593E22F3FC6}">
      <dsp:nvSpPr>
        <dsp:cNvPr id="0" name=""/>
        <dsp:cNvSpPr/>
      </dsp:nvSpPr>
      <dsp:spPr>
        <a:xfrm>
          <a:off x="7542060"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 1000</a:t>
          </a:r>
          <a:endParaRPr lang="en-US" sz="1800" b="1" i="0" kern="1200" dirty="0" smtClean="0">
            <a:solidFill>
              <a:schemeClr val="tx1"/>
            </a:solidFill>
            <a:effectLst/>
          </a:endParaRPr>
        </a:p>
      </dsp:txBody>
      <dsp:txXfrm>
        <a:off x="7960751" y="208419"/>
        <a:ext cx="1256072" cy="837381"/>
      </dsp:txXfrm>
    </dsp:sp>
    <dsp:sp modelId="{C92DCF85-F6A8-4316-B910-1DF8336E061E}">
      <dsp:nvSpPr>
        <dsp:cNvPr id="0" name=""/>
        <dsp:cNvSpPr/>
      </dsp:nvSpPr>
      <dsp:spPr>
        <a:xfrm>
          <a:off x="9426168"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Comparison</a:t>
          </a:r>
          <a:endParaRPr lang="en-US" sz="1800" b="1" i="0" kern="1200" dirty="0" smtClean="0">
            <a:solidFill>
              <a:schemeClr val="tx1"/>
            </a:solidFill>
            <a:effectLst/>
          </a:endParaRPr>
        </a:p>
      </dsp:txBody>
      <dsp:txXfrm>
        <a:off x="9844859" y="208419"/>
        <a:ext cx="1256072" cy="8373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91CA3-E5A1-44C5-A037-B2FC34FE86DB}">
      <dsp:nvSpPr>
        <dsp:cNvPr id="0" name=""/>
        <dsp:cNvSpPr/>
      </dsp:nvSpPr>
      <dsp:spPr>
        <a:xfrm>
          <a:off x="5627" y="208419"/>
          <a:ext cx="2093453" cy="837381"/>
        </a:xfrm>
        <a:prstGeom prst="chevron">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Intro</a:t>
          </a:r>
          <a:endParaRPr lang="he-IL" sz="1800" b="1" i="0" kern="1200" dirty="0">
            <a:solidFill>
              <a:schemeClr val="tx1"/>
            </a:solidFill>
            <a:effectLst/>
          </a:endParaRPr>
        </a:p>
      </dsp:txBody>
      <dsp:txXfrm>
        <a:off x="424318" y="208419"/>
        <a:ext cx="1256072" cy="837381"/>
      </dsp:txXfrm>
    </dsp:sp>
    <dsp:sp modelId="{FC9E9095-95CB-4AE1-8457-78BBA7B1ACE4}">
      <dsp:nvSpPr>
        <dsp:cNvPr id="0" name=""/>
        <dsp:cNvSpPr/>
      </dsp:nvSpPr>
      <dsp:spPr>
        <a:xfrm>
          <a:off x="1889735"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a:t>
          </a:r>
          <a:endParaRPr lang="he-IL" sz="1800" b="1" i="0" kern="1200" dirty="0">
            <a:solidFill>
              <a:schemeClr val="tx1"/>
            </a:solidFill>
            <a:effectLst/>
          </a:endParaRPr>
        </a:p>
      </dsp:txBody>
      <dsp:txXfrm>
        <a:off x="2308426" y="208419"/>
        <a:ext cx="1256072" cy="837381"/>
      </dsp:txXfrm>
    </dsp:sp>
    <dsp:sp modelId="{EC30F9D7-E781-439C-AD12-1E135F1761E8}">
      <dsp:nvSpPr>
        <dsp:cNvPr id="0" name=""/>
        <dsp:cNvSpPr/>
      </dsp:nvSpPr>
      <dsp:spPr>
        <a:xfrm>
          <a:off x="3773844"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Technical details</a:t>
          </a:r>
          <a:endParaRPr lang="en-US" sz="1800" b="1" i="0" kern="1200" dirty="0" smtClean="0">
            <a:solidFill>
              <a:schemeClr val="tx1"/>
            </a:solidFill>
            <a:effectLst/>
          </a:endParaRPr>
        </a:p>
      </dsp:txBody>
      <dsp:txXfrm>
        <a:off x="4192535" y="208419"/>
        <a:ext cx="1256072" cy="837381"/>
      </dsp:txXfrm>
    </dsp:sp>
    <dsp:sp modelId="{1BB70F2C-4342-4734-9C82-3A356E7606AA}">
      <dsp:nvSpPr>
        <dsp:cNvPr id="0" name=""/>
        <dsp:cNvSpPr/>
      </dsp:nvSpPr>
      <dsp:spPr>
        <a:xfrm>
          <a:off x="5657952"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Results</a:t>
          </a:r>
          <a:endParaRPr lang="en-US" sz="1800" b="1" i="0" kern="1200" dirty="0" smtClean="0">
            <a:solidFill>
              <a:schemeClr val="tx1"/>
            </a:solidFill>
            <a:effectLst/>
          </a:endParaRPr>
        </a:p>
      </dsp:txBody>
      <dsp:txXfrm>
        <a:off x="6076643" y="208419"/>
        <a:ext cx="1256072" cy="837381"/>
      </dsp:txXfrm>
    </dsp:sp>
    <dsp:sp modelId="{B9C1B962-901A-4B6C-B5B2-0593E22F3FC6}">
      <dsp:nvSpPr>
        <dsp:cNvPr id="0" name=""/>
        <dsp:cNvSpPr/>
      </dsp:nvSpPr>
      <dsp:spPr>
        <a:xfrm>
          <a:off x="7542060"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 1000</a:t>
          </a:r>
          <a:endParaRPr lang="en-US" sz="1800" b="1" i="0" kern="1200" dirty="0" smtClean="0">
            <a:solidFill>
              <a:schemeClr val="tx1"/>
            </a:solidFill>
            <a:effectLst/>
          </a:endParaRPr>
        </a:p>
      </dsp:txBody>
      <dsp:txXfrm>
        <a:off x="7960751" y="208419"/>
        <a:ext cx="1256072" cy="837381"/>
      </dsp:txXfrm>
    </dsp:sp>
    <dsp:sp modelId="{C92DCF85-F6A8-4316-B910-1DF8336E061E}">
      <dsp:nvSpPr>
        <dsp:cNvPr id="0" name=""/>
        <dsp:cNvSpPr/>
      </dsp:nvSpPr>
      <dsp:spPr>
        <a:xfrm>
          <a:off x="9426168"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Comparison</a:t>
          </a:r>
          <a:endParaRPr lang="en-US" sz="1800" b="1" i="0" kern="1200" dirty="0" smtClean="0">
            <a:solidFill>
              <a:schemeClr val="tx1"/>
            </a:solidFill>
            <a:effectLst/>
          </a:endParaRPr>
        </a:p>
      </dsp:txBody>
      <dsp:txXfrm>
        <a:off x="9844859" y="208419"/>
        <a:ext cx="1256072" cy="837381"/>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91CA3-E5A1-44C5-A037-B2FC34FE86DB}">
      <dsp:nvSpPr>
        <dsp:cNvPr id="0" name=""/>
        <dsp:cNvSpPr/>
      </dsp:nvSpPr>
      <dsp:spPr>
        <a:xfrm>
          <a:off x="5627"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Intro</a:t>
          </a:r>
          <a:endParaRPr lang="he-IL" sz="1800" b="1" i="0" kern="1200" dirty="0">
            <a:solidFill>
              <a:schemeClr val="tx1"/>
            </a:solidFill>
            <a:effectLst/>
          </a:endParaRPr>
        </a:p>
      </dsp:txBody>
      <dsp:txXfrm>
        <a:off x="424318" y="208419"/>
        <a:ext cx="1256072" cy="837381"/>
      </dsp:txXfrm>
    </dsp:sp>
    <dsp:sp modelId="{FC9E9095-95CB-4AE1-8457-78BBA7B1ACE4}">
      <dsp:nvSpPr>
        <dsp:cNvPr id="0" name=""/>
        <dsp:cNvSpPr/>
      </dsp:nvSpPr>
      <dsp:spPr>
        <a:xfrm>
          <a:off x="1889735"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a:t>
          </a:r>
          <a:endParaRPr lang="he-IL" sz="1800" b="1" i="0" kern="1200" dirty="0">
            <a:solidFill>
              <a:schemeClr val="tx1"/>
            </a:solidFill>
            <a:effectLst/>
          </a:endParaRPr>
        </a:p>
      </dsp:txBody>
      <dsp:txXfrm>
        <a:off x="2308426" y="208419"/>
        <a:ext cx="1256072" cy="837381"/>
      </dsp:txXfrm>
    </dsp:sp>
    <dsp:sp modelId="{EC30F9D7-E781-439C-AD12-1E135F1761E8}">
      <dsp:nvSpPr>
        <dsp:cNvPr id="0" name=""/>
        <dsp:cNvSpPr/>
      </dsp:nvSpPr>
      <dsp:spPr>
        <a:xfrm>
          <a:off x="3773844"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Technical details</a:t>
          </a:r>
          <a:endParaRPr lang="en-US" sz="1800" b="1" i="0" kern="1200" dirty="0" smtClean="0">
            <a:solidFill>
              <a:schemeClr val="tx1"/>
            </a:solidFill>
            <a:effectLst/>
          </a:endParaRPr>
        </a:p>
      </dsp:txBody>
      <dsp:txXfrm>
        <a:off x="4192535" y="208419"/>
        <a:ext cx="1256072" cy="837381"/>
      </dsp:txXfrm>
    </dsp:sp>
    <dsp:sp modelId="{1BB70F2C-4342-4734-9C82-3A356E7606AA}">
      <dsp:nvSpPr>
        <dsp:cNvPr id="0" name=""/>
        <dsp:cNvSpPr/>
      </dsp:nvSpPr>
      <dsp:spPr>
        <a:xfrm>
          <a:off x="5657952" y="208419"/>
          <a:ext cx="2093453" cy="837381"/>
        </a:xfrm>
        <a:prstGeom prst="chevron">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Results</a:t>
          </a:r>
          <a:endParaRPr lang="en-US" sz="1800" b="1" i="0" kern="1200" dirty="0" smtClean="0">
            <a:solidFill>
              <a:schemeClr val="tx1"/>
            </a:solidFill>
            <a:effectLst/>
          </a:endParaRPr>
        </a:p>
      </dsp:txBody>
      <dsp:txXfrm>
        <a:off x="6076643" y="208419"/>
        <a:ext cx="1256072" cy="837381"/>
      </dsp:txXfrm>
    </dsp:sp>
    <dsp:sp modelId="{B9C1B962-901A-4B6C-B5B2-0593E22F3FC6}">
      <dsp:nvSpPr>
        <dsp:cNvPr id="0" name=""/>
        <dsp:cNvSpPr/>
      </dsp:nvSpPr>
      <dsp:spPr>
        <a:xfrm>
          <a:off x="7542060"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 1000</a:t>
          </a:r>
          <a:endParaRPr lang="en-US" sz="1800" b="1" i="0" kern="1200" dirty="0" smtClean="0">
            <a:solidFill>
              <a:schemeClr val="tx1"/>
            </a:solidFill>
            <a:effectLst/>
          </a:endParaRPr>
        </a:p>
      </dsp:txBody>
      <dsp:txXfrm>
        <a:off x="7960751" y="208419"/>
        <a:ext cx="1256072" cy="837381"/>
      </dsp:txXfrm>
    </dsp:sp>
    <dsp:sp modelId="{C92DCF85-F6A8-4316-B910-1DF8336E061E}">
      <dsp:nvSpPr>
        <dsp:cNvPr id="0" name=""/>
        <dsp:cNvSpPr/>
      </dsp:nvSpPr>
      <dsp:spPr>
        <a:xfrm>
          <a:off x="9426168"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Comparison</a:t>
          </a:r>
          <a:endParaRPr lang="en-US" sz="1800" b="1" i="0" kern="1200" dirty="0" smtClean="0">
            <a:solidFill>
              <a:schemeClr val="tx1"/>
            </a:solidFill>
            <a:effectLst/>
          </a:endParaRPr>
        </a:p>
      </dsp:txBody>
      <dsp:txXfrm>
        <a:off x="9844859" y="208419"/>
        <a:ext cx="1256072" cy="837381"/>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91CA3-E5A1-44C5-A037-B2FC34FE86DB}">
      <dsp:nvSpPr>
        <dsp:cNvPr id="0" name=""/>
        <dsp:cNvSpPr/>
      </dsp:nvSpPr>
      <dsp:spPr>
        <a:xfrm>
          <a:off x="5627"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Intro</a:t>
          </a:r>
          <a:endParaRPr lang="he-IL" sz="1800" b="1" i="0" kern="1200" dirty="0">
            <a:solidFill>
              <a:schemeClr val="tx1"/>
            </a:solidFill>
            <a:effectLst/>
          </a:endParaRPr>
        </a:p>
      </dsp:txBody>
      <dsp:txXfrm>
        <a:off x="424318" y="208419"/>
        <a:ext cx="1256072" cy="837381"/>
      </dsp:txXfrm>
    </dsp:sp>
    <dsp:sp modelId="{FC9E9095-95CB-4AE1-8457-78BBA7B1ACE4}">
      <dsp:nvSpPr>
        <dsp:cNvPr id="0" name=""/>
        <dsp:cNvSpPr/>
      </dsp:nvSpPr>
      <dsp:spPr>
        <a:xfrm>
          <a:off x="1889735"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a:t>
          </a:r>
          <a:endParaRPr lang="he-IL" sz="1800" b="1" i="0" kern="1200" dirty="0">
            <a:solidFill>
              <a:schemeClr val="tx1"/>
            </a:solidFill>
            <a:effectLst/>
          </a:endParaRPr>
        </a:p>
      </dsp:txBody>
      <dsp:txXfrm>
        <a:off x="2308426" y="208419"/>
        <a:ext cx="1256072" cy="837381"/>
      </dsp:txXfrm>
    </dsp:sp>
    <dsp:sp modelId="{EC30F9D7-E781-439C-AD12-1E135F1761E8}">
      <dsp:nvSpPr>
        <dsp:cNvPr id="0" name=""/>
        <dsp:cNvSpPr/>
      </dsp:nvSpPr>
      <dsp:spPr>
        <a:xfrm>
          <a:off x="3773844"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Technical details</a:t>
          </a:r>
          <a:endParaRPr lang="en-US" sz="1800" b="1" i="0" kern="1200" dirty="0" smtClean="0">
            <a:solidFill>
              <a:schemeClr val="tx1"/>
            </a:solidFill>
            <a:effectLst/>
          </a:endParaRPr>
        </a:p>
      </dsp:txBody>
      <dsp:txXfrm>
        <a:off x="4192535" y="208419"/>
        <a:ext cx="1256072" cy="837381"/>
      </dsp:txXfrm>
    </dsp:sp>
    <dsp:sp modelId="{1BB70F2C-4342-4734-9C82-3A356E7606AA}">
      <dsp:nvSpPr>
        <dsp:cNvPr id="0" name=""/>
        <dsp:cNvSpPr/>
      </dsp:nvSpPr>
      <dsp:spPr>
        <a:xfrm>
          <a:off x="5657952"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Results</a:t>
          </a:r>
          <a:endParaRPr lang="en-US" sz="1800" b="1" i="0" kern="1200" dirty="0" smtClean="0">
            <a:solidFill>
              <a:schemeClr val="tx1"/>
            </a:solidFill>
            <a:effectLst/>
          </a:endParaRPr>
        </a:p>
      </dsp:txBody>
      <dsp:txXfrm>
        <a:off x="6076643" y="208419"/>
        <a:ext cx="1256072" cy="837381"/>
      </dsp:txXfrm>
    </dsp:sp>
    <dsp:sp modelId="{B9C1B962-901A-4B6C-B5B2-0593E22F3FC6}">
      <dsp:nvSpPr>
        <dsp:cNvPr id="0" name=""/>
        <dsp:cNvSpPr/>
      </dsp:nvSpPr>
      <dsp:spPr>
        <a:xfrm>
          <a:off x="7542060" y="208419"/>
          <a:ext cx="2093453" cy="837381"/>
        </a:xfrm>
        <a:prstGeom prst="chevron">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 1000</a:t>
          </a:r>
          <a:endParaRPr lang="en-US" sz="1800" b="1" i="0" kern="1200" dirty="0" smtClean="0">
            <a:solidFill>
              <a:schemeClr val="tx1"/>
            </a:solidFill>
            <a:effectLst/>
          </a:endParaRPr>
        </a:p>
      </dsp:txBody>
      <dsp:txXfrm>
        <a:off x="7960751" y="208419"/>
        <a:ext cx="1256072" cy="837381"/>
      </dsp:txXfrm>
    </dsp:sp>
    <dsp:sp modelId="{C92DCF85-F6A8-4316-B910-1DF8336E061E}">
      <dsp:nvSpPr>
        <dsp:cNvPr id="0" name=""/>
        <dsp:cNvSpPr/>
      </dsp:nvSpPr>
      <dsp:spPr>
        <a:xfrm>
          <a:off x="9426168"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Comparison</a:t>
          </a:r>
          <a:endParaRPr lang="en-US" sz="1800" b="1" i="0" kern="1200" dirty="0" smtClean="0">
            <a:solidFill>
              <a:schemeClr val="tx1"/>
            </a:solidFill>
            <a:effectLst/>
          </a:endParaRPr>
        </a:p>
      </dsp:txBody>
      <dsp:txXfrm>
        <a:off x="9844859" y="208419"/>
        <a:ext cx="1256072" cy="837381"/>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91CA3-E5A1-44C5-A037-B2FC34FE86DB}">
      <dsp:nvSpPr>
        <dsp:cNvPr id="0" name=""/>
        <dsp:cNvSpPr/>
      </dsp:nvSpPr>
      <dsp:spPr>
        <a:xfrm>
          <a:off x="5627"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Intro</a:t>
          </a:r>
          <a:endParaRPr lang="he-IL" sz="1800" b="1" i="0" kern="1200" dirty="0">
            <a:solidFill>
              <a:schemeClr val="tx1"/>
            </a:solidFill>
            <a:effectLst/>
          </a:endParaRPr>
        </a:p>
      </dsp:txBody>
      <dsp:txXfrm>
        <a:off x="424318" y="208419"/>
        <a:ext cx="1256072" cy="837381"/>
      </dsp:txXfrm>
    </dsp:sp>
    <dsp:sp modelId="{FC9E9095-95CB-4AE1-8457-78BBA7B1ACE4}">
      <dsp:nvSpPr>
        <dsp:cNvPr id="0" name=""/>
        <dsp:cNvSpPr/>
      </dsp:nvSpPr>
      <dsp:spPr>
        <a:xfrm>
          <a:off x="1889735"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a:t>
          </a:r>
          <a:endParaRPr lang="he-IL" sz="1800" b="1" i="0" kern="1200" dirty="0">
            <a:solidFill>
              <a:schemeClr val="tx1"/>
            </a:solidFill>
            <a:effectLst/>
          </a:endParaRPr>
        </a:p>
      </dsp:txBody>
      <dsp:txXfrm>
        <a:off x="2308426" y="208419"/>
        <a:ext cx="1256072" cy="837381"/>
      </dsp:txXfrm>
    </dsp:sp>
    <dsp:sp modelId="{EC30F9D7-E781-439C-AD12-1E135F1761E8}">
      <dsp:nvSpPr>
        <dsp:cNvPr id="0" name=""/>
        <dsp:cNvSpPr/>
      </dsp:nvSpPr>
      <dsp:spPr>
        <a:xfrm>
          <a:off x="3773844"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Technical details</a:t>
          </a:r>
          <a:endParaRPr lang="en-US" sz="1800" b="1" i="0" kern="1200" dirty="0" smtClean="0">
            <a:solidFill>
              <a:schemeClr val="tx1"/>
            </a:solidFill>
            <a:effectLst/>
          </a:endParaRPr>
        </a:p>
      </dsp:txBody>
      <dsp:txXfrm>
        <a:off x="4192535" y="208419"/>
        <a:ext cx="1256072" cy="837381"/>
      </dsp:txXfrm>
    </dsp:sp>
    <dsp:sp modelId="{1BB70F2C-4342-4734-9C82-3A356E7606AA}">
      <dsp:nvSpPr>
        <dsp:cNvPr id="0" name=""/>
        <dsp:cNvSpPr/>
      </dsp:nvSpPr>
      <dsp:spPr>
        <a:xfrm>
          <a:off x="5657952"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Results</a:t>
          </a:r>
          <a:endParaRPr lang="en-US" sz="1800" b="1" i="0" kern="1200" dirty="0" smtClean="0">
            <a:solidFill>
              <a:schemeClr val="tx1"/>
            </a:solidFill>
            <a:effectLst/>
          </a:endParaRPr>
        </a:p>
      </dsp:txBody>
      <dsp:txXfrm>
        <a:off x="6076643" y="208419"/>
        <a:ext cx="1256072" cy="837381"/>
      </dsp:txXfrm>
    </dsp:sp>
    <dsp:sp modelId="{B9C1B962-901A-4B6C-B5B2-0593E22F3FC6}">
      <dsp:nvSpPr>
        <dsp:cNvPr id="0" name=""/>
        <dsp:cNvSpPr/>
      </dsp:nvSpPr>
      <dsp:spPr>
        <a:xfrm>
          <a:off x="7542060" y="208419"/>
          <a:ext cx="2093453" cy="837381"/>
        </a:xfrm>
        <a:prstGeom prst="chevron">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 1000</a:t>
          </a:r>
          <a:endParaRPr lang="en-US" sz="1800" b="1" i="0" kern="1200" dirty="0" smtClean="0">
            <a:solidFill>
              <a:schemeClr val="tx1"/>
            </a:solidFill>
            <a:effectLst/>
          </a:endParaRPr>
        </a:p>
      </dsp:txBody>
      <dsp:txXfrm>
        <a:off x="7960751" y="208419"/>
        <a:ext cx="1256072" cy="837381"/>
      </dsp:txXfrm>
    </dsp:sp>
    <dsp:sp modelId="{C92DCF85-F6A8-4316-B910-1DF8336E061E}">
      <dsp:nvSpPr>
        <dsp:cNvPr id="0" name=""/>
        <dsp:cNvSpPr/>
      </dsp:nvSpPr>
      <dsp:spPr>
        <a:xfrm>
          <a:off x="9426168"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Comparison</a:t>
          </a:r>
          <a:endParaRPr lang="en-US" sz="1800" b="1" i="0" kern="1200" dirty="0" smtClean="0">
            <a:solidFill>
              <a:schemeClr val="tx1"/>
            </a:solidFill>
            <a:effectLst/>
          </a:endParaRPr>
        </a:p>
      </dsp:txBody>
      <dsp:txXfrm>
        <a:off x="9844859" y="208419"/>
        <a:ext cx="1256072" cy="837381"/>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91CA3-E5A1-44C5-A037-B2FC34FE86DB}">
      <dsp:nvSpPr>
        <dsp:cNvPr id="0" name=""/>
        <dsp:cNvSpPr/>
      </dsp:nvSpPr>
      <dsp:spPr>
        <a:xfrm>
          <a:off x="5627"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Intro</a:t>
          </a:r>
          <a:endParaRPr lang="he-IL" sz="1800" b="1" i="0" kern="1200" dirty="0">
            <a:solidFill>
              <a:schemeClr val="tx1"/>
            </a:solidFill>
            <a:effectLst/>
          </a:endParaRPr>
        </a:p>
      </dsp:txBody>
      <dsp:txXfrm>
        <a:off x="424318" y="208419"/>
        <a:ext cx="1256072" cy="837381"/>
      </dsp:txXfrm>
    </dsp:sp>
    <dsp:sp modelId="{FC9E9095-95CB-4AE1-8457-78BBA7B1ACE4}">
      <dsp:nvSpPr>
        <dsp:cNvPr id="0" name=""/>
        <dsp:cNvSpPr/>
      </dsp:nvSpPr>
      <dsp:spPr>
        <a:xfrm>
          <a:off x="1889735"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a:t>
          </a:r>
          <a:endParaRPr lang="he-IL" sz="1800" b="1" i="0" kern="1200" dirty="0">
            <a:solidFill>
              <a:schemeClr val="tx1"/>
            </a:solidFill>
            <a:effectLst/>
          </a:endParaRPr>
        </a:p>
      </dsp:txBody>
      <dsp:txXfrm>
        <a:off x="2308426" y="208419"/>
        <a:ext cx="1256072" cy="837381"/>
      </dsp:txXfrm>
    </dsp:sp>
    <dsp:sp modelId="{EC30F9D7-E781-439C-AD12-1E135F1761E8}">
      <dsp:nvSpPr>
        <dsp:cNvPr id="0" name=""/>
        <dsp:cNvSpPr/>
      </dsp:nvSpPr>
      <dsp:spPr>
        <a:xfrm>
          <a:off x="3773844"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Technical details</a:t>
          </a:r>
          <a:endParaRPr lang="en-US" sz="1800" b="1" i="0" kern="1200" dirty="0" smtClean="0">
            <a:solidFill>
              <a:schemeClr val="tx1"/>
            </a:solidFill>
            <a:effectLst/>
          </a:endParaRPr>
        </a:p>
      </dsp:txBody>
      <dsp:txXfrm>
        <a:off x="4192535" y="208419"/>
        <a:ext cx="1256072" cy="837381"/>
      </dsp:txXfrm>
    </dsp:sp>
    <dsp:sp modelId="{1BB70F2C-4342-4734-9C82-3A356E7606AA}">
      <dsp:nvSpPr>
        <dsp:cNvPr id="0" name=""/>
        <dsp:cNvSpPr/>
      </dsp:nvSpPr>
      <dsp:spPr>
        <a:xfrm>
          <a:off x="5657952"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Results</a:t>
          </a:r>
          <a:endParaRPr lang="en-US" sz="1800" b="1" i="0" kern="1200" dirty="0" smtClean="0">
            <a:solidFill>
              <a:schemeClr val="tx1"/>
            </a:solidFill>
            <a:effectLst/>
          </a:endParaRPr>
        </a:p>
      </dsp:txBody>
      <dsp:txXfrm>
        <a:off x="6076643" y="208419"/>
        <a:ext cx="1256072" cy="837381"/>
      </dsp:txXfrm>
    </dsp:sp>
    <dsp:sp modelId="{B9C1B962-901A-4B6C-B5B2-0593E22F3FC6}">
      <dsp:nvSpPr>
        <dsp:cNvPr id="0" name=""/>
        <dsp:cNvSpPr/>
      </dsp:nvSpPr>
      <dsp:spPr>
        <a:xfrm>
          <a:off x="7542060" y="208419"/>
          <a:ext cx="2093453" cy="837381"/>
        </a:xfrm>
        <a:prstGeom prst="chevron">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 1000</a:t>
          </a:r>
          <a:endParaRPr lang="en-US" sz="1800" b="1" i="0" kern="1200" dirty="0" smtClean="0">
            <a:solidFill>
              <a:schemeClr val="tx1"/>
            </a:solidFill>
            <a:effectLst/>
          </a:endParaRPr>
        </a:p>
      </dsp:txBody>
      <dsp:txXfrm>
        <a:off x="7960751" y="208419"/>
        <a:ext cx="1256072" cy="837381"/>
      </dsp:txXfrm>
    </dsp:sp>
    <dsp:sp modelId="{C92DCF85-F6A8-4316-B910-1DF8336E061E}">
      <dsp:nvSpPr>
        <dsp:cNvPr id="0" name=""/>
        <dsp:cNvSpPr/>
      </dsp:nvSpPr>
      <dsp:spPr>
        <a:xfrm>
          <a:off x="9426168"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Comparison</a:t>
          </a:r>
          <a:endParaRPr lang="en-US" sz="1800" b="1" i="0" kern="1200" dirty="0" smtClean="0">
            <a:solidFill>
              <a:schemeClr val="tx1"/>
            </a:solidFill>
            <a:effectLst/>
          </a:endParaRPr>
        </a:p>
      </dsp:txBody>
      <dsp:txXfrm>
        <a:off x="9844859" y="208419"/>
        <a:ext cx="1256072" cy="837381"/>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91CA3-E5A1-44C5-A037-B2FC34FE86DB}">
      <dsp:nvSpPr>
        <dsp:cNvPr id="0" name=""/>
        <dsp:cNvSpPr/>
      </dsp:nvSpPr>
      <dsp:spPr>
        <a:xfrm>
          <a:off x="5627"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Intro</a:t>
          </a:r>
          <a:endParaRPr lang="he-IL" sz="1800" b="1" i="0" kern="1200" dirty="0">
            <a:solidFill>
              <a:schemeClr val="tx1"/>
            </a:solidFill>
            <a:effectLst/>
          </a:endParaRPr>
        </a:p>
      </dsp:txBody>
      <dsp:txXfrm>
        <a:off x="424318" y="208419"/>
        <a:ext cx="1256072" cy="837381"/>
      </dsp:txXfrm>
    </dsp:sp>
    <dsp:sp modelId="{FC9E9095-95CB-4AE1-8457-78BBA7B1ACE4}">
      <dsp:nvSpPr>
        <dsp:cNvPr id="0" name=""/>
        <dsp:cNvSpPr/>
      </dsp:nvSpPr>
      <dsp:spPr>
        <a:xfrm>
          <a:off x="1889735"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a:t>
          </a:r>
          <a:endParaRPr lang="he-IL" sz="1800" b="1" i="0" kern="1200" dirty="0">
            <a:solidFill>
              <a:schemeClr val="tx1"/>
            </a:solidFill>
            <a:effectLst/>
          </a:endParaRPr>
        </a:p>
      </dsp:txBody>
      <dsp:txXfrm>
        <a:off x="2308426" y="208419"/>
        <a:ext cx="1256072" cy="837381"/>
      </dsp:txXfrm>
    </dsp:sp>
    <dsp:sp modelId="{EC30F9D7-E781-439C-AD12-1E135F1761E8}">
      <dsp:nvSpPr>
        <dsp:cNvPr id="0" name=""/>
        <dsp:cNvSpPr/>
      </dsp:nvSpPr>
      <dsp:spPr>
        <a:xfrm>
          <a:off x="3773844"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Technical details</a:t>
          </a:r>
          <a:endParaRPr lang="en-US" sz="1800" b="1" i="0" kern="1200" dirty="0" smtClean="0">
            <a:solidFill>
              <a:schemeClr val="tx1"/>
            </a:solidFill>
            <a:effectLst/>
          </a:endParaRPr>
        </a:p>
      </dsp:txBody>
      <dsp:txXfrm>
        <a:off x="4192535" y="208419"/>
        <a:ext cx="1256072" cy="837381"/>
      </dsp:txXfrm>
    </dsp:sp>
    <dsp:sp modelId="{1BB70F2C-4342-4734-9C82-3A356E7606AA}">
      <dsp:nvSpPr>
        <dsp:cNvPr id="0" name=""/>
        <dsp:cNvSpPr/>
      </dsp:nvSpPr>
      <dsp:spPr>
        <a:xfrm>
          <a:off x="5657952"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Results</a:t>
          </a:r>
          <a:endParaRPr lang="en-US" sz="1800" b="1" i="0" kern="1200" dirty="0" smtClean="0">
            <a:solidFill>
              <a:schemeClr val="tx1"/>
            </a:solidFill>
            <a:effectLst/>
          </a:endParaRPr>
        </a:p>
      </dsp:txBody>
      <dsp:txXfrm>
        <a:off x="6076643" y="208419"/>
        <a:ext cx="1256072" cy="837381"/>
      </dsp:txXfrm>
    </dsp:sp>
    <dsp:sp modelId="{B9C1B962-901A-4B6C-B5B2-0593E22F3FC6}">
      <dsp:nvSpPr>
        <dsp:cNvPr id="0" name=""/>
        <dsp:cNvSpPr/>
      </dsp:nvSpPr>
      <dsp:spPr>
        <a:xfrm>
          <a:off x="7542060" y="208419"/>
          <a:ext cx="2093453" cy="837381"/>
        </a:xfrm>
        <a:prstGeom prst="chevron">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 1000</a:t>
          </a:r>
          <a:endParaRPr lang="en-US" sz="1800" b="1" i="0" kern="1200" dirty="0" smtClean="0">
            <a:solidFill>
              <a:schemeClr val="tx1"/>
            </a:solidFill>
            <a:effectLst/>
          </a:endParaRPr>
        </a:p>
      </dsp:txBody>
      <dsp:txXfrm>
        <a:off x="7960751" y="208419"/>
        <a:ext cx="1256072" cy="837381"/>
      </dsp:txXfrm>
    </dsp:sp>
    <dsp:sp modelId="{C92DCF85-F6A8-4316-B910-1DF8336E061E}">
      <dsp:nvSpPr>
        <dsp:cNvPr id="0" name=""/>
        <dsp:cNvSpPr/>
      </dsp:nvSpPr>
      <dsp:spPr>
        <a:xfrm>
          <a:off x="9426168"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Comparison</a:t>
          </a:r>
          <a:endParaRPr lang="en-US" sz="1800" b="1" i="0" kern="1200" dirty="0" smtClean="0">
            <a:solidFill>
              <a:schemeClr val="tx1"/>
            </a:solidFill>
            <a:effectLst/>
          </a:endParaRPr>
        </a:p>
      </dsp:txBody>
      <dsp:txXfrm>
        <a:off x="9844859" y="208419"/>
        <a:ext cx="1256072" cy="837381"/>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91CA3-E5A1-44C5-A037-B2FC34FE86DB}">
      <dsp:nvSpPr>
        <dsp:cNvPr id="0" name=""/>
        <dsp:cNvSpPr/>
      </dsp:nvSpPr>
      <dsp:spPr>
        <a:xfrm>
          <a:off x="5627"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Intro</a:t>
          </a:r>
          <a:endParaRPr lang="he-IL" sz="1800" b="1" i="0" kern="1200" dirty="0">
            <a:solidFill>
              <a:schemeClr val="tx1"/>
            </a:solidFill>
            <a:effectLst/>
          </a:endParaRPr>
        </a:p>
      </dsp:txBody>
      <dsp:txXfrm>
        <a:off x="424318" y="208419"/>
        <a:ext cx="1256072" cy="837381"/>
      </dsp:txXfrm>
    </dsp:sp>
    <dsp:sp modelId="{FC9E9095-95CB-4AE1-8457-78BBA7B1ACE4}">
      <dsp:nvSpPr>
        <dsp:cNvPr id="0" name=""/>
        <dsp:cNvSpPr/>
      </dsp:nvSpPr>
      <dsp:spPr>
        <a:xfrm>
          <a:off x="1889735"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a:t>
          </a:r>
          <a:endParaRPr lang="he-IL" sz="1800" b="1" i="0" kern="1200" dirty="0">
            <a:solidFill>
              <a:schemeClr val="tx1"/>
            </a:solidFill>
            <a:effectLst/>
          </a:endParaRPr>
        </a:p>
      </dsp:txBody>
      <dsp:txXfrm>
        <a:off x="2308426" y="208419"/>
        <a:ext cx="1256072" cy="837381"/>
      </dsp:txXfrm>
    </dsp:sp>
    <dsp:sp modelId="{EC30F9D7-E781-439C-AD12-1E135F1761E8}">
      <dsp:nvSpPr>
        <dsp:cNvPr id="0" name=""/>
        <dsp:cNvSpPr/>
      </dsp:nvSpPr>
      <dsp:spPr>
        <a:xfrm>
          <a:off x="3773844"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Technical details</a:t>
          </a:r>
          <a:endParaRPr lang="en-US" sz="1800" b="1" i="0" kern="1200" dirty="0" smtClean="0">
            <a:solidFill>
              <a:schemeClr val="tx1"/>
            </a:solidFill>
            <a:effectLst/>
          </a:endParaRPr>
        </a:p>
      </dsp:txBody>
      <dsp:txXfrm>
        <a:off x="4192535" y="208419"/>
        <a:ext cx="1256072" cy="837381"/>
      </dsp:txXfrm>
    </dsp:sp>
    <dsp:sp modelId="{1BB70F2C-4342-4734-9C82-3A356E7606AA}">
      <dsp:nvSpPr>
        <dsp:cNvPr id="0" name=""/>
        <dsp:cNvSpPr/>
      </dsp:nvSpPr>
      <dsp:spPr>
        <a:xfrm>
          <a:off x="5657952"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Results</a:t>
          </a:r>
          <a:endParaRPr lang="en-US" sz="1800" b="1" i="0" kern="1200" dirty="0" smtClean="0">
            <a:solidFill>
              <a:schemeClr val="tx1"/>
            </a:solidFill>
            <a:effectLst/>
          </a:endParaRPr>
        </a:p>
      </dsp:txBody>
      <dsp:txXfrm>
        <a:off x="6076643" y="208419"/>
        <a:ext cx="1256072" cy="837381"/>
      </dsp:txXfrm>
    </dsp:sp>
    <dsp:sp modelId="{B9C1B962-901A-4B6C-B5B2-0593E22F3FC6}">
      <dsp:nvSpPr>
        <dsp:cNvPr id="0" name=""/>
        <dsp:cNvSpPr/>
      </dsp:nvSpPr>
      <dsp:spPr>
        <a:xfrm>
          <a:off x="7542060"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 1000</a:t>
          </a:r>
          <a:endParaRPr lang="en-US" sz="1800" b="1" i="0" kern="1200" dirty="0" smtClean="0">
            <a:solidFill>
              <a:schemeClr val="tx1"/>
            </a:solidFill>
            <a:effectLst/>
          </a:endParaRPr>
        </a:p>
      </dsp:txBody>
      <dsp:txXfrm>
        <a:off x="7960751" y="208419"/>
        <a:ext cx="1256072" cy="837381"/>
      </dsp:txXfrm>
    </dsp:sp>
    <dsp:sp modelId="{C92DCF85-F6A8-4316-B910-1DF8336E061E}">
      <dsp:nvSpPr>
        <dsp:cNvPr id="0" name=""/>
        <dsp:cNvSpPr/>
      </dsp:nvSpPr>
      <dsp:spPr>
        <a:xfrm>
          <a:off x="9426168" y="208419"/>
          <a:ext cx="2093453" cy="837381"/>
        </a:xfrm>
        <a:prstGeom prst="chevron">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Comparison</a:t>
          </a:r>
          <a:endParaRPr lang="en-US" sz="1800" b="1" i="0" kern="1200" dirty="0" smtClean="0">
            <a:solidFill>
              <a:schemeClr val="tx1"/>
            </a:solidFill>
            <a:effectLst/>
          </a:endParaRPr>
        </a:p>
      </dsp:txBody>
      <dsp:txXfrm>
        <a:off x="9844859" y="208419"/>
        <a:ext cx="1256072" cy="837381"/>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91CA3-E5A1-44C5-A037-B2FC34FE86DB}">
      <dsp:nvSpPr>
        <dsp:cNvPr id="0" name=""/>
        <dsp:cNvSpPr/>
      </dsp:nvSpPr>
      <dsp:spPr>
        <a:xfrm>
          <a:off x="5627"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Intro</a:t>
          </a:r>
          <a:endParaRPr lang="he-IL" sz="1800" b="1" i="0" kern="1200" dirty="0">
            <a:solidFill>
              <a:schemeClr val="tx1"/>
            </a:solidFill>
            <a:effectLst/>
          </a:endParaRPr>
        </a:p>
      </dsp:txBody>
      <dsp:txXfrm>
        <a:off x="424318" y="208419"/>
        <a:ext cx="1256072" cy="837381"/>
      </dsp:txXfrm>
    </dsp:sp>
    <dsp:sp modelId="{FC9E9095-95CB-4AE1-8457-78BBA7B1ACE4}">
      <dsp:nvSpPr>
        <dsp:cNvPr id="0" name=""/>
        <dsp:cNvSpPr/>
      </dsp:nvSpPr>
      <dsp:spPr>
        <a:xfrm>
          <a:off x="1889735"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a:t>
          </a:r>
          <a:endParaRPr lang="he-IL" sz="1800" b="1" i="0" kern="1200" dirty="0">
            <a:solidFill>
              <a:schemeClr val="tx1"/>
            </a:solidFill>
            <a:effectLst/>
          </a:endParaRPr>
        </a:p>
      </dsp:txBody>
      <dsp:txXfrm>
        <a:off x="2308426" y="208419"/>
        <a:ext cx="1256072" cy="837381"/>
      </dsp:txXfrm>
    </dsp:sp>
    <dsp:sp modelId="{EC30F9D7-E781-439C-AD12-1E135F1761E8}">
      <dsp:nvSpPr>
        <dsp:cNvPr id="0" name=""/>
        <dsp:cNvSpPr/>
      </dsp:nvSpPr>
      <dsp:spPr>
        <a:xfrm>
          <a:off x="3773844"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Technical details</a:t>
          </a:r>
          <a:endParaRPr lang="en-US" sz="1800" b="1" i="0" kern="1200" dirty="0" smtClean="0">
            <a:solidFill>
              <a:schemeClr val="tx1"/>
            </a:solidFill>
            <a:effectLst/>
          </a:endParaRPr>
        </a:p>
      </dsp:txBody>
      <dsp:txXfrm>
        <a:off x="4192535" y="208419"/>
        <a:ext cx="1256072" cy="837381"/>
      </dsp:txXfrm>
    </dsp:sp>
    <dsp:sp modelId="{1BB70F2C-4342-4734-9C82-3A356E7606AA}">
      <dsp:nvSpPr>
        <dsp:cNvPr id="0" name=""/>
        <dsp:cNvSpPr/>
      </dsp:nvSpPr>
      <dsp:spPr>
        <a:xfrm>
          <a:off x="5657952"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Results</a:t>
          </a:r>
          <a:endParaRPr lang="en-US" sz="1800" b="1" i="0" kern="1200" dirty="0" smtClean="0">
            <a:solidFill>
              <a:schemeClr val="tx1"/>
            </a:solidFill>
            <a:effectLst/>
          </a:endParaRPr>
        </a:p>
      </dsp:txBody>
      <dsp:txXfrm>
        <a:off x="6076643" y="208419"/>
        <a:ext cx="1256072" cy="837381"/>
      </dsp:txXfrm>
    </dsp:sp>
    <dsp:sp modelId="{B9C1B962-901A-4B6C-B5B2-0593E22F3FC6}">
      <dsp:nvSpPr>
        <dsp:cNvPr id="0" name=""/>
        <dsp:cNvSpPr/>
      </dsp:nvSpPr>
      <dsp:spPr>
        <a:xfrm>
          <a:off x="7542060"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 1000</a:t>
          </a:r>
          <a:endParaRPr lang="en-US" sz="1800" b="1" i="0" kern="1200" dirty="0" smtClean="0">
            <a:solidFill>
              <a:schemeClr val="tx1"/>
            </a:solidFill>
            <a:effectLst/>
          </a:endParaRPr>
        </a:p>
      </dsp:txBody>
      <dsp:txXfrm>
        <a:off x="7960751" y="208419"/>
        <a:ext cx="1256072" cy="837381"/>
      </dsp:txXfrm>
    </dsp:sp>
    <dsp:sp modelId="{C92DCF85-F6A8-4316-B910-1DF8336E061E}">
      <dsp:nvSpPr>
        <dsp:cNvPr id="0" name=""/>
        <dsp:cNvSpPr/>
      </dsp:nvSpPr>
      <dsp:spPr>
        <a:xfrm>
          <a:off x="9426168" y="208419"/>
          <a:ext cx="2093453" cy="837381"/>
        </a:xfrm>
        <a:prstGeom prst="chevron">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Comparison</a:t>
          </a:r>
          <a:endParaRPr lang="en-US" sz="1800" b="1" i="0" kern="1200" dirty="0" smtClean="0">
            <a:solidFill>
              <a:schemeClr val="tx1"/>
            </a:solidFill>
            <a:effectLst/>
          </a:endParaRPr>
        </a:p>
      </dsp:txBody>
      <dsp:txXfrm>
        <a:off x="9844859" y="208419"/>
        <a:ext cx="1256072" cy="837381"/>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91CA3-E5A1-44C5-A037-B2FC34FE86DB}">
      <dsp:nvSpPr>
        <dsp:cNvPr id="0" name=""/>
        <dsp:cNvSpPr/>
      </dsp:nvSpPr>
      <dsp:spPr>
        <a:xfrm>
          <a:off x="5627"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Intro</a:t>
          </a:r>
          <a:endParaRPr lang="he-IL" sz="1800" b="1" i="0" kern="1200" dirty="0">
            <a:solidFill>
              <a:schemeClr val="tx1"/>
            </a:solidFill>
            <a:effectLst/>
          </a:endParaRPr>
        </a:p>
      </dsp:txBody>
      <dsp:txXfrm>
        <a:off x="424318" y="208419"/>
        <a:ext cx="1256072" cy="837381"/>
      </dsp:txXfrm>
    </dsp:sp>
    <dsp:sp modelId="{FC9E9095-95CB-4AE1-8457-78BBA7B1ACE4}">
      <dsp:nvSpPr>
        <dsp:cNvPr id="0" name=""/>
        <dsp:cNvSpPr/>
      </dsp:nvSpPr>
      <dsp:spPr>
        <a:xfrm>
          <a:off x="1889735"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a:t>
          </a:r>
          <a:endParaRPr lang="he-IL" sz="1800" b="1" i="0" kern="1200" dirty="0">
            <a:solidFill>
              <a:schemeClr val="tx1"/>
            </a:solidFill>
            <a:effectLst/>
          </a:endParaRPr>
        </a:p>
      </dsp:txBody>
      <dsp:txXfrm>
        <a:off x="2308426" y="208419"/>
        <a:ext cx="1256072" cy="837381"/>
      </dsp:txXfrm>
    </dsp:sp>
    <dsp:sp modelId="{EC30F9D7-E781-439C-AD12-1E135F1761E8}">
      <dsp:nvSpPr>
        <dsp:cNvPr id="0" name=""/>
        <dsp:cNvSpPr/>
      </dsp:nvSpPr>
      <dsp:spPr>
        <a:xfrm>
          <a:off x="3773844"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Technical details</a:t>
          </a:r>
          <a:endParaRPr lang="en-US" sz="1800" b="1" i="0" kern="1200" dirty="0" smtClean="0">
            <a:solidFill>
              <a:schemeClr val="tx1"/>
            </a:solidFill>
            <a:effectLst/>
          </a:endParaRPr>
        </a:p>
      </dsp:txBody>
      <dsp:txXfrm>
        <a:off x="4192535" y="208419"/>
        <a:ext cx="1256072" cy="837381"/>
      </dsp:txXfrm>
    </dsp:sp>
    <dsp:sp modelId="{1BB70F2C-4342-4734-9C82-3A356E7606AA}">
      <dsp:nvSpPr>
        <dsp:cNvPr id="0" name=""/>
        <dsp:cNvSpPr/>
      </dsp:nvSpPr>
      <dsp:spPr>
        <a:xfrm>
          <a:off x="5657952"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Results</a:t>
          </a:r>
          <a:endParaRPr lang="en-US" sz="1800" b="1" i="0" kern="1200" dirty="0" smtClean="0">
            <a:solidFill>
              <a:schemeClr val="tx1"/>
            </a:solidFill>
            <a:effectLst/>
          </a:endParaRPr>
        </a:p>
      </dsp:txBody>
      <dsp:txXfrm>
        <a:off x="6076643" y="208419"/>
        <a:ext cx="1256072" cy="837381"/>
      </dsp:txXfrm>
    </dsp:sp>
    <dsp:sp modelId="{B9C1B962-901A-4B6C-B5B2-0593E22F3FC6}">
      <dsp:nvSpPr>
        <dsp:cNvPr id="0" name=""/>
        <dsp:cNvSpPr/>
      </dsp:nvSpPr>
      <dsp:spPr>
        <a:xfrm>
          <a:off x="7542060"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 1000</a:t>
          </a:r>
          <a:endParaRPr lang="en-US" sz="1800" b="1" i="0" kern="1200" dirty="0" smtClean="0">
            <a:solidFill>
              <a:schemeClr val="tx1"/>
            </a:solidFill>
            <a:effectLst/>
          </a:endParaRPr>
        </a:p>
      </dsp:txBody>
      <dsp:txXfrm>
        <a:off x="7960751" y="208419"/>
        <a:ext cx="1256072" cy="837381"/>
      </dsp:txXfrm>
    </dsp:sp>
    <dsp:sp modelId="{C92DCF85-F6A8-4316-B910-1DF8336E061E}">
      <dsp:nvSpPr>
        <dsp:cNvPr id="0" name=""/>
        <dsp:cNvSpPr/>
      </dsp:nvSpPr>
      <dsp:spPr>
        <a:xfrm>
          <a:off x="9426168" y="208419"/>
          <a:ext cx="2093453" cy="837381"/>
        </a:xfrm>
        <a:prstGeom prst="chevron">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Comparison</a:t>
          </a:r>
          <a:endParaRPr lang="en-US" sz="1800" b="1" i="0" kern="1200" dirty="0" smtClean="0">
            <a:solidFill>
              <a:schemeClr val="tx1"/>
            </a:solidFill>
            <a:effectLst/>
          </a:endParaRPr>
        </a:p>
      </dsp:txBody>
      <dsp:txXfrm>
        <a:off x="9844859" y="208419"/>
        <a:ext cx="1256072" cy="837381"/>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91CA3-E5A1-44C5-A037-B2FC34FE86DB}">
      <dsp:nvSpPr>
        <dsp:cNvPr id="0" name=""/>
        <dsp:cNvSpPr/>
      </dsp:nvSpPr>
      <dsp:spPr>
        <a:xfrm>
          <a:off x="5627"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Intro</a:t>
          </a:r>
          <a:endParaRPr lang="he-IL" sz="1800" b="1" i="0" kern="1200" dirty="0">
            <a:solidFill>
              <a:schemeClr val="tx1"/>
            </a:solidFill>
            <a:effectLst/>
          </a:endParaRPr>
        </a:p>
      </dsp:txBody>
      <dsp:txXfrm>
        <a:off x="424318" y="208419"/>
        <a:ext cx="1256072" cy="837381"/>
      </dsp:txXfrm>
    </dsp:sp>
    <dsp:sp modelId="{FC9E9095-95CB-4AE1-8457-78BBA7B1ACE4}">
      <dsp:nvSpPr>
        <dsp:cNvPr id="0" name=""/>
        <dsp:cNvSpPr/>
      </dsp:nvSpPr>
      <dsp:spPr>
        <a:xfrm>
          <a:off x="1889735"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a:t>
          </a:r>
          <a:endParaRPr lang="he-IL" sz="1800" b="1" i="0" kern="1200" dirty="0">
            <a:solidFill>
              <a:schemeClr val="tx1"/>
            </a:solidFill>
            <a:effectLst/>
          </a:endParaRPr>
        </a:p>
      </dsp:txBody>
      <dsp:txXfrm>
        <a:off x="2308426" y="208419"/>
        <a:ext cx="1256072" cy="837381"/>
      </dsp:txXfrm>
    </dsp:sp>
    <dsp:sp modelId="{EC30F9D7-E781-439C-AD12-1E135F1761E8}">
      <dsp:nvSpPr>
        <dsp:cNvPr id="0" name=""/>
        <dsp:cNvSpPr/>
      </dsp:nvSpPr>
      <dsp:spPr>
        <a:xfrm>
          <a:off x="3773844"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Technical details</a:t>
          </a:r>
          <a:endParaRPr lang="en-US" sz="1800" b="1" i="0" kern="1200" dirty="0" smtClean="0">
            <a:solidFill>
              <a:schemeClr val="tx1"/>
            </a:solidFill>
            <a:effectLst/>
          </a:endParaRPr>
        </a:p>
      </dsp:txBody>
      <dsp:txXfrm>
        <a:off x="4192535" y="208419"/>
        <a:ext cx="1256072" cy="837381"/>
      </dsp:txXfrm>
    </dsp:sp>
    <dsp:sp modelId="{1BB70F2C-4342-4734-9C82-3A356E7606AA}">
      <dsp:nvSpPr>
        <dsp:cNvPr id="0" name=""/>
        <dsp:cNvSpPr/>
      </dsp:nvSpPr>
      <dsp:spPr>
        <a:xfrm>
          <a:off x="5657952"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Results</a:t>
          </a:r>
          <a:endParaRPr lang="en-US" sz="1800" b="1" i="0" kern="1200" dirty="0" smtClean="0">
            <a:solidFill>
              <a:schemeClr val="tx1"/>
            </a:solidFill>
            <a:effectLst/>
          </a:endParaRPr>
        </a:p>
      </dsp:txBody>
      <dsp:txXfrm>
        <a:off x="6076643" y="208419"/>
        <a:ext cx="1256072" cy="837381"/>
      </dsp:txXfrm>
    </dsp:sp>
    <dsp:sp modelId="{B9C1B962-901A-4B6C-B5B2-0593E22F3FC6}">
      <dsp:nvSpPr>
        <dsp:cNvPr id="0" name=""/>
        <dsp:cNvSpPr/>
      </dsp:nvSpPr>
      <dsp:spPr>
        <a:xfrm>
          <a:off x="7542060"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 1000</a:t>
          </a:r>
          <a:endParaRPr lang="en-US" sz="1800" b="1" i="0" kern="1200" dirty="0" smtClean="0">
            <a:solidFill>
              <a:schemeClr val="tx1"/>
            </a:solidFill>
            <a:effectLst/>
          </a:endParaRPr>
        </a:p>
      </dsp:txBody>
      <dsp:txXfrm>
        <a:off x="7960751" y="208419"/>
        <a:ext cx="1256072" cy="837381"/>
      </dsp:txXfrm>
    </dsp:sp>
    <dsp:sp modelId="{C92DCF85-F6A8-4316-B910-1DF8336E061E}">
      <dsp:nvSpPr>
        <dsp:cNvPr id="0" name=""/>
        <dsp:cNvSpPr/>
      </dsp:nvSpPr>
      <dsp:spPr>
        <a:xfrm>
          <a:off x="9426168" y="208419"/>
          <a:ext cx="2093453" cy="837381"/>
        </a:xfrm>
        <a:prstGeom prst="chevron">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Comparison</a:t>
          </a:r>
          <a:endParaRPr lang="en-US" sz="1800" b="1" i="0" kern="1200" dirty="0" smtClean="0">
            <a:solidFill>
              <a:schemeClr val="tx1"/>
            </a:solidFill>
            <a:effectLst/>
          </a:endParaRPr>
        </a:p>
      </dsp:txBody>
      <dsp:txXfrm>
        <a:off x="9844859" y="208419"/>
        <a:ext cx="1256072" cy="837381"/>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91CA3-E5A1-44C5-A037-B2FC34FE86DB}">
      <dsp:nvSpPr>
        <dsp:cNvPr id="0" name=""/>
        <dsp:cNvSpPr/>
      </dsp:nvSpPr>
      <dsp:spPr>
        <a:xfrm>
          <a:off x="5627"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Intro</a:t>
          </a:r>
          <a:endParaRPr lang="he-IL" sz="1800" b="1" i="0" kern="1200" dirty="0">
            <a:solidFill>
              <a:schemeClr val="tx1"/>
            </a:solidFill>
            <a:effectLst/>
          </a:endParaRPr>
        </a:p>
      </dsp:txBody>
      <dsp:txXfrm>
        <a:off x="424318" y="208419"/>
        <a:ext cx="1256072" cy="837381"/>
      </dsp:txXfrm>
    </dsp:sp>
    <dsp:sp modelId="{FC9E9095-95CB-4AE1-8457-78BBA7B1ACE4}">
      <dsp:nvSpPr>
        <dsp:cNvPr id="0" name=""/>
        <dsp:cNvSpPr/>
      </dsp:nvSpPr>
      <dsp:spPr>
        <a:xfrm>
          <a:off x="1889735"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a:t>
          </a:r>
          <a:endParaRPr lang="he-IL" sz="1800" b="1" i="0" kern="1200" dirty="0">
            <a:solidFill>
              <a:schemeClr val="tx1"/>
            </a:solidFill>
            <a:effectLst/>
          </a:endParaRPr>
        </a:p>
      </dsp:txBody>
      <dsp:txXfrm>
        <a:off x="2308426" y="208419"/>
        <a:ext cx="1256072" cy="837381"/>
      </dsp:txXfrm>
    </dsp:sp>
    <dsp:sp modelId="{EC30F9D7-E781-439C-AD12-1E135F1761E8}">
      <dsp:nvSpPr>
        <dsp:cNvPr id="0" name=""/>
        <dsp:cNvSpPr/>
      </dsp:nvSpPr>
      <dsp:spPr>
        <a:xfrm>
          <a:off x="3773844"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Technical details</a:t>
          </a:r>
          <a:endParaRPr lang="en-US" sz="1800" b="1" i="0" kern="1200" dirty="0" smtClean="0">
            <a:solidFill>
              <a:schemeClr val="tx1"/>
            </a:solidFill>
            <a:effectLst/>
          </a:endParaRPr>
        </a:p>
      </dsp:txBody>
      <dsp:txXfrm>
        <a:off x="4192535" y="208419"/>
        <a:ext cx="1256072" cy="837381"/>
      </dsp:txXfrm>
    </dsp:sp>
    <dsp:sp modelId="{1BB70F2C-4342-4734-9C82-3A356E7606AA}">
      <dsp:nvSpPr>
        <dsp:cNvPr id="0" name=""/>
        <dsp:cNvSpPr/>
      </dsp:nvSpPr>
      <dsp:spPr>
        <a:xfrm>
          <a:off x="5657952"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Results</a:t>
          </a:r>
          <a:endParaRPr lang="en-US" sz="1800" b="1" i="0" kern="1200" dirty="0" smtClean="0">
            <a:solidFill>
              <a:schemeClr val="tx1"/>
            </a:solidFill>
            <a:effectLst/>
          </a:endParaRPr>
        </a:p>
      </dsp:txBody>
      <dsp:txXfrm>
        <a:off x="6076643" y="208419"/>
        <a:ext cx="1256072" cy="837381"/>
      </dsp:txXfrm>
    </dsp:sp>
    <dsp:sp modelId="{B9C1B962-901A-4B6C-B5B2-0593E22F3FC6}">
      <dsp:nvSpPr>
        <dsp:cNvPr id="0" name=""/>
        <dsp:cNvSpPr/>
      </dsp:nvSpPr>
      <dsp:spPr>
        <a:xfrm>
          <a:off x="7542060"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 1000</a:t>
          </a:r>
          <a:endParaRPr lang="en-US" sz="1800" b="1" i="0" kern="1200" dirty="0" smtClean="0">
            <a:solidFill>
              <a:schemeClr val="tx1"/>
            </a:solidFill>
            <a:effectLst/>
          </a:endParaRPr>
        </a:p>
      </dsp:txBody>
      <dsp:txXfrm>
        <a:off x="7960751" y="208419"/>
        <a:ext cx="1256072" cy="837381"/>
      </dsp:txXfrm>
    </dsp:sp>
    <dsp:sp modelId="{C92DCF85-F6A8-4316-B910-1DF8336E061E}">
      <dsp:nvSpPr>
        <dsp:cNvPr id="0" name=""/>
        <dsp:cNvSpPr/>
      </dsp:nvSpPr>
      <dsp:spPr>
        <a:xfrm>
          <a:off x="9426168" y="208419"/>
          <a:ext cx="2093453" cy="837381"/>
        </a:xfrm>
        <a:prstGeom prst="chevron">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Comparison</a:t>
          </a:r>
          <a:endParaRPr lang="en-US" sz="1800" b="1" i="0" kern="1200" dirty="0" smtClean="0">
            <a:solidFill>
              <a:schemeClr val="tx1"/>
            </a:solidFill>
            <a:effectLst/>
          </a:endParaRPr>
        </a:p>
      </dsp:txBody>
      <dsp:txXfrm>
        <a:off x="9844859" y="208419"/>
        <a:ext cx="1256072" cy="8373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91CA3-E5A1-44C5-A037-B2FC34FE86DB}">
      <dsp:nvSpPr>
        <dsp:cNvPr id="0" name=""/>
        <dsp:cNvSpPr/>
      </dsp:nvSpPr>
      <dsp:spPr>
        <a:xfrm>
          <a:off x="5627" y="208419"/>
          <a:ext cx="2093453" cy="837381"/>
        </a:xfrm>
        <a:prstGeom prst="chevron">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Intro</a:t>
          </a:r>
          <a:endParaRPr lang="he-IL" sz="1800" b="1" i="0" kern="1200" dirty="0">
            <a:solidFill>
              <a:schemeClr val="tx1"/>
            </a:solidFill>
            <a:effectLst/>
          </a:endParaRPr>
        </a:p>
      </dsp:txBody>
      <dsp:txXfrm>
        <a:off x="424318" y="208419"/>
        <a:ext cx="1256072" cy="837381"/>
      </dsp:txXfrm>
    </dsp:sp>
    <dsp:sp modelId="{FC9E9095-95CB-4AE1-8457-78BBA7B1ACE4}">
      <dsp:nvSpPr>
        <dsp:cNvPr id="0" name=""/>
        <dsp:cNvSpPr/>
      </dsp:nvSpPr>
      <dsp:spPr>
        <a:xfrm>
          <a:off x="1889735"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a:t>
          </a:r>
          <a:endParaRPr lang="he-IL" sz="1800" b="1" i="0" kern="1200" dirty="0">
            <a:solidFill>
              <a:schemeClr val="tx1"/>
            </a:solidFill>
            <a:effectLst/>
          </a:endParaRPr>
        </a:p>
      </dsp:txBody>
      <dsp:txXfrm>
        <a:off x="2308426" y="208419"/>
        <a:ext cx="1256072" cy="837381"/>
      </dsp:txXfrm>
    </dsp:sp>
    <dsp:sp modelId="{EC30F9D7-E781-439C-AD12-1E135F1761E8}">
      <dsp:nvSpPr>
        <dsp:cNvPr id="0" name=""/>
        <dsp:cNvSpPr/>
      </dsp:nvSpPr>
      <dsp:spPr>
        <a:xfrm>
          <a:off x="3773844"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Technical details</a:t>
          </a:r>
          <a:endParaRPr lang="en-US" sz="1800" b="1" i="0" kern="1200" dirty="0" smtClean="0">
            <a:solidFill>
              <a:schemeClr val="tx1"/>
            </a:solidFill>
            <a:effectLst/>
          </a:endParaRPr>
        </a:p>
      </dsp:txBody>
      <dsp:txXfrm>
        <a:off x="4192535" y="208419"/>
        <a:ext cx="1256072" cy="837381"/>
      </dsp:txXfrm>
    </dsp:sp>
    <dsp:sp modelId="{1BB70F2C-4342-4734-9C82-3A356E7606AA}">
      <dsp:nvSpPr>
        <dsp:cNvPr id="0" name=""/>
        <dsp:cNvSpPr/>
      </dsp:nvSpPr>
      <dsp:spPr>
        <a:xfrm>
          <a:off x="5657952"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Results</a:t>
          </a:r>
          <a:endParaRPr lang="en-US" sz="1800" b="1" i="0" kern="1200" dirty="0" smtClean="0">
            <a:solidFill>
              <a:schemeClr val="tx1"/>
            </a:solidFill>
            <a:effectLst/>
          </a:endParaRPr>
        </a:p>
      </dsp:txBody>
      <dsp:txXfrm>
        <a:off x="6076643" y="208419"/>
        <a:ext cx="1256072" cy="837381"/>
      </dsp:txXfrm>
    </dsp:sp>
    <dsp:sp modelId="{B9C1B962-901A-4B6C-B5B2-0593E22F3FC6}">
      <dsp:nvSpPr>
        <dsp:cNvPr id="0" name=""/>
        <dsp:cNvSpPr/>
      </dsp:nvSpPr>
      <dsp:spPr>
        <a:xfrm>
          <a:off x="7542060"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 1000</a:t>
          </a:r>
          <a:endParaRPr lang="en-US" sz="1800" b="1" i="0" kern="1200" dirty="0" smtClean="0">
            <a:solidFill>
              <a:schemeClr val="tx1"/>
            </a:solidFill>
            <a:effectLst/>
          </a:endParaRPr>
        </a:p>
      </dsp:txBody>
      <dsp:txXfrm>
        <a:off x="7960751" y="208419"/>
        <a:ext cx="1256072" cy="837381"/>
      </dsp:txXfrm>
    </dsp:sp>
    <dsp:sp modelId="{C92DCF85-F6A8-4316-B910-1DF8336E061E}">
      <dsp:nvSpPr>
        <dsp:cNvPr id="0" name=""/>
        <dsp:cNvSpPr/>
      </dsp:nvSpPr>
      <dsp:spPr>
        <a:xfrm>
          <a:off x="9426168"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Comparison</a:t>
          </a:r>
          <a:endParaRPr lang="en-US" sz="1800" b="1" i="0" kern="1200" dirty="0" smtClean="0">
            <a:solidFill>
              <a:schemeClr val="tx1"/>
            </a:solidFill>
            <a:effectLst/>
          </a:endParaRPr>
        </a:p>
      </dsp:txBody>
      <dsp:txXfrm>
        <a:off x="9844859" y="208419"/>
        <a:ext cx="1256072" cy="837381"/>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91CA3-E5A1-44C5-A037-B2FC34FE86DB}">
      <dsp:nvSpPr>
        <dsp:cNvPr id="0" name=""/>
        <dsp:cNvSpPr/>
      </dsp:nvSpPr>
      <dsp:spPr>
        <a:xfrm>
          <a:off x="5627"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Intro</a:t>
          </a:r>
          <a:endParaRPr lang="he-IL" sz="1800" b="1" i="0" kern="1200" dirty="0">
            <a:solidFill>
              <a:schemeClr val="tx1"/>
            </a:solidFill>
            <a:effectLst/>
          </a:endParaRPr>
        </a:p>
      </dsp:txBody>
      <dsp:txXfrm>
        <a:off x="424318" y="208419"/>
        <a:ext cx="1256072" cy="837381"/>
      </dsp:txXfrm>
    </dsp:sp>
    <dsp:sp modelId="{FC9E9095-95CB-4AE1-8457-78BBA7B1ACE4}">
      <dsp:nvSpPr>
        <dsp:cNvPr id="0" name=""/>
        <dsp:cNvSpPr/>
      </dsp:nvSpPr>
      <dsp:spPr>
        <a:xfrm>
          <a:off x="1889735"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a:t>
          </a:r>
          <a:endParaRPr lang="he-IL" sz="1800" b="1" i="0" kern="1200" dirty="0">
            <a:solidFill>
              <a:schemeClr val="tx1"/>
            </a:solidFill>
            <a:effectLst/>
          </a:endParaRPr>
        </a:p>
      </dsp:txBody>
      <dsp:txXfrm>
        <a:off x="2308426" y="208419"/>
        <a:ext cx="1256072" cy="837381"/>
      </dsp:txXfrm>
    </dsp:sp>
    <dsp:sp modelId="{EC30F9D7-E781-439C-AD12-1E135F1761E8}">
      <dsp:nvSpPr>
        <dsp:cNvPr id="0" name=""/>
        <dsp:cNvSpPr/>
      </dsp:nvSpPr>
      <dsp:spPr>
        <a:xfrm>
          <a:off x="3773844"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Technical details</a:t>
          </a:r>
          <a:endParaRPr lang="en-US" sz="1800" b="1" i="0" kern="1200" dirty="0" smtClean="0">
            <a:solidFill>
              <a:schemeClr val="tx1"/>
            </a:solidFill>
            <a:effectLst/>
          </a:endParaRPr>
        </a:p>
      </dsp:txBody>
      <dsp:txXfrm>
        <a:off x="4192535" y="208419"/>
        <a:ext cx="1256072" cy="837381"/>
      </dsp:txXfrm>
    </dsp:sp>
    <dsp:sp modelId="{1BB70F2C-4342-4734-9C82-3A356E7606AA}">
      <dsp:nvSpPr>
        <dsp:cNvPr id="0" name=""/>
        <dsp:cNvSpPr/>
      </dsp:nvSpPr>
      <dsp:spPr>
        <a:xfrm>
          <a:off x="5657952"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Results</a:t>
          </a:r>
          <a:endParaRPr lang="en-US" sz="1800" b="1" i="0" kern="1200" dirty="0" smtClean="0">
            <a:solidFill>
              <a:schemeClr val="tx1"/>
            </a:solidFill>
            <a:effectLst/>
          </a:endParaRPr>
        </a:p>
      </dsp:txBody>
      <dsp:txXfrm>
        <a:off x="6076643" y="208419"/>
        <a:ext cx="1256072" cy="837381"/>
      </dsp:txXfrm>
    </dsp:sp>
    <dsp:sp modelId="{B9C1B962-901A-4B6C-B5B2-0593E22F3FC6}">
      <dsp:nvSpPr>
        <dsp:cNvPr id="0" name=""/>
        <dsp:cNvSpPr/>
      </dsp:nvSpPr>
      <dsp:spPr>
        <a:xfrm>
          <a:off x="7542060"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 1000</a:t>
          </a:r>
          <a:endParaRPr lang="en-US" sz="1800" b="1" i="0" kern="1200" dirty="0" smtClean="0">
            <a:solidFill>
              <a:schemeClr val="tx1"/>
            </a:solidFill>
            <a:effectLst/>
          </a:endParaRPr>
        </a:p>
      </dsp:txBody>
      <dsp:txXfrm>
        <a:off x="7960751" y="208419"/>
        <a:ext cx="1256072" cy="837381"/>
      </dsp:txXfrm>
    </dsp:sp>
    <dsp:sp modelId="{C92DCF85-F6A8-4316-B910-1DF8336E061E}">
      <dsp:nvSpPr>
        <dsp:cNvPr id="0" name=""/>
        <dsp:cNvSpPr/>
      </dsp:nvSpPr>
      <dsp:spPr>
        <a:xfrm>
          <a:off x="9426168" y="208419"/>
          <a:ext cx="2093453" cy="837381"/>
        </a:xfrm>
        <a:prstGeom prst="chevron">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Comparison</a:t>
          </a:r>
          <a:endParaRPr lang="en-US" sz="1800" b="1" i="0" kern="1200" dirty="0" smtClean="0">
            <a:solidFill>
              <a:schemeClr val="tx1"/>
            </a:solidFill>
            <a:effectLst/>
          </a:endParaRPr>
        </a:p>
      </dsp:txBody>
      <dsp:txXfrm>
        <a:off x="9844859" y="208419"/>
        <a:ext cx="1256072" cy="8373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91CA3-E5A1-44C5-A037-B2FC34FE86DB}">
      <dsp:nvSpPr>
        <dsp:cNvPr id="0" name=""/>
        <dsp:cNvSpPr/>
      </dsp:nvSpPr>
      <dsp:spPr>
        <a:xfrm>
          <a:off x="5627" y="208419"/>
          <a:ext cx="2093453" cy="837381"/>
        </a:xfrm>
        <a:prstGeom prst="chevron">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Intro</a:t>
          </a:r>
          <a:endParaRPr lang="he-IL" sz="1800" b="1" i="0" kern="1200" dirty="0">
            <a:solidFill>
              <a:schemeClr val="tx1"/>
            </a:solidFill>
            <a:effectLst/>
          </a:endParaRPr>
        </a:p>
      </dsp:txBody>
      <dsp:txXfrm>
        <a:off x="424318" y="208419"/>
        <a:ext cx="1256072" cy="837381"/>
      </dsp:txXfrm>
    </dsp:sp>
    <dsp:sp modelId="{FC9E9095-95CB-4AE1-8457-78BBA7B1ACE4}">
      <dsp:nvSpPr>
        <dsp:cNvPr id="0" name=""/>
        <dsp:cNvSpPr/>
      </dsp:nvSpPr>
      <dsp:spPr>
        <a:xfrm>
          <a:off x="1889735"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a:t>
          </a:r>
          <a:endParaRPr lang="he-IL" sz="1800" b="1" i="0" kern="1200" dirty="0">
            <a:solidFill>
              <a:schemeClr val="tx1"/>
            </a:solidFill>
            <a:effectLst/>
          </a:endParaRPr>
        </a:p>
      </dsp:txBody>
      <dsp:txXfrm>
        <a:off x="2308426" y="208419"/>
        <a:ext cx="1256072" cy="837381"/>
      </dsp:txXfrm>
    </dsp:sp>
    <dsp:sp modelId="{EC30F9D7-E781-439C-AD12-1E135F1761E8}">
      <dsp:nvSpPr>
        <dsp:cNvPr id="0" name=""/>
        <dsp:cNvSpPr/>
      </dsp:nvSpPr>
      <dsp:spPr>
        <a:xfrm>
          <a:off x="3773844"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Technical details</a:t>
          </a:r>
          <a:endParaRPr lang="en-US" sz="1800" b="1" i="0" kern="1200" dirty="0" smtClean="0">
            <a:solidFill>
              <a:schemeClr val="tx1"/>
            </a:solidFill>
            <a:effectLst/>
          </a:endParaRPr>
        </a:p>
      </dsp:txBody>
      <dsp:txXfrm>
        <a:off x="4192535" y="208419"/>
        <a:ext cx="1256072" cy="837381"/>
      </dsp:txXfrm>
    </dsp:sp>
    <dsp:sp modelId="{1BB70F2C-4342-4734-9C82-3A356E7606AA}">
      <dsp:nvSpPr>
        <dsp:cNvPr id="0" name=""/>
        <dsp:cNvSpPr/>
      </dsp:nvSpPr>
      <dsp:spPr>
        <a:xfrm>
          <a:off x="5657952"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Results</a:t>
          </a:r>
          <a:endParaRPr lang="en-US" sz="1800" b="1" i="0" kern="1200" dirty="0" smtClean="0">
            <a:solidFill>
              <a:schemeClr val="tx1"/>
            </a:solidFill>
            <a:effectLst/>
          </a:endParaRPr>
        </a:p>
      </dsp:txBody>
      <dsp:txXfrm>
        <a:off x="6076643" y="208419"/>
        <a:ext cx="1256072" cy="837381"/>
      </dsp:txXfrm>
    </dsp:sp>
    <dsp:sp modelId="{B9C1B962-901A-4B6C-B5B2-0593E22F3FC6}">
      <dsp:nvSpPr>
        <dsp:cNvPr id="0" name=""/>
        <dsp:cNvSpPr/>
      </dsp:nvSpPr>
      <dsp:spPr>
        <a:xfrm>
          <a:off x="7542060"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 1000</a:t>
          </a:r>
          <a:endParaRPr lang="en-US" sz="1800" b="1" i="0" kern="1200" dirty="0" smtClean="0">
            <a:solidFill>
              <a:schemeClr val="tx1"/>
            </a:solidFill>
            <a:effectLst/>
          </a:endParaRPr>
        </a:p>
      </dsp:txBody>
      <dsp:txXfrm>
        <a:off x="7960751" y="208419"/>
        <a:ext cx="1256072" cy="837381"/>
      </dsp:txXfrm>
    </dsp:sp>
    <dsp:sp modelId="{C92DCF85-F6A8-4316-B910-1DF8336E061E}">
      <dsp:nvSpPr>
        <dsp:cNvPr id="0" name=""/>
        <dsp:cNvSpPr/>
      </dsp:nvSpPr>
      <dsp:spPr>
        <a:xfrm>
          <a:off x="9426168"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Comparison</a:t>
          </a:r>
          <a:endParaRPr lang="en-US" sz="1800" b="1" i="0" kern="1200" dirty="0" smtClean="0">
            <a:solidFill>
              <a:schemeClr val="tx1"/>
            </a:solidFill>
            <a:effectLst/>
          </a:endParaRPr>
        </a:p>
      </dsp:txBody>
      <dsp:txXfrm>
        <a:off x="9844859" y="208419"/>
        <a:ext cx="1256072" cy="8373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91CA3-E5A1-44C5-A037-B2FC34FE86DB}">
      <dsp:nvSpPr>
        <dsp:cNvPr id="0" name=""/>
        <dsp:cNvSpPr/>
      </dsp:nvSpPr>
      <dsp:spPr>
        <a:xfrm>
          <a:off x="5627" y="208419"/>
          <a:ext cx="2093453" cy="837381"/>
        </a:xfrm>
        <a:prstGeom prst="chevron">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Intro</a:t>
          </a:r>
          <a:endParaRPr lang="he-IL" sz="1800" b="1" i="0" kern="1200" dirty="0">
            <a:solidFill>
              <a:schemeClr val="tx1"/>
            </a:solidFill>
            <a:effectLst/>
          </a:endParaRPr>
        </a:p>
      </dsp:txBody>
      <dsp:txXfrm>
        <a:off x="424318" y="208419"/>
        <a:ext cx="1256072" cy="837381"/>
      </dsp:txXfrm>
    </dsp:sp>
    <dsp:sp modelId="{FC9E9095-95CB-4AE1-8457-78BBA7B1ACE4}">
      <dsp:nvSpPr>
        <dsp:cNvPr id="0" name=""/>
        <dsp:cNvSpPr/>
      </dsp:nvSpPr>
      <dsp:spPr>
        <a:xfrm>
          <a:off x="1889735"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a:t>
          </a:r>
          <a:endParaRPr lang="he-IL" sz="1800" b="1" i="0" kern="1200" dirty="0">
            <a:solidFill>
              <a:schemeClr val="tx1"/>
            </a:solidFill>
            <a:effectLst/>
          </a:endParaRPr>
        </a:p>
      </dsp:txBody>
      <dsp:txXfrm>
        <a:off x="2308426" y="208419"/>
        <a:ext cx="1256072" cy="837381"/>
      </dsp:txXfrm>
    </dsp:sp>
    <dsp:sp modelId="{EC30F9D7-E781-439C-AD12-1E135F1761E8}">
      <dsp:nvSpPr>
        <dsp:cNvPr id="0" name=""/>
        <dsp:cNvSpPr/>
      </dsp:nvSpPr>
      <dsp:spPr>
        <a:xfrm>
          <a:off x="3773844"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Technical details</a:t>
          </a:r>
          <a:endParaRPr lang="en-US" sz="1800" b="1" i="0" kern="1200" dirty="0" smtClean="0">
            <a:solidFill>
              <a:schemeClr val="tx1"/>
            </a:solidFill>
            <a:effectLst/>
          </a:endParaRPr>
        </a:p>
      </dsp:txBody>
      <dsp:txXfrm>
        <a:off x="4192535" y="208419"/>
        <a:ext cx="1256072" cy="837381"/>
      </dsp:txXfrm>
    </dsp:sp>
    <dsp:sp modelId="{1BB70F2C-4342-4734-9C82-3A356E7606AA}">
      <dsp:nvSpPr>
        <dsp:cNvPr id="0" name=""/>
        <dsp:cNvSpPr/>
      </dsp:nvSpPr>
      <dsp:spPr>
        <a:xfrm>
          <a:off x="5657952"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Results</a:t>
          </a:r>
          <a:endParaRPr lang="en-US" sz="1800" b="1" i="0" kern="1200" dirty="0" smtClean="0">
            <a:solidFill>
              <a:schemeClr val="tx1"/>
            </a:solidFill>
            <a:effectLst/>
          </a:endParaRPr>
        </a:p>
      </dsp:txBody>
      <dsp:txXfrm>
        <a:off x="6076643" y="208419"/>
        <a:ext cx="1256072" cy="837381"/>
      </dsp:txXfrm>
    </dsp:sp>
    <dsp:sp modelId="{B9C1B962-901A-4B6C-B5B2-0593E22F3FC6}">
      <dsp:nvSpPr>
        <dsp:cNvPr id="0" name=""/>
        <dsp:cNvSpPr/>
      </dsp:nvSpPr>
      <dsp:spPr>
        <a:xfrm>
          <a:off x="7542060"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 1000</a:t>
          </a:r>
          <a:endParaRPr lang="en-US" sz="1800" b="1" i="0" kern="1200" dirty="0" smtClean="0">
            <a:solidFill>
              <a:schemeClr val="tx1"/>
            </a:solidFill>
            <a:effectLst/>
          </a:endParaRPr>
        </a:p>
      </dsp:txBody>
      <dsp:txXfrm>
        <a:off x="7960751" y="208419"/>
        <a:ext cx="1256072" cy="837381"/>
      </dsp:txXfrm>
    </dsp:sp>
    <dsp:sp modelId="{C92DCF85-F6A8-4316-B910-1DF8336E061E}">
      <dsp:nvSpPr>
        <dsp:cNvPr id="0" name=""/>
        <dsp:cNvSpPr/>
      </dsp:nvSpPr>
      <dsp:spPr>
        <a:xfrm>
          <a:off x="9426168"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Comparison</a:t>
          </a:r>
          <a:endParaRPr lang="en-US" sz="1800" b="1" i="0" kern="1200" dirty="0" smtClean="0">
            <a:solidFill>
              <a:schemeClr val="tx1"/>
            </a:solidFill>
            <a:effectLst/>
          </a:endParaRPr>
        </a:p>
      </dsp:txBody>
      <dsp:txXfrm>
        <a:off x="9844859" y="208419"/>
        <a:ext cx="1256072" cy="8373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91CA3-E5A1-44C5-A037-B2FC34FE86DB}">
      <dsp:nvSpPr>
        <dsp:cNvPr id="0" name=""/>
        <dsp:cNvSpPr/>
      </dsp:nvSpPr>
      <dsp:spPr>
        <a:xfrm>
          <a:off x="5627" y="208419"/>
          <a:ext cx="2093453" cy="837381"/>
        </a:xfrm>
        <a:prstGeom prst="chevron">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Intro</a:t>
          </a:r>
          <a:endParaRPr lang="he-IL" sz="1800" b="1" i="0" kern="1200" dirty="0">
            <a:solidFill>
              <a:schemeClr val="tx1"/>
            </a:solidFill>
            <a:effectLst/>
          </a:endParaRPr>
        </a:p>
      </dsp:txBody>
      <dsp:txXfrm>
        <a:off x="424318" y="208419"/>
        <a:ext cx="1256072" cy="837381"/>
      </dsp:txXfrm>
    </dsp:sp>
    <dsp:sp modelId="{FC9E9095-95CB-4AE1-8457-78BBA7B1ACE4}">
      <dsp:nvSpPr>
        <dsp:cNvPr id="0" name=""/>
        <dsp:cNvSpPr/>
      </dsp:nvSpPr>
      <dsp:spPr>
        <a:xfrm>
          <a:off x="1889735"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a:t>
          </a:r>
          <a:endParaRPr lang="he-IL" sz="1800" b="1" i="0" kern="1200" dirty="0">
            <a:solidFill>
              <a:schemeClr val="tx1"/>
            </a:solidFill>
            <a:effectLst/>
          </a:endParaRPr>
        </a:p>
      </dsp:txBody>
      <dsp:txXfrm>
        <a:off x="2308426" y="208419"/>
        <a:ext cx="1256072" cy="837381"/>
      </dsp:txXfrm>
    </dsp:sp>
    <dsp:sp modelId="{EC30F9D7-E781-439C-AD12-1E135F1761E8}">
      <dsp:nvSpPr>
        <dsp:cNvPr id="0" name=""/>
        <dsp:cNvSpPr/>
      </dsp:nvSpPr>
      <dsp:spPr>
        <a:xfrm>
          <a:off x="3773844"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Technical details</a:t>
          </a:r>
          <a:endParaRPr lang="en-US" sz="1800" b="1" i="0" kern="1200" dirty="0" smtClean="0">
            <a:solidFill>
              <a:schemeClr val="tx1"/>
            </a:solidFill>
            <a:effectLst/>
          </a:endParaRPr>
        </a:p>
      </dsp:txBody>
      <dsp:txXfrm>
        <a:off x="4192535" y="208419"/>
        <a:ext cx="1256072" cy="837381"/>
      </dsp:txXfrm>
    </dsp:sp>
    <dsp:sp modelId="{1BB70F2C-4342-4734-9C82-3A356E7606AA}">
      <dsp:nvSpPr>
        <dsp:cNvPr id="0" name=""/>
        <dsp:cNvSpPr/>
      </dsp:nvSpPr>
      <dsp:spPr>
        <a:xfrm>
          <a:off x="5657952"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Results</a:t>
          </a:r>
          <a:endParaRPr lang="en-US" sz="1800" b="1" i="0" kern="1200" dirty="0" smtClean="0">
            <a:solidFill>
              <a:schemeClr val="tx1"/>
            </a:solidFill>
            <a:effectLst/>
          </a:endParaRPr>
        </a:p>
      </dsp:txBody>
      <dsp:txXfrm>
        <a:off x="6076643" y="208419"/>
        <a:ext cx="1256072" cy="837381"/>
      </dsp:txXfrm>
    </dsp:sp>
    <dsp:sp modelId="{B9C1B962-901A-4B6C-B5B2-0593E22F3FC6}">
      <dsp:nvSpPr>
        <dsp:cNvPr id="0" name=""/>
        <dsp:cNvSpPr/>
      </dsp:nvSpPr>
      <dsp:spPr>
        <a:xfrm>
          <a:off x="7542060"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 1000</a:t>
          </a:r>
          <a:endParaRPr lang="en-US" sz="1800" b="1" i="0" kern="1200" dirty="0" smtClean="0">
            <a:solidFill>
              <a:schemeClr val="tx1"/>
            </a:solidFill>
            <a:effectLst/>
          </a:endParaRPr>
        </a:p>
      </dsp:txBody>
      <dsp:txXfrm>
        <a:off x="7960751" y="208419"/>
        <a:ext cx="1256072" cy="837381"/>
      </dsp:txXfrm>
    </dsp:sp>
    <dsp:sp modelId="{C92DCF85-F6A8-4316-B910-1DF8336E061E}">
      <dsp:nvSpPr>
        <dsp:cNvPr id="0" name=""/>
        <dsp:cNvSpPr/>
      </dsp:nvSpPr>
      <dsp:spPr>
        <a:xfrm>
          <a:off x="9426168"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Comparison</a:t>
          </a:r>
          <a:endParaRPr lang="en-US" sz="1800" b="1" i="0" kern="1200" dirty="0" smtClean="0">
            <a:solidFill>
              <a:schemeClr val="tx1"/>
            </a:solidFill>
            <a:effectLst/>
          </a:endParaRPr>
        </a:p>
      </dsp:txBody>
      <dsp:txXfrm>
        <a:off x="9844859" y="208419"/>
        <a:ext cx="1256072" cy="8373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91CA3-E5A1-44C5-A037-B2FC34FE86DB}">
      <dsp:nvSpPr>
        <dsp:cNvPr id="0" name=""/>
        <dsp:cNvSpPr/>
      </dsp:nvSpPr>
      <dsp:spPr>
        <a:xfrm>
          <a:off x="5627" y="208419"/>
          <a:ext cx="2093453" cy="837381"/>
        </a:xfrm>
        <a:prstGeom prst="chevron">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Intro</a:t>
          </a:r>
          <a:endParaRPr lang="he-IL" sz="1800" b="1" i="0" kern="1200" dirty="0">
            <a:solidFill>
              <a:schemeClr val="tx1"/>
            </a:solidFill>
            <a:effectLst/>
          </a:endParaRPr>
        </a:p>
      </dsp:txBody>
      <dsp:txXfrm>
        <a:off x="424318" y="208419"/>
        <a:ext cx="1256072" cy="837381"/>
      </dsp:txXfrm>
    </dsp:sp>
    <dsp:sp modelId="{FC9E9095-95CB-4AE1-8457-78BBA7B1ACE4}">
      <dsp:nvSpPr>
        <dsp:cNvPr id="0" name=""/>
        <dsp:cNvSpPr/>
      </dsp:nvSpPr>
      <dsp:spPr>
        <a:xfrm>
          <a:off x="1889735"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a:t>
          </a:r>
          <a:endParaRPr lang="he-IL" sz="1800" b="1" i="0" kern="1200" dirty="0">
            <a:solidFill>
              <a:schemeClr val="tx1"/>
            </a:solidFill>
            <a:effectLst/>
          </a:endParaRPr>
        </a:p>
      </dsp:txBody>
      <dsp:txXfrm>
        <a:off x="2308426" y="208419"/>
        <a:ext cx="1256072" cy="837381"/>
      </dsp:txXfrm>
    </dsp:sp>
    <dsp:sp modelId="{EC30F9D7-E781-439C-AD12-1E135F1761E8}">
      <dsp:nvSpPr>
        <dsp:cNvPr id="0" name=""/>
        <dsp:cNvSpPr/>
      </dsp:nvSpPr>
      <dsp:spPr>
        <a:xfrm>
          <a:off x="3773844"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Technical details</a:t>
          </a:r>
          <a:endParaRPr lang="en-US" sz="1800" b="1" i="0" kern="1200" dirty="0" smtClean="0">
            <a:solidFill>
              <a:schemeClr val="tx1"/>
            </a:solidFill>
            <a:effectLst/>
          </a:endParaRPr>
        </a:p>
      </dsp:txBody>
      <dsp:txXfrm>
        <a:off x="4192535" y="208419"/>
        <a:ext cx="1256072" cy="837381"/>
      </dsp:txXfrm>
    </dsp:sp>
    <dsp:sp modelId="{1BB70F2C-4342-4734-9C82-3A356E7606AA}">
      <dsp:nvSpPr>
        <dsp:cNvPr id="0" name=""/>
        <dsp:cNvSpPr/>
      </dsp:nvSpPr>
      <dsp:spPr>
        <a:xfrm>
          <a:off x="5657952"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Results</a:t>
          </a:r>
          <a:endParaRPr lang="en-US" sz="1800" b="1" i="0" kern="1200" dirty="0" smtClean="0">
            <a:solidFill>
              <a:schemeClr val="tx1"/>
            </a:solidFill>
            <a:effectLst/>
          </a:endParaRPr>
        </a:p>
      </dsp:txBody>
      <dsp:txXfrm>
        <a:off x="6076643" y="208419"/>
        <a:ext cx="1256072" cy="837381"/>
      </dsp:txXfrm>
    </dsp:sp>
    <dsp:sp modelId="{B9C1B962-901A-4B6C-B5B2-0593E22F3FC6}">
      <dsp:nvSpPr>
        <dsp:cNvPr id="0" name=""/>
        <dsp:cNvSpPr/>
      </dsp:nvSpPr>
      <dsp:spPr>
        <a:xfrm>
          <a:off x="7542060"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 1000</a:t>
          </a:r>
          <a:endParaRPr lang="en-US" sz="1800" b="1" i="0" kern="1200" dirty="0" smtClean="0">
            <a:solidFill>
              <a:schemeClr val="tx1"/>
            </a:solidFill>
            <a:effectLst/>
          </a:endParaRPr>
        </a:p>
      </dsp:txBody>
      <dsp:txXfrm>
        <a:off x="7960751" y="208419"/>
        <a:ext cx="1256072" cy="837381"/>
      </dsp:txXfrm>
    </dsp:sp>
    <dsp:sp modelId="{C92DCF85-F6A8-4316-B910-1DF8336E061E}">
      <dsp:nvSpPr>
        <dsp:cNvPr id="0" name=""/>
        <dsp:cNvSpPr/>
      </dsp:nvSpPr>
      <dsp:spPr>
        <a:xfrm>
          <a:off x="9426168"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Comparison</a:t>
          </a:r>
          <a:endParaRPr lang="en-US" sz="1800" b="1" i="0" kern="1200" dirty="0" smtClean="0">
            <a:solidFill>
              <a:schemeClr val="tx1"/>
            </a:solidFill>
            <a:effectLst/>
          </a:endParaRPr>
        </a:p>
      </dsp:txBody>
      <dsp:txXfrm>
        <a:off x="9844859" y="208419"/>
        <a:ext cx="1256072" cy="8373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91CA3-E5A1-44C5-A037-B2FC34FE86DB}">
      <dsp:nvSpPr>
        <dsp:cNvPr id="0" name=""/>
        <dsp:cNvSpPr/>
      </dsp:nvSpPr>
      <dsp:spPr>
        <a:xfrm>
          <a:off x="5627"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Intro</a:t>
          </a:r>
          <a:endParaRPr lang="he-IL" sz="1800" b="1" i="0" kern="1200" dirty="0">
            <a:solidFill>
              <a:schemeClr val="tx1"/>
            </a:solidFill>
            <a:effectLst/>
          </a:endParaRPr>
        </a:p>
      </dsp:txBody>
      <dsp:txXfrm>
        <a:off x="424318" y="208419"/>
        <a:ext cx="1256072" cy="837381"/>
      </dsp:txXfrm>
    </dsp:sp>
    <dsp:sp modelId="{FC9E9095-95CB-4AE1-8457-78BBA7B1ACE4}">
      <dsp:nvSpPr>
        <dsp:cNvPr id="0" name=""/>
        <dsp:cNvSpPr/>
      </dsp:nvSpPr>
      <dsp:spPr>
        <a:xfrm>
          <a:off x="1889735" y="208419"/>
          <a:ext cx="2093453" cy="837381"/>
        </a:xfrm>
        <a:prstGeom prst="chevron">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a:t>
          </a:r>
          <a:endParaRPr lang="he-IL" sz="1800" b="1" i="0" kern="1200" dirty="0">
            <a:solidFill>
              <a:schemeClr val="tx1"/>
            </a:solidFill>
            <a:effectLst/>
          </a:endParaRPr>
        </a:p>
      </dsp:txBody>
      <dsp:txXfrm>
        <a:off x="2308426" y="208419"/>
        <a:ext cx="1256072" cy="837381"/>
      </dsp:txXfrm>
    </dsp:sp>
    <dsp:sp modelId="{EC30F9D7-E781-439C-AD12-1E135F1761E8}">
      <dsp:nvSpPr>
        <dsp:cNvPr id="0" name=""/>
        <dsp:cNvSpPr/>
      </dsp:nvSpPr>
      <dsp:spPr>
        <a:xfrm>
          <a:off x="3773844"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Technical details</a:t>
          </a:r>
          <a:endParaRPr lang="en-US" sz="1800" b="1" i="0" kern="1200" dirty="0" smtClean="0">
            <a:solidFill>
              <a:schemeClr val="tx1"/>
            </a:solidFill>
            <a:effectLst/>
          </a:endParaRPr>
        </a:p>
      </dsp:txBody>
      <dsp:txXfrm>
        <a:off x="4192535" y="208419"/>
        <a:ext cx="1256072" cy="837381"/>
      </dsp:txXfrm>
    </dsp:sp>
    <dsp:sp modelId="{1BB70F2C-4342-4734-9C82-3A356E7606AA}">
      <dsp:nvSpPr>
        <dsp:cNvPr id="0" name=""/>
        <dsp:cNvSpPr/>
      </dsp:nvSpPr>
      <dsp:spPr>
        <a:xfrm>
          <a:off x="5657952"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Results</a:t>
          </a:r>
          <a:endParaRPr lang="en-US" sz="1800" b="1" i="0" kern="1200" dirty="0" smtClean="0">
            <a:solidFill>
              <a:schemeClr val="tx1"/>
            </a:solidFill>
            <a:effectLst/>
          </a:endParaRPr>
        </a:p>
      </dsp:txBody>
      <dsp:txXfrm>
        <a:off x="6076643" y="208419"/>
        <a:ext cx="1256072" cy="837381"/>
      </dsp:txXfrm>
    </dsp:sp>
    <dsp:sp modelId="{B9C1B962-901A-4B6C-B5B2-0593E22F3FC6}">
      <dsp:nvSpPr>
        <dsp:cNvPr id="0" name=""/>
        <dsp:cNvSpPr/>
      </dsp:nvSpPr>
      <dsp:spPr>
        <a:xfrm>
          <a:off x="7542060"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ResNet 1000</a:t>
          </a:r>
          <a:endParaRPr lang="en-US" sz="1800" b="1" i="0" kern="1200" dirty="0" smtClean="0">
            <a:solidFill>
              <a:schemeClr val="tx1"/>
            </a:solidFill>
            <a:effectLst/>
          </a:endParaRPr>
        </a:p>
      </dsp:txBody>
      <dsp:txXfrm>
        <a:off x="7960751" y="208419"/>
        <a:ext cx="1256072" cy="837381"/>
      </dsp:txXfrm>
    </dsp:sp>
    <dsp:sp modelId="{C92DCF85-F6A8-4316-B910-1DF8336E061E}">
      <dsp:nvSpPr>
        <dsp:cNvPr id="0" name=""/>
        <dsp:cNvSpPr/>
      </dsp:nvSpPr>
      <dsp:spPr>
        <a:xfrm>
          <a:off x="9426168" y="208419"/>
          <a:ext cx="2093453" cy="837381"/>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b="1" i="0" kern="1200" smtClean="0">
              <a:solidFill>
                <a:schemeClr val="tx1"/>
              </a:solidFill>
              <a:effectLst/>
            </a:rPr>
            <a:t>Comparison</a:t>
          </a:r>
          <a:endParaRPr lang="en-US" sz="1800" b="1" i="0" kern="1200" dirty="0" smtClean="0">
            <a:solidFill>
              <a:schemeClr val="tx1"/>
            </a:solidFill>
            <a:effectLst/>
          </a:endParaRPr>
        </a:p>
      </dsp:txBody>
      <dsp:txXfrm>
        <a:off x="9844859" y="208419"/>
        <a:ext cx="1256072" cy="83738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FF151E77-6E01-46AE-925E-61A794886AED}" type="datetimeFigureOut">
              <a:rPr lang="he-IL" smtClean="0"/>
              <a:t>כ"א.תמוז.תשע"ח</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he-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A0549A4C-1700-4555-8CF8-01ECA954D783}" type="slidenum">
              <a:rPr lang="he-IL" smtClean="0"/>
              <a:t>‹#›</a:t>
            </a:fld>
            <a:endParaRPr lang="he-IL"/>
          </a:p>
        </p:txBody>
      </p:sp>
    </p:spTree>
    <p:extLst>
      <p:ext uri="{BB962C8B-B14F-4D97-AF65-F5344CB8AC3E}">
        <p14:creationId xmlns:p14="http://schemas.microsoft.com/office/powerpoint/2010/main" val="1689758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0549A4C-1700-4555-8CF8-01ECA954D783}" type="slidenum">
              <a:rPr lang="he-IL" smtClean="0"/>
              <a:t>1</a:t>
            </a:fld>
            <a:endParaRPr lang="he-IL"/>
          </a:p>
        </p:txBody>
      </p:sp>
    </p:spTree>
    <p:extLst>
      <p:ext uri="{BB962C8B-B14F-4D97-AF65-F5344CB8AC3E}">
        <p14:creationId xmlns:p14="http://schemas.microsoft.com/office/powerpoint/2010/main" val="101348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Addresses high training time of very deep networks.</a:t>
            </a:r>
          </a:p>
          <a:p>
            <a:r>
              <a:rPr lang="en-US" dirty="0" smtClean="0"/>
              <a:t>Keeps the time complexity same as the two layered convolution. (As long as identity short-cut are used and not projection mapping)</a:t>
            </a:r>
          </a:p>
          <a:p>
            <a:r>
              <a:rPr lang="en-US" dirty="0" smtClean="0"/>
              <a:t>Allows us to increase the number of layers while keeping the layer as economic as possible.</a:t>
            </a:r>
          </a:p>
          <a:p>
            <a:r>
              <a:rPr lang="en-US" dirty="0" smtClean="0"/>
              <a:t>Doe not introduce any theoretically change, but in practice allows the model to converge much faster.</a:t>
            </a:r>
          </a:p>
          <a:p>
            <a:r>
              <a:rPr lang="en-US" dirty="0" smtClean="0"/>
              <a:t>152-layer </a:t>
            </a:r>
            <a:r>
              <a:rPr lang="en-US" dirty="0" err="1" smtClean="0"/>
              <a:t>ResNet</a:t>
            </a:r>
            <a:r>
              <a:rPr lang="en-US" dirty="0" smtClean="0"/>
              <a:t> has 11.3 billion FLOPS while VGG-16/19 nets has 15.3/19.6 billion FLOPS.</a:t>
            </a:r>
          </a:p>
          <a:p>
            <a:endParaRPr lang="en-US" dirty="0"/>
          </a:p>
        </p:txBody>
      </p:sp>
      <p:sp>
        <p:nvSpPr>
          <p:cNvPr id="4" name="Slide Number Placeholder 3"/>
          <p:cNvSpPr>
            <a:spLocks noGrp="1"/>
          </p:cNvSpPr>
          <p:nvPr>
            <p:ph type="sldNum" sz="quarter" idx="10"/>
          </p:nvPr>
        </p:nvSpPr>
        <p:spPr/>
        <p:txBody>
          <a:bodyPr/>
          <a:lstStyle/>
          <a:p>
            <a:fld id="{A0549A4C-1700-4555-8CF8-01ECA954D783}" type="slidenum">
              <a:rPr lang="he-IL" smtClean="0"/>
              <a:t>25</a:t>
            </a:fld>
            <a:endParaRPr lang="he-IL"/>
          </a:p>
        </p:txBody>
      </p:sp>
    </p:spTree>
    <p:extLst>
      <p:ext uri="{BB962C8B-B14F-4D97-AF65-F5344CB8AC3E}">
        <p14:creationId xmlns:p14="http://schemas.microsoft.com/office/powerpoint/2010/main" val="3450835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that the gradients are evenly</a:t>
            </a:r>
            <a:r>
              <a:rPr lang="en-US" baseline="0" dirty="0"/>
              <a:t> split and summed in layer l</a:t>
            </a:r>
            <a:endParaRPr lang="en-US" dirty="0"/>
          </a:p>
        </p:txBody>
      </p:sp>
      <p:sp>
        <p:nvSpPr>
          <p:cNvPr id="4" name="Slide Number Placeholder 3"/>
          <p:cNvSpPr>
            <a:spLocks noGrp="1"/>
          </p:cNvSpPr>
          <p:nvPr>
            <p:ph type="sldNum" sz="quarter" idx="10"/>
          </p:nvPr>
        </p:nvSpPr>
        <p:spPr/>
        <p:txBody>
          <a:bodyPr/>
          <a:lstStyle/>
          <a:p>
            <a:fld id="{CEFEBDF7-15FA-4CE8-9627-7C8E460BD8ED}" type="slidenum">
              <a:rPr lang="en-US" smtClean="0"/>
              <a:t>26</a:t>
            </a:fld>
            <a:endParaRPr lang="en-US"/>
          </a:p>
        </p:txBody>
      </p:sp>
    </p:spTree>
    <p:extLst>
      <p:ext uri="{BB962C8B-B14F-4D97-AF65-F5344CB8AC3E}">
        <p14:creationId xmlns:p14="http://schemas.microsoft.com/office/powerpoint/2010/main" val="2992965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EBDF7-15FA-4CE8-9627-7C8E460BD8ED}" type="slidenum">
              <a:rPr lang="en-US" smtClean="0"/>
              <a:t>27</a:t>
            </a:fld>
            <a:endParaRPr lang="en-US"/>
          </a:p>
        </p:txBody>
      </p:sp>
    </p:spTree>
    <p:extLst>
      <p:ext uri="{BB962C8B-B14F-4D97-AF65-F5344CB8AC3E}">
        <p14:creationId xmlns:p14="http://schemas.microsoft.com/office/powerpoint/2010/main" val="493110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Todays (2018) state of the art stands on “Squeeze-and-Excitation Networks” paper released on April 5 2018!</a:t>
            </a:r>
          </a:p>
          <a:p>
            <a:endParaRPr lang="he-IL" dirty="0"/>
          </a:p>
        </p:txBody>
      </p:sp>
      <p:sp>
        <p:nvSpPr>
          <p:cNvPr id="4" name="מציין מיקום של מספר שקופית 3"/>
          <p:cNvSpPr>
            <a:spLocks noGrp="1"/>
          </p:cNvSpPr>
          <p:nvPr>
            <p:ph type="sldNum" sz="quarter" idx="10"/>
          </p:nvPr>
        </p:nvSpPr>
        <p:spPr/>
        <p:txBody>
          <a:bodyPr/>
          <a:lstStyle/>
          <a:p>
            <a:fld id="{A0549A4C-1700-4555-8CF8-01ECA954D783}" type="slidenum">
              <a:rPr lang="he-IL" smtClean="0"/>
              <a:t>30</a:t>
            </a:fld>
            <a:endParaRPr lang="he-IL"/>
          </a:p>
        </p:txBody>
      </p:sp>
    </p:spTree>
    <p:extLst>
      <p:ext uri="{BB962C8B-B14F-4D97-AF65-F5344CB8AC3E}">
        <p14:creationId xmlns:p14="http://schemas.microsoft.com/office/powerpoint/2010/main" val="599307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Training on CIFAR-10. Dashed lines denote training error, and bold lines denote testing error. Left: plain networks. The error</a:t>
            </a:r>
          </a:p>
          <a:p>
            <a:r>
              <a:rPr lang="en-US" sz="1200" b="0" i="0" u="none" strike="noStrike" kern="1200" baseline="0" dirty="0">
                <a:solidFill>
                  <a:schemeClr val="tx1"/>
                </a:solidFill>
                <a:latin typeface="+mn-lt"/>
                <a:ea typeface="+mn-ea"/>
                <a:cs typeface="+mn-cs"/>
              </a:rPr>
              <a:t>of plain-110 is higher than 60% and not displayed. Middle: </a:t>
            </a:r>
            <a:r>
              <a:rPr lang="en-US" sz="1200" b="0" i="0" u="none" strike="noStrike" kern="1200" baseline="0" dirty="0" err="1">
                <a:solidFill>
                  <a:schemeClr val="tx1"/>
                </a:solidFill>
                <a:latin typeface="+mn-lt"/>
                <a:ea typeface="+mn-ea"/>
                <a:cs typeface="+mn-cs"/>
              </a:rPr>
              <a:t>ResNets</a:t>
            </a:r>
            <a:r>
              <a:rPr lang="en-US" sz="1200" b="0" i="0" u="none" strike="noStrike" kern="1200" baseline="0" dirty="0">
                <a:solidFill>
                  <a:schemeClr val="tx1"/>
                </a:solidFill>
                <a:latin typeface="+mn-lt"/>
                <a:ea typeface="+mn-ea"/>
                <a:cs typeface="+mn-cs"/>
              </a:rPr>
              <a:t>. Right: </a:t>
            </a:r>
            <a:r>
              <a:rPr lang="en-US" sz="1200" b="0" i="0" u="none" strike="noStrike" kern="1200" baseline="0" dirty="0" err="1">
                <a:solidFill>
                  <a:schemeClr val="tx1"/>
                </a:solidFill>
                <a:latin typeface="+mn-lt"/>
                <a:ea typeface="+mn-ea"/>
                <a:cs typeface="+mn-cs"/>
              </a:rPr>
              <a:t>ResNets</a:t>
            </a:r>
            <a:r>
              <a:rPr lang="en-US" sz="1200" b="0" i="0" u="none" strike="noStrike" kern="1200" baseline="0" dirty="0">
                <a:solidFill>
                  <a:schemeClr val="tx1"/>
                </a:solidFill>
                <a:latin typeface="+mn-lt"/>
                <a:ea typeface="+mn-ea"/>
                <a:cs typeface="+mn-cs"/>
              </a:rPr>
              <a:t> with 110 and 1202 layers.</a:t>
            </a:r>
            <a:endParaRPr lang="en-US" dirty="0"/>
          </a:p>
        </p:txBody>
      </p:sp>
      <p:sp>
        <p:nvSpPr>
          <p:cNvPr id="4" name="Slide Number Placeholder 3"/>
          <p:cNvSpPr>
            <a:spLocks noGrp="1"/>
          </p:cNvSpPr>
          <p:nvPr>
            <p:ph type="sldNum" sz="quarter" idx="10"/>
          </p:nvPr>
        </p:nvSpPr>
        <p:spPr/>
        <p:txBody>
          <a:bodyPr/>
          <a:lstStyle/>
          <a:p>
            <a:fld id="{A0549A4C-1700-4555-8CF8-01ECA954D783}" type="slidenum">
              <a:rPr lang="he-IL" smtClean="0"/>
              <a:t>32</a:t>
            </a:fld>
            <a:endParaRPr lang="he-IL"/>
          </a:p>
        </p:txBody>
      </p:sp>
    </p:spTree>
    <p:extLst>
      <p:ext uri="{BB962C8B-B14F-4D97-AF65-F5344CB8AC3E}">
        <p14:creationId xmlns:p14="http://schemas.microsoft.com/office/powerpoint/2010/main" val="412509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Left: (a) original Residual Unit in [1]; (b) proposed Residual Unit. The grey</a:t>
            </a:r>
          </a:p>
          <a:p>
            <a:r>
              <a:rPr lang="en-US" sz="1200" b="0" i="0" u="none" strike="noStrike" kern="1200" baseline="0" dirty="0">
                <a:solidFill>
                  <a:schemeClr val="tx1"/>
                </a:solidFill>
                <a:latin typeface="+mn-lt"/>
                <a:ea typeface="+mn-ea"/>
                <a:cs typeface="+mn-cs"/>
              </a:rPr>
              <a:t>arrows indicate the easiest paths for the information to propagate, corresponding to</a:t>
            </a:r>
          </a:p>
          <a:p>
            <a:r>
              <a:rPr lang="en-US" sz="1200" b="0" i="0" u="none" strike="noStrike" kern="1200" baseline="0" dirty="0">
                <a:solidFill>
                  <a:schemeClr val="tx1"/>
                </a:solidFill>
                <a:latin typeface="+mn-lt"/>
                <a:ea typeface="+mn-ea"/>
                <a:cs typeface="+mn-cs"/>
              </a:rPr>
              <a:t>the additive term \xl" in Eqn.(4) (forward propagation) and the additive term \1" in</a:t>
            </a:r>
          </a:p>
          <a:p>
            <a:r>
              <a:rPr lang="en-US" sz="1200" b="0" i="0" u="none" strike="noStrike" kern="1200" baseline="0" dirty="0">
                <a:solidFill>
                  <a:schemeClr val="tx1"/>
                </a:solidFill>
                <a:latin typeface="+mn-lt"/>
                <a:ea typeface="+mn-ea"/>
                <a:cs typeface="+mn-cs"/>
              </a:rPr>
              <a:t>Eqn.(5) (backward propagation). Right: training curves on CIFAR-10 of 1001-layer</a:t>
            </a:r>
          </a:p>
          <a:p>
            <a:r>
              <a:rPr lang="en-US" sz="1200" b="0" i="0" u="none" strike="noStrike" kern="1200" baseline="0" dirty="0" err="1">
                <a:solidFill>
                  <a:schemeClr val="tx1"/>
                </a:solidFill>
                <a:latin typeface="+mn-lt"/>
                <a:ea typeface="+mn-ea"/>
                <a:cs typeface="+mn-cs"/>
              </a:rPr>
              <a:t>ResNets</a:t>
            </a:r>
            <a:r>
              <a:rPr lang="en-US" sz="1200" b="0" i="0" u="none" strike="noStrike" kern="1200" baseline="0" dirty="0">
                <a:solidFill>
                  <a:schemeClr val="tx1"/>
                </a:solidFill>
                <a:latin typeface="+mn-lt"/>
                <a:ea typeface="+mn-ea"/>
                <a:cs typeface="+mn-cs"/>
              </a:rPr>
              <a:t>. Solid lines denote test error (y-axis on the right), and dashed lines denote</a:t>
            </a:r>
          </a:p>
          <a:p>
            <a:r>
              <a:rPr lang="en-US" sz="1200" b="0" i="0" u="none" strike="noStrike" kern="1200" baseline="0" dirty="0">
                <a:solidFill>
                  <a:schemeClr val="tx1"/>
                </a:solidFill>
                <a:latin typeface="+mn-lt"/>
                <a:ea typeface="+mn-ea"/>
                <a:cs typeface="+mn-cs"/>
              </a:rPr>
              <a:t>training loss (y-axis on the left). The proposed unit makes ResNet-1001 easier to train.</a:t>
            </a:r>
            <a:endParaRPr lang="en-US" dirty="0"/>
          </a:p>
        </p:txBody>
      </p:sp>
      <p:sp>
        <p:nvSpPr>
          <p:cNvPr id="4" name="Slide Number Placeholder 3"/>
          <p:cNvSpPr>
            <a:spLocks noGrp="1"/>
          </p:cNvSpPr>
          <p:nvPr>
            <p:ph type="sldNum" sz="quarter" idx="10"/>
          </p:nvPr>
        </p:nvSpPr>
        <p:spPr/>
        <p:txBody>
          <a:bodyPr/>
          <a:lstStyle/>
          <a:p>
            <a:fld id="{A0549A4C-1700-4555-8CF8-01ECA954D783}" type="slidenum">
              <a:rPr lang="he-IL" smtClean="0"/>
              <a:t>33</a:t>
            </a:fld>
            <a:endParaRPr lang="he-IL"/>
          </a:p>
        </p:txBody>
      </p:sp>
    </p:spTree>
    <p:extLst>
      <p:ext uri="{BB962C8B-B14F-4D97-AF65-F5344CB8AC3E}">
        <p14:creationId xmlns:p14="http://schemas.microsoft.com/office/powerpoint/2010/main" val="510433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Left: (a) original Residual Unit in [1]; (b) proposed Residual Unit. The grey</a:t>
            </a:r>
          </a:p>
          <a:p>
            <a:r>
              <a:rPr lang="en-US" sz="1200" b="0" i="0" u="none" strike="noStrike" kern="1200" baseline="0" dirty="0">
                <a:solidFill>
                  <a:schemeClr val="tx1"/>
                </a:solidFill>
                <a:latin typeface="+mn-lt"/>
                <a:ea typeface="+mn-ea"/>
                <a:cs typeface="+mn-cs"/>
              </a:rPr>
              <a:t>arrows indicate the easiest paths for the information to propagate, corresponding to</a:t>
            </a:r>
          </a:p>
          <a:p>
            <a:r>
              <a:rPr lang="en-US" sz="1200" b="0" i="0" u="none" strike="noStrike" kern="1200" baseline="0" dirty="0">
                <a:solidFill>
                  <a:schemeClr val="tx1"/>
                </a:solidFill>
                <a:latin typeface="+mn-lt"/>
                <a:ea typeface="+mn-ea"/>
                <a:cs typeface="+mn-cs"/>
              </a:rPr>
              <a:t>the additive term \xl" in Eqn.(4) (forward propagation) and the additive term \1" in</a:t>
            </a:r>
          </a:p>
          <a:p>
            <a:r>
              <a:rPr lang="en-US" sz="1200" b="0" i="0" u="none" strike="noStrike" kern="1200" baseline="0" dirty="0">
                <a:solidFill>
                  <a:schemeClr val="tx1"/>
                </a:solidFill>
                <a:latin typeface="+mn-lt"/>
                <a:ea typeface="+mn-ea"/>
                <a:cs typeface="+mn-cs"/>
              </a:rPr>
              <a:t>Eqn.(5) (backward propagation). Right: training curves on CIFAR-10 of 1001-layer</a:t>
            </a:r>
          </a:p>
          <a:p>
            <a:r>
              <a:rPr lang="en-US" sz="1200" b="0" i="0" u="none" strike="noStrike" kern="1200" baseline="0" dirty="0" err="1">
                <a:solidFill>
                  <a:schemeClr val="tx1"/>
                </a:solidFill>
                <a:latin typeface="+mn-lt"/>
                <a:ea typeface="+mn-ea"/>
                <a:cs typeface="+mn-cs"/>
              </a:rPr>
              <a:t>ResNets</a:t>
            </a:r>
            <a:r>
              <a:rPr lang="en-US" sz="1200" b="0" i="0" u="none" strike="noStrike" kern="1200" baseline="0" dirty="0">
                <a:solidFill>
                  <a:schemeClr val="tx1"/>
                </a:solidFill>
                <a:latin typeface="+mn-lt"/>
                <a:ea typeface="+mn-ea"/>
                <a:cs typeface="+mn-cs"/>
              </a:rPr>
              <a:t>. Solid lines denote test error (y-axis on the right), and dashed lines denote</a:t>
            </a:r>
          </a:p>
          <a:p>
            <a:r>
              <a:rPr lang="en-US" sz="1200" b="0" i="0" u="none" strike="noStrike" kern="1200" baseline="0" dirty="0">
                <a:solidFill>
                  <a:schemeClr val="tx1"/>
                </a:solidFill>
                <a:latin typeface="+mn-lt"/>
                <a:ea typeface="+mn-ea"/>
                <a:cs typeface="+mn-cs"/>
              </a:rPr>
              <a:t>training loss (y-axis on the left). The proposed unit makes ResNet-1001 easier to train.</a:t>
            </a:r>
            <a:endParaRPr lang="en-US" dirty="0"/>
          </a:p>
        </p:txBody>
      </p:sp>
      <p:sp>
        <p:nvSpPr>
          <p:cNvPr id="4" name="Slide Number Placeholder 3"/>
          <p:cNvSpPr>
            <a:spLocks noGrp="1"/>
          </p:cNvSpPr>
          <p:nvPr>
            <p:ph type="sldNum" sz="quarter" idx="10"/>
          </p:nvPr>
        </p:nvSpPr>
        <p:spPr/>
        <p:txBody>
          <a:bodyPr/>
          <a:lstStyle/>
          <a:p>
            <a:fld id="{A0549A4C-1700-4555-8CF8-01ECA954D783}" type="slidenum">
              <a:rPr lang="he-IL" smtClean="0"/>
              <a:t>34</a:t>
            </a:fld>
            <a:endParaRPr lang="he-IL"/>
          </a:p>
        </p:txBody>
      </p:sp>
    </p:spTree>
    <p:extLst>
      <p:ext uri="{BB962C8B-B14F-4D97-AF65-F5344CB8AC3E}">
        <p14:creationId xmlns:p14="http://schemas.microsoft.com/office/powerpoint/2010/main" val="3433524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construct an identity mapping f(</a:t>
            </a:r>
            <a:r>
              <a:rPr lang="en-US" sz="1200" b="0" i="0" u="none" strike="noStrike" kern="1200" baseline="0" dirty="0" err="1">
                <a:solidFill>
                  <a:schemeClr val="tx1"/>
                </a:solidFill>
                <a:latin typeface="+mn-lt"/>
                <a:ea typeface="+mn-ea"/>
                <a:cs typeface="+mn-cs"/>
              </a:rPr>
              <a:t>yl</a:t>
            </a:r>
            <a:r>
              <a:rPr lang="en-US" sz="1200" b="0" i="0" u="none" strike="noStrike" kern="1200" baseline="0" dirty="0">
                <a:solidFill>
                  <a:schemeClr val="tx1"/>
                </a:solidFill>
                <a:latin typeface="+mn-lt"/>
                <a:ea typeface="+mn-ea"/>
                <a:cs typeface="+mn-cs"/>
              </a:rPr>
              <a:t>) = </a:t>
            </a:r>
            <a:r>
              <a:rPr lang="en-US" sz="1200" b="0" i="0" u="none" strike="noStrike" kern="1200" baseline="0" dirty="0" err="1">
                <a:solidFill>
                  <a:schemeClr val="tx1"/>
                </a:solidFill>
                <a:latin typeface="+mn-lt"/>
                <a:ea typeface="+mn-ea"/>
                <a:cs typeface="+mn-cs"/>
              </a:rPr>
              <a:t>yl</a:t>
            </a:r>
            <a:r>
              <a:rPr lang="en-US" sz="1200" b="0" i="0" u="none" strike="noStrike" kern="1200" baseline="0" dirty="0">
                <a:solidFill>
                  <a:schemeClr val="tx1"/>
                </a:solidFill>
                <a:latin typeface="+mn-lt"/>
                <a:ea typeface="+mn-ea"/>
                <a:cs typeface="+mn-cs"/>
              </a:rPr>
              <a:t>, we view the activation functions</a:t>
            </a:r>
          </a:p>
          <a:p>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ReLU</a:t>
            </a:r>
            <a:r>
              <a:rPr lang="en-US" sz="1200" b="0" i="0" u="none" strike="noStrike" kern="1200" baseline="0" dirty="0">
                <a:solidFill>
                  <a:schemeClr val="tx1"/>
                </a:solidFill>
                <a:latin typeface="+mn-lt"/>
                <a:ea typeface="+mn-ea"/>
                <a:cs typeface="+mn-cs"/>
              </a:rPr>
              <a:t> and BN [8]) as \pre-activation" of the weight layers, in contrast</a:t>
            </a:r>
          </a:p>
          <a:p>
            <a:r>
              <a:rPr lang="en-US" sz="1200" b="0" i="0" u="none" strike="noStrike" kern="1200" baseline="0" dirty="0">
                <a:solidFill>
                  <a:schemeClr val="tx1"/>
                </a:solidFill>
                <a:latin typeface="+mn-lt"/>
                <a:ea typeface="+mn-ea"/>
                <a:cs typeface="+mn-cs"/>
              </a:rPr>
              <a:t>to conventional wisdom of \post-activation". This point of view leads to a new</a:t>
            </a:r>
          </a:p>
          <a:p>
            <a:r>
              <a:rPr lang="en-US" sz="1200" b="0" i="0" u="none" strike="noStrike" kern="1200" baseline="0" dirty="0">
                <a:solidFill>
                  <a:schemeClr val="tx1"/>
                </a:solidFill>
                <a:latin typeface="+mn-lt"/>
                <a:ea typeface="+mn-ea"/>
                <a:cs typeface="+mn-cs"/>
              </a:rPr>
              <a:t>residual unit design, shown in</a:t>
            </a:r>
          </a:p>
          <a:p>
            <a:endParaRPr lang="en-US" sz="1200" b="0" i="0" u="none" strike="noStrike" kern="1200" baseline="0" dirty="0">
              <a:solidFill>
                <a:schemeClr val="tx1"/>
              </a:solidFill>
              <a:latin typeface="+mn-lt"/>
              <a:ea typeface="+mn-ea"/>
              <a:cs typeface="+mn-cs"/>
            </a:endParaRPr>
          </a:p>
          <a:p>
            <a:r>
              <a:rPr lang="en-US" dirty="0"/>
              <a:t>The gradient compose two parts – one without dependencies of previews layers and another that sums the previews gradients.</a:t>
            </a:r>
          </a:p>
          <a:p>
            <a:r>
              <a:rPr lang="en-US" dirty="0"/>
              <a:t>The gradients could not cancel the skip gradient on mini batch (they could not be some to -1)</a:t>
            </a:r>
          </a:p>
          <a:p>
            <a:r>
              <a:rPr lang="en-US" dirty="0"/>
              <a:t>The trick could not work with projection units.</a:t>
            </a:r>
          </a:p>
          <a:p>
            <a:endParaRPr lang="en-US" dirty="0"/>
          </a:p>
        </p:txBody>
      </p:sp>
      <p:sp>
        <p:nvSpPr>
          <p:cNvPr id="4" name="Slide Number Placeholder 3"/>
          <p:cNvSpPr>
            <a:spLocks noGrp="1"/>
          </p:cNvSpPr>
          <p:nvPr>
            <p:ph type="sldNum" sz="quarter" idx="10"/>
          </p:nvPr>
        </p:nvSpPr>
        <p:spPr/>
        <p:txBody>
          <a:bodyPr/>
          <a:lstStyle/>
          <a:p>
            <a:fld id="{A0549A4C-1700-4555-8CF8-01ECA954D783}" type="slidenum">
              <a:rPr lang="he-IL" smtClean="0"/>
              <a:t>35</a:t>
            </a:fld>
            <a:endParaRPr lang="he-IL"/>
          </a:p>
        </p:txBody>
      </p:sp>
    </p:spTree>
    <p:extLst>
      <p:ext uri="{BB962C8B-B14F-4D97-AF65-F5344CB8AC3E}">
        <p14:creationId xmlns:p14="http://schemas.microsoft.com/office/powerpoint/2010/main" val="668369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information </a:t>
            </a:r>
            <a:r>
              <a:rPr lang="en-US" dirty="0"/>
              <a:t>available at: https://</a:t>
            </a:r>
            <a:r>
              <a:rPr lang="en-US" dirty="0" smtClean="0"/>
              <a:t>towardsdatascience.com/an-overview-of-resnet-and-its-variants-5281e2f56035</a:t>
            </a:r>
          </a:p>
          <a:p>
            <a:endParaRPr lang="en-US" dirty="0" smtClean="0"/>
          </a:p>
          <a:p>
            <a:pPr marL="171450" indent="-171450">
              <a:buFont typeface="Arial" panose="020B0604020202020204" pitchFamily="34" charset="0"/>
              <a:buChar char="•"/>
            </a:pPr>
            <a:r>
              <a:rPr lang="en-US" dirty="0" smtClean="0"/>
              <a:t>One major drawback of </a:t>
            </a:r>
            <a:r>
              <a:rPr lang="en-US" dirty="0" err="1" smtClean="0"/>
              <a:t>ResNet</a:t>
            </a:r>
            <a:r>
              <a:rPr lang="en-US" dirty="0" smtClean="0"/>
              <a:t> is that deeper network usually requires weeks for training, making it practically infeasible in real-world applications. </a:t>
            </a:r>
          </a:p>
          <a:p>
            <a:pPr marL="171450" indent="-171450">
              <a:buFont typeface="Arial" panose="020B0604020202020204" pitchFamily="34" charset="0"/>
              <a:buChar char="•"/>
            </a:pPr>
            <a:r>
              <a:rPr lang="en-US" dirty="0" smtClean="0"/>
              <a:t>Randomly dropping layers during training, and using the full network in testing.</a:t>
            </a:r>
          </a:p>
          <a:p>
            <a:pPr marL="171450" indent="-171450">
              <a:buFont typeface="Arial" panose="020B0604020202020204" pitchFamily="34" charset="0"/>
              <a:buChar char="•"/>
            </a:pPr>
            <a:r>
              <a:rPr lang="en-US" dirty="0" smtClean="0"/>
              <a:t>Residual block are used as network’s building block.</a:t>
            </a:r>
          </a:p>
          <a:p>
            <a:pPr marL="171450" indent="-171450">
              <a:buFont typeface="Arial" panose="020B0604020202020204" pitchFamily="34" charset="0"/>
              <a:buChar char="•"/>
            </a:pPr>
            <a:r>
              <a:rPr lang="en-US" dirty="0" smtClean="0"/>
              <a:t>During training, when a residual block enabled, input flows through both the shortcut and the weights. otherwise only through shortcut. </a:t>
            </a:r>
          </a:p>
          <a:p>
            <a:pPr marL="171450" indent="-171450">
              <a:buFont typeface="Arial" panose="020B0604020202020204" pitchFamily="34" charset="0"/>
              <a:buChar char="•"/>
            </a:pPr>
            <a:r>
              <a:rPr lang="en-US" dirty="0" smtClean="0"/>
              <a:t>Training: Each layer has a “survival probability” and is randomly dropped. </a:t>
            </a:r>
          </a:p>
          <a:p>
            <a:pPr marL="171450" indent="-171450">
              <a:buFont typeface="Arial" panose="020B0604020202020204" pitchFamily="34" charset="0"/>
              <a:buChar char="•"/>
            </a:pPr>
            <a:r>
              <a:rPr lang="en-US" dirty="0" smtClean="0"/>
              <a:t>Testing: all blocks are kept active.</a:t>
            </a:r>
          </a:p>
          <a:p>
            <a:pPr marL="171450" indent="-171450">
              <a:buFont typeface="Arial" panose="020B0604020202020204" pitchFamily="34" charset="0"/>
              <a:buChar char="•"/>
            </a:pPr>
            <a:r>
              <a:rPr lang="en-US" dirty="0" smtClean="0"/>
              <a:t> re-calibrated according to its survival probability during training.</a:t>
            </a:r>
          </a:p>
          <a:p>
            <a:endParaRPr lang="en-US" dirty="0"/>
          </a:p>
        </p:txBody>
      </p:sp>
      <p:sp>
        <p:nvSpPr>
          <p:cNvPr id="4" name="Slide Number Placeholder 3"/>
          <p:cNvSpPr>
            <a:spLocks noGrp="1"/>
          </p:cNvSpPr>
          <p:nvPr>
            <p:ph type="sldNum" sz="quarter" idx="10"/>
          </p:nvPr>
        </p:nvSpPr>
        <p:spPr/>
        <p:txBody>
          <a:bodyPr/>
          <a:lstStyle/>
          <a:p>
            <a:fld id="{A0549A4C-1700-4555-8CF8-01ECA954D783}" type="slidenum">
              <a:rPr lang="he-IL" smtClean="0"/>
              <a:t>37</a:t>
            </a:fld>
            <a:endParaRPr lang="he-IL"/>
          </a:p>
        </p:txBody>
      </p:sp>
    </p:spTree>
    <p:extLst>
      <p:ext uri="{BB962C8B-B14F-4D97-AF65-F5344CB8AC3E}">
        <p14:creationId xmlns:p14="http://schemas.microsoft.com/office/powerpoint/2010/main" val="627755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e-IL" dirty="0"/>
              <a:t>https://blog.waya.ai/deep-residual-learning-9610bb62c355</a:t>
            </a:r>
          </a:p>
          <a:p>
            <a:endParaRPr lang="he-IL" dirty="0"/>
          </a:p>
        </p:txBody>
      </p:sp>
      <p:sp>
        <p:nvSpPr>
          <p:cNvPr id="4" name="Slide Number Placeholder 3"/>
          <p:cNvSpPr>
            <a:spLocks noGrp="1"/>
          </p:cNvSpPr>
          <p:nvPr>
            <p:ph type="sldNum" sz="quarter" idx="10"/>
          </p:nvPr>
        </p:nvSpPr>
        <p:spPr/>
        <p:txBody>
          <a:bodyPr/>
          <a:lstStyle/>
          <a:p>
            <a:fld id="{A0549A4C-1700-4555-8CF8-01ECA954D783}" type="slidenum">
              <a:rPr lang="he-IL" smtClean="0"/>
              <a:t>38</a:t>
            </a:fld>
            <a:endParaRPr lang="he-IL"/>
          </a:p>
        </p:txBody>
      </p:sp>
    </p:spTree>
    <p:extLst>
      <p:ext uri="{BB962C8B-B14F-4D97-AF65-F5344CB8AC3E}">
        <p14:creationId xmlns:p14="http://schemas.microsoft.com/office/powerpoint/2010/main" val="1371973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buNone/>
            </a:pPr>
            <a:r>
              <a:rPr lang="he-IL" dirty="0"/>
              <a:t>שמראה שככל ששכבות הולכות ועולות אנו לא בהכרך מקבלים תוצאות טובות יותר, ראינו את זה בטסט וחשבנו שזה התאמת יתר (</a:t>
            </a:r>
            <a:r>
              <a:rPr lang="en-US" dirty="0"/>
              <a:t>overfitting</a:t>
            </a:r>
            <a:r>
              <a:rPr lang="he-IL" dirty="0"/>
              <a:t>) בפועל זה הוצג גם בטראייניג ולכן הבנו שישנה בעיה – הבעיה נובעת כתוצאה מהתכנסות של הגרדיאנטים </a:t>
            </a:r>
            <a:r>
              <a:rPr lang="en-US" dirty="0"/>
              <a:t>vanishing gradient</a:t>
            </a:r>
            <a:r>
              <a:rPr lang="he-IL" dirty="0"/>
              <a:t>,</a:t>
            </a:r>
          </a:p>
          <a:p>
            <a:pPr marL="0" indent="0" algn="r" rtl="1">
              <a:buNone/>
            </a:pPr>
            <a:r>
              <a:rPr lang="he-IL" dirty="0"/>
              <a:t>מכוון שהבעיה קיימת גם בסט אימון – אין טעם להשתמש בטכניקות רגולריזציה כמו </a:t>
            </a:r>
            <a:r>
              <a:rPr lang="en-US" dirty="0"/>
              <a:t>dropout</a:t>
            </a:r>
            <a:endParaRPr lang="he-IL" dirty="0"/>
          </a:p>
          <a:p>
            <a:pPr marL="0" indent="0" algn="r" rtl="1">
              <a:buNone/>
            </a:pPr>
            <a:r>
              <a:rPr lang="he-IL" dirty="0"/>
              <a:t>לכן ישנו צורך בלחשוב על ארכיטקטורה שונה שתמנע את בעיית ההתכנסות</a:t>
            </a:r>
          </a:p>
          <a:p>
            <a:endParaRPr lang="he-IL" dirty="0"/>
          </a:p>
        </p:txBody>
      </p:sp>
      <p:sp>
        <p:nvSpPr>
          <p:cNvPr id="4" name="Slide Number Placeholder 3"/>
          <p:cNvSpPr>
            <a:spLocks noGrp="1"/>
          </p:cNvSpPr>
          <p:nvPr>
            <p:ph type="sldNum" sz="quarter" idx="10"/>
          </p:nvPr>
        </p:nvSpPr>
        <p:spPr/>
        <p:txBody>
          <a:bodyPr/>
          <a:lstStyle/>
          <a:p>
            <a:fld id="{A0549A4C-1700-4555-8CF8-01ECA954D783}" type="slidenum">
              <a:rPr lang="he-IL" smtClean="0"/>
              <a:t>4</a:t>
            </a:fld>
            <a:endParaRPr lang="he-IL"/>
          </a:p>
        </p:txBody>
      </p:sp>
    </p:spTree>
    <p:extLst>
      <p:ext uri="{BB962C8B-B14F-4D97-AF65-F5344CB8AC3E}">
        <p14:creationId xmlns:p14="http://schemas.microsoft.com/office/powerpoint/2010/main" val="2297292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t>width refers to the number of channels in a layer</a:t>
            </a:r>
            <a:endParaRPr lang="he-IL" dirty="0"/>
          </a:p>
        </p:txBody>
      </p:sp>
      <p:sp>
        <p:nvSpPr>
          <p:cNvPr id="4" name="מציין מיקום של מספר שקופית 3"/>
          <p:cNvSpPr>
            <a:spLocks noGrp="1"/>
          </p:cNvSpPr>
          <p:nvPr>
            <p:ph type="sldNum" sz="quarter" idx="10"/>
          </p:nvPr>
        </p:nvSpPr>
        <p:spPr/>
        <p:txBody>
          <a:bodyPr/>
          <a:lstStyle/>
          <a:p>
            <a:fld id="{A0549A4C-1700-4555-8CF8-01ECA954D783}" type="slidenum">
              <a:rPr lang="he-IL" smtClean="0"/>
              <a:t>47</a:t>
            </a:fld>
            <a:endParaRPr lang="he-IL"/>
          </a:p>
        </p:txBody>
      </p:sp>
    </p:spTree>
    <p:extLst>
      <p:ext uri="{BB962C8B-B14F-4D97-AF65-F5344CB8AC3E}">
        <p14:creationId xmlns:p14="http://schemas.microsoft.com/office/powerpoint/2010/main" val="980102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input is split into a few lower — dimensional </a:t>
            </a:r>
            <a:r>
              <a:rPr lang="en-US" dirty="0" err="1"/>
              <a:t>embeddings</a:t>
            </a:r>
            <a:r>
              <a:rPr lang="en-US" dirty="0"/>
              <a:t> (by 1×1 convolutions), transformed by a set of specialized filters (3×3, 5×5, </a:t>
            </a:r>
            <a:r>
              <a:rPr lang="en-US" dirty="0" err="1"/>
              <a:t>etc</a:t>
            </a:r>
            <a:r>
              <a:rPr lang="en-US" dirty="0"/>
              <a:t>…), and merged by concatenation</a:t>
            </a:r>
            <a:endParaRPr lang="he-IL" dirty="0"/>
          </a:p>
        </p:txBody>
      </p:sp>
      <p:sp>
        <p:nvSpPr>
          <p:cNvPr id="4" name="Slide Number Placeholder 3"/>
          <p:cNvSpPr>
            <a:spLocks noGrp="1"/>
          </p:cNvSpPr>
          <p:nvPr>
            <p:ph type="sldNum" sz="quarter" idx="10"/>
          </p:nvPr>
        </p:nvSpPr>
        <p:spPr/>
        <p:txBody>
          <a:bodyPr/>
          <a:lstStyle/>
          <a:p>
            <a:fld id="{A0549A4C-1700-4555-8CF8-01ECA954D783}" type="slidenum">
              <a:rPr lang="he-IL" smtClean="0"/>
              <a:t>48</a:t>
            </a:fld>
            <a:endParaRPr lang="he-IL"/>
          </a:p>
        </p:txBody>
      </p:sp>
    </p:spTree>
    <p:extLst>
      <p:ext uri="{BB962C8B-B14F-4D97-AF65-F5344CB8AC3E}">
        <p14:creationId xmlns:p14="http://schemas.microsoft.com/office/powerpoint/2010/main" val="2379476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input is split into a few lower — dimensional </a:t>
            </a:r>
            <a:r>
              <a:rPr lang="en-US" dirty="0" err="1"/>
              <a:t>embeddings</a:t>
            </a:r>
            <a:r>
              <a:rPr lang="en-US" dirty="0"/>
              <a:t> (by 1×1 convolutions), transformed by a set of specialized filters (3×3, 5×5, </a:t>
            </a:r>
            <a:r>
              <a:rPr lang="en-US" dirty="0" err="1"/>
              <a:t>etc</a:t>
            </a:r>
            <a:r>
              <a:rPr lang="en-US" dirty="0"/>
              <a:t>…), and merged by concatenation</a:t>
            </a:r>
            <a:endParaRPr lang="he-IL" dirty="0"/>
          </a:p>
        </p:txBody>
      </p:sp>
      <p:sp>
        <p:nvSpPr>
          <p:cNvPr id="4" name="Slide Number Placeholder 3"/>
          <p:cNvSpPr>
            <a:spLocks noGrp="1"/>
          </p:cNvSpPr>
          <p:nvPr>
            <p:ph type="sldNum" sz="quarter" idx="10"/>
          </p:nvPr>
        </p:nvSpPr>
        <p:spPr/>
        <p:txBody>
          <a:bodyPr/>
          <a:lstStyle/>
          <a:p>
            <a:fld id="{A0549A4C-1700-4555-8CF8-01ECA954D783}" type="slidenum">
              <a:rPr lang="he-IL" smtClean="0"/>
              <a:t>49</a:t>
            </a:fld>
            <a:endParaRPr lang="he-IL"/>
          </a:p>
        </p:txBody>
      </p:sp>
    </p:spTree>
    <p:extLst>
      <p:ext uri="{BB962C8B-B14F-4D97-AF65-F5344CB8AC3E}">
        <p14:creationId xmlns:p14="http://schemas.microsoft.com/office/powerpoint/2010/main" val="177805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0549A4C-1700-4555-8CF8-01ECA954D783}" type="slidenum">
              <a:rPr lang="he-IL" smtClean="0"/>
              <a:t>50</a:t>
            </a:fld>
            <a:endParaRPr lang="he-IL"/>
          </a:p>
        </p:txBody>
      </p:sp>
    </p:spTree>
    <p:extLst>
      <p:ext uri="{BB962C8B-B14F-4D97-AF65-F5344CB8AC3E}">
        <p14:creationId xmlns:p14="http://schemas.microsoft.com/office/powerpoint/2010/main" val="559921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0549A4C-1700-4555-8CF8-01ECA954D783}" type="slidenum">
              <a:rPr lang="he-IL" smtClean="0"/>
              <a:t>51</a:t>
            </a:fld>
            <a:endParaRPr lang="he-IL"/>
          </a:p>
        </p:txBody>
      </p:sp>
    </p:spTree>
    <p:extLst>
      <p:ext uri="{BB962C8B-B14F-4D97-AF65-F5344CB8AC3E}">
        <p14:creationId xmlns:p14="http://schemas.microsoft.com/office/powerpoint/2010/main" val="3591222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essence, It’s a fully connected layer for a small</a:t>
            </a:r>
            <a:r>
              <a:rPr lang="en-US" baseline="0" dirty="0"/>
              <a:t> part of the previous layer</a:t>
            </a:r>
            <a:endParaRPr lang="en-US" dirty="0"/>
          </a:p>
        </p:txBody>
      </p:sp>
      <p:sp>
        <p:nvSpPr>
          <p:cNvPr id="4" name="Slide Number Placeholder 3"/>
          <p:cNvSpPr>
            <a:spLocks noGrp="1"/>
          </p:cNvSpPr>
          <p:nvPr>
            <p:ph type="sldNum" sz="quarter" idx="10"/>
          </p:nvPr>
        </p:nvSpPr>
        <p:spPr/>
        <p:txBody>
          <a:bodyPr/>
          <a:lstStyle/>
          <a:p>
            <a:fld id="{CEFEBDF7-15FA-4CE8-9627-7C8E460BD8ED}" type="slidenum">
              <a:rPr lang="en-US" smtClean="0"/>
              <a:t>52</a:t>
            </a:fld>
            <a:endParaRPr lang="en-US"/>
          </a:p>
        </p:txBody>
      </p:sp>
    </p:spTree>
    <p:extLst>
      <p:ext uri="{BB962C8B-B14F-4D97-AF65-F5344CB8AC3E}">
        <p14:creationId xmlns:p14="http://schemas.microsoft.com/office/powerpoint/2010/main" val="25053396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3FDB263F-34C7-47B2-B630-0613DFD23C9B}" type="slidenum">
              <a:rPr lang="he-IL" smtClean="0"/>
              <a:t>58</a:t>
            </a:fld>
            <a:endParaRPr lang="he-IL"/>
          </a:p>
        </p:txBody>
      </p:sp>
    </p:spTree>
    <p:extLst>
      <p:ext uri="{BB962C8B-B14F-4D97-AF65-F5344CB8AC3E}">
        <p14:creationId xmlns:p14="http://schemas.microsoft.com/office/powerpoint/2010/main" val="3718964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https://arxiv.org/pdf/1505.00387.pdf - </a:t>
            </a:r>
          </a:p>
          <a:p>
            <a:endParaRPr lang="en-US" dirty="0"/>
          </a:p>
          <a:p>
            <a:r>
              <a:rPr lang="en-US" dirty="0"/>
              <a:t>Residual networks  - No additional complexity nor more parameters – by default will prefer to flow the input – need to be really convinced to stop the influence of the input by learning the last </a:t>
            </a:r>
            <a:r>
              <a:rPr lang="en-US" dirty="0" err="1"/>
              <a:t>Relu</a:t>
            </a:r>
            <a:r>
              <a:rPr lang="en-US" dirty="0"/>
              <a:t> weights, Could easily be convinced to use them on later iteration.</a:t>
            </a:r>
          </a:p>
          <a:p>
            <a:endParaRPr lang="en-US" dirty="0"/>
          </a:p>
          <a:p>
            <a:r>
              <a:rPr lang="en-US" dirty="0"/>
              <a:t>Highway – using gate can skip the learning the residual, could decide at some point that it should stop flowing the input but this input might have been really useful on deeper layers, add an heavy impact on performance by introducing many more weights to learn.</a:t>
            </a:r>
            <a:endParaRPr lang="he-IL" dirty="0"/>
          </a:p>
        </p:txBody>
      </p:sp>
      <p:sp>
        <p:nvSpPr>
          <p:cNvPr id="4" name="Slide Number Placeholder 3"/>
          <p:cNvSpPr>
            <a:spLocks noGrp="1"/>
          </p:cNvSpPr>
          <p:nvPr>
            <p:ph type="sldNum" sz="quarter" idx="10"/>
          </p:nvPr>
        </p:nvSpPr>
        <p:spPr/>
        <p:txBody>
          <a:bodyPr/>
          <a:lstStyle/>
          <a:p>
            <a:fld id="{A0549A4C-1700-4555-8CF8-01ECA954D783}" type="slidenum">
              <a:rPr lang="he-IL" smtClean="0"/>
              <a:t>8</a:t>
            </a:fld>
            <a:endParaRPr lang="he-IL"/>
          </a:p>
        </p:txBody>
      </p:sp>
    </p:spTree>
    <p:extLst>
      <p:ext uri="{BB962C8B-B14F-4D97-AF65-F5344CB8AC3E}">
        <p14:creationId xmlns:p14="http://schemas.microsoft.com/office/powerpoint/2010/main" val="3062928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sz="1200" dirty="0" smtClean="0"/>
              <a:t>Highway networks enabled information flow from the past but due to the gating function, the flow of information can still be impeded.</a:t>
            </a:r>
          </a:p>
          <a:p>
            <a:r>
              <a:rPr lang="en-US" sz="1200" dirty="0" smtClean="0"/>
              <a:t>In addition increase immensely the amount of learning parameters. </a:t>
            </a:r>
            <a:endParaRPr lang="he-IL" sz="1200" dirty="0" smtClean="0"/>
          </a:p>
          <a:p>
            <a:endParaRPr lang="he-IL" dirty="0"/>
          </a:p>
        </p:txBody>
      </p:sp>
      <p:sp>
        <p:nvSpPr>
          <p:cNvPr id="4" name="מציין מיקום של מספר שקופית 3"/>
          <p:cNvSpPr>
            <a:spLocks noGrp="1"/>
          </p:cNvSpPr>
          <p:nvPr>
            <p:ph type="sldNum" sz="quarter" idx="10"/>
          </p:nvPr>
        </p:nvSpPr>
        <p:spPr/>
        <p:txBody>
          <a:bodyPr/>
          <a:lstStyle/>
          <a:p>
            <a:fld id="{A0549A4C-1700-4555-8CF8-01ECA954D783}" type="slidenum">
              <a:rPr lang="he-IL" smtClean="0"/>
              <a:t>9</a:t>
            </a:fld>
            <a:endParaRPr lang="he-IL"/>
          </a:p>
        </p:txBody>
      </p:sp>
    </p:spTree>
    <p:extLst>
      <p:ext uri="{BB962C8B-B14F-4D97-AF65-F5344CB8AC3E}">
        <p14:creationId xmlns:p14="http://schemas.microsoft.com/office/powerpoint/2010/main" val="105883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Arial" panose="020B0604020202020204" pitchFamily="34" charset="0"/>
              <a:buChar char="•"/>
            </a:pPr>
            <a:r>
              <a:rPr lang="en-US" dirty="0" smtClean="0"/>
              <a:t>Such connections are referred as skipped connections or shortcuts. In general similar models could skip over several layers.</a:t>
            </a:r>
          </a:p>
          <a:p>
            <a:pPr marL="171450" indent="-171450">
              <a:buFont typeface="Arial" panose="020B0604020202020204" pitchFamily="34" charset="0"/>
              <a:buChar char="•"/>
            </a:pPr>
            <a:r>
              <a:rPr lang="en-US" dirty="0" smtClean="0"/>
              <a:t>They refer to residual part of the network as a unit with input and output.</a:t>
            </a:r>
          </a:p>
          <a:p>
            <a:pPr marL="171450" indent="-171450">
              <a:buFont typeface="Arial" panose="020B0604020202020204" pitchFamily="34" charset="0"/>
              <a:buChar char="•"/>
            </a:pPr>
            <a:r>
              <a:rPr lang="en-US" dirty="0" smtClean="0"/>
              <a:t>Such residual part receives the input as an amplifier to its output – The dimensions usually are the same.</a:t>
            </a:r>
          </a:p>
          <a:p>
            <a:pPr marL="171450" indent="-171450">
              <a:buFont typeface="Arial" panose="020B0604020202020204" pitchFamily="34" charset="0"/>
              <a:buChar char="•"/>
            </a:pPr>
            <a:r>
              <a:rPr lang="en-US" dirty="0" smtClean="0"/>
              <a:t>Another option is to use a projection to the output space.</a:t>
            </a:r>
          </a:p>
          <a:p>
            <a:pPr marL="171450" indent="-171450">
              <a:buFont typeface="Arial" panose="020B0604020202020204" pitchFamily="34" charset="0"/>
              <a:buChar char="•"/>
            </a:pPr>
            <a:r>
              <a:rPr lang="en-US" dirty="0" smtClean="0"/>
              <a:t>Either way – no additional training parameters are used.</a:t>
            </a:r>
          </a:p>
          <a:p>
            <a:endParaRPr lang="he-IL" dirty="0"/>
          </a:p>
        </p:txBody>
      </p:sp>
      <p:sp>
        <p:nvSpPr>
          <p:cNvPr id="4" name="מציין מיקום של מספר שקופית 3"/>
          <p:cNvSpPr>
            <a:spLocks noGrp="1"/>
          </p:cNvSpPr>
          <p:nvPr>
            <p:ph type="sldNum" sz="quarter" idx="10"/>
          </p:nvPr>
        </p:nvSpPr>
        <p:spPr/>
        <p:txBody>
          <a:bodyPr/>
          <a:lstStyle/>
          <a:p>
            <a:fld id="{A0549A4C-1700-4555-8CF8-01ECA954D783}" type="slidenum">
              <a:rPr lang="he-IL" smtClean="0"/>
              <a:t>13</a:t>
            </a:fld>
            <a:endParaRPr lang="he-IL"/>
          </a:p>
        </p:txBody>
      </p:sp>
    </p:spTree>
    <p:extLst>
      <p:ext uri="{BB962C8B-B14F-4D97-AF65-F5344CB8AC3E}">
        <p14:creationId xmlns:p14="http://schemas.microsoft.com/office/powerpoint/2010/main" val="3585786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0549A4C-1700-4555-8CF8-01ECA954D783}" type="slidenum">
              <a:rPr lang="he-IL" smtClean="0"/>
              <a:t>16</a:t>
            </a:fld>
            <a:endParaRPr lang="he-IL"/>
          </a:p>
        </p:txBody>
      </p:sp>
    </p:spTree>
    <p:extLst>
      <p:ext uri="{BB962C8B-B14F-4D97-AF65-F5344CB8AC3E}">
        <p14:creationId xmlns:p14="http://schemas.microsoft.com/office/powerpoint/2010/main" val="2841309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http://ethereon.github.io/netscope/#/gist/db945b393d40bfa26006</a:t>
            </a:r>
            <a:endParaRPr lang="he-IL" dirty="0"/>
          </a:p>
        </p:txBody>
      </p:sp>
      <p:sp>
        <p:nvSpPr>
          <p:cNvPr id="4" name="Slide Number Placeholder 3"/>
          <p:cNvSpPr>
            <a:spLocks noGrp="1"/>
          </p:cNvSpPr>
          <p:nvPr>
            <p:ph type="sldNum" sz="quarter" idx="10"/>
          </p:nvPr>
        </p:nvSpPr>
        <p:spPr/>
        <p:txBody>
          <a:bodyPr/>
          <a:lstStyle/>
          <a:p>
            <a:fld id="{A0549A4C-1700-4555-8CF8-01ECA954D783}" type="slidenum">
              <a:rPr lang="he-IL" smtClean="0"/>
              <a:t>22</a:t>
            </a:fld>
            <a:endParaRPr lang="he-IL"/>
          </a:p>
        </p:txBody>
      </p:sp>
    </p:spTree>
    <p:extLst>
      <p:ext uri="{BB962C8B-B14F-4D97-AF65-F5344CB8AC3E}">
        <p14:creationId xmlns:p14="http://schemas.microsoft.com/office/powerpoint/2010/main" val="1245131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Schoolbook" charset="0"/>
                <a:ea typeface="Century Schoolbook" charset="0"/>
                <a:cs typeface="Century Schoolbook" charset="0"/>
              </a:rPr>
              <a:t>[He et al., 2015. Deep residual networks for image recognition]</a:t>
            </a:r>
            <a:endParaRPr lang="he-IL" sz="1200" dirty="0">
              <a:latin typeface="Century Schoolbook" charset="0"/>
              <a:ea typeface="Century Schoolbook" charset="0"/>
              <a:cs typeface="Century Schoolbook"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e-IL" sz="1200" dirty="0">
              <a:latin typeface="Century Schoolbook" charset="0"/>
              <a:ea typeface="Century Schoolbook" charset="0"/>
              <a:cs typeface="Century Schoolbook" charset="0"/>
            </a:endParaRPr>
          </a:p>
          <a:p>
            <a:r>
              <a:rPr lang="en-US" sz="1200" b="0" i="0" u="none" strike="noStrike" kern="1200" baseline="0" dirty="0">
                <a:solidFill>
                  <a:schemeClr val="tx1"/>
                </a:solidFill>
                <a:latin typeface="+mn-lt"/>
                <a:ea typeface="+mn-ea"/>
                <a:cs typeface="+mn-cs"/>
              </a:rPr>
              <a:t>Example network architectures for ImageNet. Left: the</a:t>
            </a:r>
          </a:p>
          <a:p>
            <a:r>
              <a:rPr lang="en-US" sz="1200" b="0" i="0" u="none" strike="noStrike" kern="1200" baseline="0" dirty="0">
                <a:solidFill>
                  <a:schemeClr val="tx1"/>
                </a:solidFill>
                <a:latin typeface="+mn-lt"/>
                <a:ea typeface="+mn-ea"/>
                <a:cs typeface="+mn-cs"/>
              </a:rPr>
              <a:t>VGG-19 model [41] (19.6 billion FLOPs) as a reference. Middle:</a:t>
            </a:r>
          </a:p>
          <a:p>
            <a:r>
              <a:rPr lang="en-US" sz="1200" b="0" i="0" u="none" strike="noStrike" kern="1200" baseline="0" dirty="0">
                <a:solidFill>
                  <a:schemeClr val="tx1"/>
                </a:solidFill>
                <a:latin typeface="+mn-lt"/>
                <a:ea typeface="+mn-ea"/>
                <a:cs typeface="+mn-cs"/>
              </a:rPr>
              <a:t>a plain network with 34 parameter layers (3.6 billion FLOPs).</a:t>
            </a:r>
          </a:p>
          <a:p>
            <a:r>
              <a:rPr lang="en-US" sz="1200" b="0" i="0" u="none" strike="noStrike" kern="1200" baseline="0" dirty="0">
                <a:solidFill>
                  <a:schemeClr val="tx1"/>
                </a:solidFill>
                <a:latin typeface="+mn-lt"/>
                <a:ea typeface="+mn-ea"/>
                <a:cs typeface="+mn-cs"/>
              </a:rPr>
              <a:t>Right: a residual network with 34 parameter layers (3.6 billion</a:t>
            </a:r>
          </a:p>
          <a:p>
            <a:r>
              <a:rPr lang="en-US" sz="1200" b="0" i="0" u="none" strike="noStrike" kern="1200" baseline="0" dirty="0">
                <a:solidFill>
                  <a:schemeClr val="tx1"/>
                </a:solidFill>
                <a:latin typeface="+mn-lt"/>
                <a:ea typeface="+mn-ea"/>
                <a:cs typeface="+mn-cs"/>
              </a:rPr>
              <a:t>FLOPs). The dotted shortcuts increase dimensions. Table 1 shows</a:t>
            </a:r>
          </a:p>
          <a:p>
            <a:r>
              <a:rPr lang="en-US" sz="1200" b="0" i="0" u="none" strike="noStrike" kern="1200" baseline="0" dirty="0">
                <a:solidFill>
                  <a:schemeClr val="tx1"/>
                </a:solidFill>
                <a:latin typeface="+mn-lt"/>
                <a:ea typeface="+mn-ea"/>
                <a:cs typeface="+mn-cs"/>
              </a:rPr>
              <a:t>more details and other variants.</a:t>
            </a:r>
            <a:endParaRPr lang="en-US" sz="1200" dirty="0">
              <a:latin typeface="Century Schoolbook" charset="0"/>
              <a:ea typeface="Century Schoolbook" charset="0"/>
              <a:cs typeface="Century Schoolbook" charset="0"/>
            </a:endParaRPr>
          </a:p>
          <a:p>
            <a:endParaRPr lang="he-IL" dirty="0"/>
          </a:p>
        </p:txBody>
      </p:sp>
      <p:sp>
        <p:nvSpPr>
          <p:cNvPr id="4" name="Slide Number Placeholder 3"/>
          <p:cNvSpPr>
            <a:spLocks noGrp="1"/>
          </p:cNvSpPr>
          <p:nvPr>
            <p:ph type="sldNum" sz="quarter" idx="10"/>
          </p:nvPr>
        </p:nvSpPr>
        <p:spPr/>
        <p:txBody>
          <a:bodyPr/>
          <a:lstStyle/>
          <a:p>
            <a:fld id="{CEFEBDF7-15FA-4CE8-9627-7C8E460BD8ED}" type="slidenum">
              <a:rPr lang="en-US" smtClean="0"/>
              <a:t>23</a:t>
            </a:fld>
            <a:endParaRPr lang="en-US"/>
          </a:p>
        </p:txBody>
      </p:sp>
    </p:spTree>
    <p:extLst>
      <p:ext uri="{BB962C8B-B14F-4D97-AF65-F5344CB8AC3E}">
        <p14:creationId xmlns:p14="http://schemas.microsoft.com/office/powerpoint/2010/main" val="3615037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549A4C-1700-4555-8CF8-01ECA954D783}" type="slidenum">
              <a:rPr lang="he-IL" smtClean="0"/>
              <a:t>24</a:t>
            </a:fld>
            <a:endParaRPr lang="he-IL"/>
          </a:p>
        </p:txBody>
      </p:sp>
    </p:spTree>
    <p:extLst>
      <p:ext uri="{BB962C8B-B14F-4D97-AF65-F5344CB8AC3E}">
        <p14:creationId xmlns:p14="http://schemas.microsoft.com/office/powerpoint/2010/main" val="3284474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602CF5-6C37-49EB-9044-E8E306A886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e-IL"/>
          </a:p>
        </p:txBody>
      </p:sp>
      <p:sp>
        <p:nvSpPr>
          <p:cNvPr id="3" name="Subtitle 2">
            <a:extLst>
              <a:ext uri="{FF2B5EF4-FFF2-40B4-BE49-F238E27FC236}">
                <a16:creationId xmlns="" xmlns:a16="http://schemas.microsoft.com/office/drawing/2014/main" id="{1B35FDD8-E0FC-4028-9DA1-9B9306DE17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Date Placeholder 3">
            <a:extLst>
              <a:ext uri="{FF2B5EF4-FFF2-40B4-BE49-F238E27FC236}">
                <a16:creationId xmlns="" xmlns:a16="http://schemas.microsoft.com/office/drawing/2014/main" id="{97B706AB-0480-465E-BC8A-952A1AE36E4C}"/>
              </a:ext>
            </a:extLst>
          </p:cNvPr>
          <p:cNvSpPr>
            <a:spLocks noGrp="1"/>
          </p:cNvSpPr>
          <p:nvPr>
            <p:ph type="dt" sz="half" idx="10"/>
          </p:nvPr>
        </p:nvSpPr>
        <p:spPr/>
        <p:txBody>
          <a:bodyPr/>
          <a:lstStyle/>
          <a:p>
            <a:fld id="{AD34F388-4707-4F36-B7B0-080FA104A432}" type="datetimeFigureOut">
              <a:rPr lang="he-IL" smtClean="0"/>
              <a:t>כ"א.תמוז.תשע"ח</a:t>
            </a:fld>
            <a:endParaRPr lang="he-IL"/>
          </a:p>
        </p:txBody>
      </p:sp>
      <p:sp>
        <p:nvSpPr>
          <p:cNvPr id="5" name="Footer Placeholder 4">
            <a:extLst>
              <a:ext uri="{FF2B5EF4-FFF2-40B4-BE49-F238E27FC236}">
                <a16:creationId xmlns="" xmlns:a16="http://schemas.microsoft.com/office/drawing/2014/main" id="{EC980917-C394-40E5-B6AD-0B1C3F79099F}"/>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 xmlns:a16="http://schemas.microsoft.com/office/drawing/2014/main" id="{BEAD97E2-8FCD-4A64-912F-F4CA62243D05}"/>
              </a:ext>
            </a:extLst>
          </p:cNvPr>
          <p:cNvSpPr>
            <a:spLocks noGrp="1"/>
          </p:cNvSpPr>
          <p:nvPr>
            <p:ph type="sldNum" sz="quarter" idx="12"/>
          </p:nvPr>
        </p:nvSpPr>
        <p:spPr/>
        <p:txBody>
          <a:bodyPr/>
          <a:lstStyle/>
          <a:p>
            <a:fld id="{3B8C924A-5793-4100-9170-94195F008C1B}" type="slidenum">
              <a:rPr lang="he-IL" smtClean="0"/>
              <a:t>‹#›</a:t>
            </a:fld>
            <a:endParaRPr lang="he-IL"/>
          </a:p>
        </p:txBody>
      </p:sp>
    </p:spTree>
    <p:extLst>
      <p:ext uri="{BB962C8B-B14F-4D97-AF65-F5344CB8AC3E}">
        <p14:creationId xmlns:p14="http://schemas.microsoft.com/office/powerpoint/2010/main" val="784078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11417F-5E75-49F4-914C-054E8112082F}"/>
              </a:ext>
            </a:extLst>
          </p:cNvPr>
          <p:cNvSpPr>
            <a:spLocks noGrp="1"/>
          </p:cNvSpPr>
          <p:nvPr>
            <p:ph type="title"/>
          </p:nvPr>
        </p:nvSpPr>
        <p:spPr/>
        <p:txBody>
          <a:bodyPr/>
          <a:lstStyle/>
          <a:p>
            <a:r>
              <a:rPr lang="en-US"/>
              <a:t>Click to edit Master title style</a:t>
            </a:r>
            <a:endParaRPr lang="he-IL"/>
          </a:p>
        </p:txBody>
      </p:sp>
      <p:sp>
        <p:nvSpPr>
          <p:cNvPr id="3" name="Vertical Text Placeholder 2">
            <a:extLst>
              <a:ext uri="{FF2B5EF4-FFF2-40B4-BE49-F238E27FC236}">
                <a16:creationId xmlns="" xmlns:a16="http://schemas.microsoft.com/office/drawing/2014/main" id="{CD7AE8D8-9878-4EE1-A0E2-EE010805EA8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 xmlns:a16="http://schemas.microsoft.com/office/drawing/2014/main" id="{AF3B4E3A-5B17-4E06-B3EC-A79C238FA555}"/>
              </a:ext>
            </a:extLst>
          </p:cNvPr>
          <p:cNvSpPr>
            <a:spLocks noGrp="1"/>
          </p:cNvSpPr>
          <p:nvPr>
            <p:ph type="dt" sz="half" idx="10"/>
          </p:nvPr>
        </p:nvSpPr>
        <p:spPr/>
        <p:txBody>
          <a:bodyPr/>
          <a:lstStyle/>
          <a:p>
            <a:fld id="{AD34F388-4707-4F36-B7B0-080FA104A432}" type="datetimeFigureOut">
              <a:rPr lang="he-IL" smtClean="0"/>
              <a:t>כ"א.תמוז.תשע"ח</a:t>
            </a:fld>
            <a:endParaRPr lang="he-IL"/>
          </a:p>
        </p:txBody>
      </p:sp>
      <p:sp>
        <p:nvSpPr>
          <p:cNvPr id="5" name="Footer Placeholder 4">
            <a:extLst>
              <a:ext uri="{FF2B5EF4-FFF2-40B4-BE49-F238E27FC236}">
                <a16:creationId xmlns="" xmlns:a16="http://schemas.microsoft.com/office/drawing/2014/main" id="{64B9E7C2-CA13-4ACC-909D-2107ED3B5A9F}"/>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 xmlns:a16="http://schemas.microsoft.com/office/drawing/2014/main" id="{6DF43C3F-BEA7-474D-B09C-AB8BDE51B29D}"/>
              </a:ext>
            </a:extLst>
          </p:cNvPr>
          <p:cNvSpPr>
            <a:spLocks noGrp="1"/>
          </p:cNvSpPr>
          <p:nvPr>
            <p:ph type="sldNum" sz="quarter" idx="12"/>
          </p:nvPr>
        </p:nvSpPr>
        <p:spPr/>
        <p:txBody>
          <a:bodyPr/>
          <a:lstStyle/>
          <a:p>
            <a:fld id="{3B8C924A-5793-4100-9170-94195F008C1B}" type="slidenum">
              <a:rPr lang="he-IL" smtClean="0"/>
              <a:t>‹#›</a:t>
            </a:fld>
            <a:endParaRPr lang="he-IL"/>
          </a:p>
        </p:txBody>
      </p:sp>
    </p:spTree>
    <p:extLst>
      <p:ext uri="{BB962C8B-B14F-4D97-AF65-F5344CB8AC3E}">
        <p14:creationId xmlns:p14="http://schemas.microsoft.com/office/powerpoint/2010/main" val="133080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56C091F-090F-417E-AA7D-A8AD9BB425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e-IL"/>
          </a:p>
        </p:txBody>
      </p:sp>
      <p:sp>
        <p:nvSpPr>
          <p:cNvPr id="3" name="Vertical Text Placeholder 2">
            <a:extLst>
              <a:ext uri="{FF2B5EF4-FFF2-40B4-BE49-F238E27FC236}">
                <a16:creationId xmlns="" xmlns:a16="http://schemas.microsoft.com/office/drawing/2014/main" id="{03C5EC87-63A9-4F16-9F9C-FE25162FA9D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 xmlns:a16="http://schemas.microsoft.com/office/drawing/2014/main" id="{BA63B87A-3821-4A69-832D-785323D33FDF}"/>
              </a:ext>
            </a:extLst>
          </p:cNvPr>
          <p:cNvSpPr>
            <a:spLocks noGrp="1"/>
          </p:cNvSpPr>
          <p:nvPr>
            <p:ph type="dt" sz="half" idx="10"/>
          </p:nvPr>
        </p:nvSpPr>
        <p:spPr/>
        <p:txBody>
          <a:bodyPr/>
          <a:lstStyle/>
          <a:p>
            <a:fld id="{AD34F388-4707-4F36-B7B0-080FA104A432}" type="datetimeFigureOut">
              <a:rPr lang="he-IL" smtClean="0"/>
              <a:t>כ"א.תמוז.תשע"ח</a:t>
            </a:fld>
            <a:endParaRPr lang="he-IL"/>
          </a:p>
        </p:txBody>
      </p:sp>
      <p:sp>
        <p:nvSpPr>
          <p:cNvPr id="5" name="Footer Placeholder 4">
            <a:extLst>
              <a:ext uri="{FF2B5EF4-FFF2-40B4-BE49-F238E27FC236}">
                <a16:creationId xmlns="" xmlns:a16="http://schemas.microsoft.com/office/drawing/2014/main" id="{92477FE0-DBF4-497A-B7F7-8696DD7C6B71}"/>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 xmlns:a16="http://schemas.microsoft.com/office/drawing/2014/main" id="{B082E389-0855-4EB3-8BFC-9604AEB9AD34}"/>
              </a:ext>
            </a:extLst>
          </p:cNvPr>
          <p:cNvSpPr>
            <a:spLocks noGrp="1"/>
          </p:cNvSpPr>
          <p:nvPr>
            <p:ph type="sldNum" sz="quarter" idx="12"/>
          </p:nvPr>
        </p:nvSpPr>
        <p:spPr/>
        <p:txBody>
          <a:bodyPr/>
          <a:lstStyle/>
          <a:p>
            <a:fld id="{3B8C924A-5793-4100-9170-94195F008C1B}" type="slidenum">
              <a:rPr lang="he-IL" smtClean="0"/>
              <a:t>‹#›</a:t>
            </a:fld>
            <a:endParaRPr lang="he-IL"/>
          </a:p>
        </p:txBody>
      </p:sp>
    </p:spTree>
    <p:extLst>
      <p:ext uri="{BB962C8B-B14F-4D97-AF65-F5344CB8AC3E}">
        <p14:creationId xmlns:p14="http://schemas.microsoft.com/office/powerpoint/2010/main" val="3155836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D050B1-BE35-4592-BA29-B68EB0FF21D1}"/>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 xmlns:a16="http://schemas.microsoft.com/office/drawing/2014/main" id="{F9162C44-EF35-42A5-91A8-365ED31912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 xmlns:a16="http://schemas.microsoft.com/office/drawing/2014/main" id="{54BE2F1B-E6F2-4DC2-A49A-F349C4E4AD34}"/>
              </a:ext>
            </a:extLst>
          </p:cNvPr>
          <p:cNvSpPr>
            <a:spLocks noGrp="1"/>
          </p:cNvSpPr>
          <p:nvPr>
            <p:ph type="dt" sz="half" idx="10"/>
          </p:nvPr>
        </p:nvSpPr>
        <p:spPr/>
        <p:txBody>
          <a:bodyPr/>
          <a:lstStyle/>
          <a:p>
            <a:fld id="{AD34F388-4707-4F36-B7B0-080FA104A432}" type="datetimeFigureOut">
              <a:rPr lang="he-IL" smtClean="0"/>
              <a:t>כ"א.תמוז.תשע"ח</a:t>
            </a:fld>
            <a:endParaRPr lang="he-IL"/>
          </a:p>
        </p:txBody>
      </p:sp>
      <p:sp>
        <p:nvSpPr>
          <p:cNvPr id="5" name="Footer Placeholder 4">
            <a:extLst>
              <a:ext uri="{FF2B5EF4-FFF2-40B4-BE49-F238E27FC236}">
                <a16:creationId xmlns="" xmlns:a16="http://schemas.microsoft.com/office/drawing/2014/main" id="{A59D0051-FEF9-4A20-9597-1A286AA66D11}"/>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 xmlns:a16="http://schemas.microsoft.com/office/drawing/2014/main" id="{0FD0195D-4DA4-45D6-B4F4-F2433E27313E}"/>
              </a:ext>
            </a:extLst>
          </p:cNvPr>
          <p:cNvSpPr>
            <a:spLocks noGrp="1"/>
          </p:cNvSpPr>
          <p:nvPr>
            <p:ph type="sldNum" sz="quarter" idx="12"/>
          </p:nvPr>
        </p:nvSpPr>
        <p:spPr/>
        <p:txBody>
          <a:bodyPr/>
          <a:lstStyle/>
          <a:p>
            <a:fld id="{3B8C924A-5793-4100-9170-94195F008C1B}" type="slidenum">
              <a:rPr lang="he-IL" smtClean="0"/>
              <a:t>‹#›</a:t>
            </a:fld>
            <a:endParaRPr lang="he-IL"/>
          </a:p>
        </p:txBody>
      </p:sp>
    </p:spTree>
    <p:extLst>
      <p:ext uri="{BB962C8B-B14F-4D97-AF65-F5344CB8AC3E}">
        <p14:creationId xmlns:p14="http://schemas.microsoft.com/office/powerpoint/2010/main" val="2022258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773E00-94D7-418D-AB19-565BB2B765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e-IL"/>
          </a:p>
        </p:txBody>
      </p:sp>
      <p:sp>
        <p:nvSpPr>
          <p:cNvPr id="3" name="Text Placeholder 2">
            <a:extLst>
              <a:ext uri="{FF2B5EF4-FFF2-40B4-BE49-F238E27FC236}">
                <a16:creationId xmlns="" xmlns:a16="http://schemas.microsoft.com/office/drawing/2014/main" id="{DBB0AD74-3446-43E6-A4BC-AAC6501A7A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76989AD3-EE2D-4F64-B1C8-49B747C52564}"/>
              </a:ext>
            </a:extLst>
          </p:cNvPr>
          <p:cNvSpPr>
            <a:spLocks noGrp="1"/>
          </p:cNvSpPr>
          <p:nvPr>
            <p:ph type="dt" sz="half" idx="10"/>
          </p:nvPr>
        </p:nvSpPr>
        <p:spPr/>
        <p:txBody>
          <a:bodyPr/>
          <a:lstStyle/>
          <a:p>
            <a:fld id="{AD34F388-4707-4F36-B7B0-080FA104A432}" type="datetimeFigureOut">
              <a:rPr lang="he-IL" smtClean="0"/>
              <a:t>כ"א.תמוז.תשע"ח</a:t>
            </a:fld>
            <a:endParaRPr lang="he-IL"/>
          </a:p>
        </p:txBody>
      </p:sp>
      <p:sp>
        <p:nvSpPr>
          <p:cNvPr id="5" name="Footer Placeholder 4">
            <a:extLst>
              <a:ext uri="{FF2B5EF4-FFF2-40B4-BE49-F238E27FC236}">
                <a16:creationId xmlns="" xmlns:a16="http://schemas.microsoft.com/office/drawing/2014/main" id="{ACEC6AA1-8CC5-4CF2-B412-CE88B5B5FF71}"/>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 xmlns:a16="http://schemas.microsoft.com/office/drawing/2014/main" id="{1B50C97B-CF2A-4646-9436-772BF8478F03}"/>
              </a:ext>
            </a:extLst>
          </p:cNvPr>
          <p:cNvSpPr>
            <a:spLocks noGrp="1"/>
          </p:cNvSpPr>
          <p:nvPr>
            <p:ph type="sldNum" sz="quarter" idx="12"/>
          </p:nvPr>
        </p:nvSpPr>
        <p:spPr/>
        <p:txBody>
          <a:bodyPr/>
          <a:lstStyle/>
          <a:p>
            <a:fld id="{3B8C924A-5793-4100-9170-94195F008C1B}" type="slidenum">
              <a:rPr lang="he-IL" smtClean="0"/>
              <a:t>‹#›</a:t>
            </a:fld>
            <a:endParaRPr lang="he-IL"/>
          </a:p>
        </p:txBody>
      </p:sp>
    </p:spTree>
    <p:extLst>
      <p:ext uri="{BB962C8B-B14F-4D97-AF65-F5344CB8AC3E}">
        <p14:creationId xmlns:p14="http://schemas.microsoft.com/office/powerpoint/2010/main" val="54928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ABC953-FCF5-4945-B246-A1248B8F5D59}"/>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 xmlns:a16="http://schemas.microsoft.com/office/drawing/2014/main" id="{03C44ADB-3A89-4951-90E3-6BCC5D74B60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a:extLst>
              <a:ext uri="{FF2B5EF4-FFF2-40B4-BE49-F238E27FC236}">
                <a16:creationId xmlns="" xmlns:a16="http://schemas.microsoft.com/office/drawing/2014/main" id="{F8B1C245-BDBA-4121-A93E-A73BCFF6DA3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a:extLst>
              <a:ext uri="{FF2B5EF4-FFF2-40B4-BE49-F238E27FC236}">
                <a16:creationId xmlns="" xmlns:a16="http://schemas.microsoft.com/office/drawing/2014/main" id="{9B0EBC1D-D457-4D18-AA16-959848B31C56}"/>
              </a:ext>
            </a:extLst>
          </p:cNvPr>
          <p:cNvSpPr>
            <a:spLocks noGrp="1"/>
          </p:cNvSpPr>
          <p:nvPr>
            <p:ph type="dt" sz="half" idx="10"/>
          </p:nvPr>
        </p:nvSpPr>
        <p:spPr/>
        <p:txBody>
          <a:bodyPr/>
          <a:lstStyle/>
          <a:p>
            <a:fld id="{AD34F388-4707-4F36-B7B0-080FA104A432}" type="datetimeFigureOut">
              <a:rPr lang="he-IL" smtClean="0"/>
              <a:t>כ"א.תמוז.תשע"ח</a:t>
            </a:fld>
            <a:endParaRPr lang="he-IL"/>
          </a:p>
        </p:txBody>
      </p:sp>
      <p:sp>
        <p:nvSpPr>
          <p:cNvPr id="6" name="Footer Placeholder 5">
            <a:extLst>
              <a:ext uri="{FF2B5EF4-FFF2-40B4-BE49-F238E27FC236}">
                <a16:creationId xmlns="" xmlns:a16="http://schemas.microsoft.com/office/drawing/2014/main" id="{0F25CA56-4C62-494B-ADBE-606FC436F604}"/>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 xmlns:a16="http://schemas.microsoft.com/office/drawing/2014/main" id="{6397AEA2-1A7F-4049-971E-3DA0D7435AA7}"/>
              </a:ext>
            </a:extLst>
          </p:cNvPr>
          <p:cNvSpPr>
            <a:spLocks noGrp="1"/>
          </p:cNvSpPr>
          <p:nvPr>
            <p:ph type="sldNum" sz="quarter" idx="12"/>
          </p:nvPr>
        </p:nvSpPr>
        <p:spPr/>
        <p:txBody>
          <a:bodyPr/>
          <a:lstStyle/>
          <a:p>
            <a:fld id="{3B8C924A-5793-4100-9170-94195F008C1B}" type="slidenum">
              <a:rPr lang="he-IL" smtClean="0"/>
              <a:t>‹#›</a:t>
            </a:fld>
            <a:endParaRPr lang="he-IL"/>
          </a:p>
        </p:txBody>
      </p:sp>
    </p:spTree>
    <p:extLst>
      <p:ext uri="{BB962C8B-B14F-4D97-AF65-F5344CB8AC3E}">
        <p14:creationId xmlns:p14="http://schemas.microsoft.com/office/powerpoint/2010/main" val="3254638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D08F71-A5A6-46BC-9965-890DF4487E32}"/>
              </a:ext>
            </a:extLst>
          </p:cNvPr>
          <p:cNvSpPr>
            <a:spLocks noGrp="1"/>
          </p:cNvSpPr>
          <p:nvPr>
            <p:ph type="title"/>
          </p:nvPr>
        </p:nvSpPr>
        <p:spPr>
          <a:xfrm>
            <a:off x="839788" y="365125"/>
            <a:ext cx="10515600" cy="1325563"/>
          </a:xfrm>
        </p:spPr>
        <p:txBody>
          <a:bodyPr/>
          <a:lstStyle/>
          <a:p>
            <a:r>
              <a:rPr lang="en-US"/>
              <a:t>Click to edit Master title style</a:t>
            </a:r>
            <a:endParaRPr lang="he-IL"/>
          </a:p>
        </p:txBody>
      </p:sp>
      <p:sp>
        <p:nvSpPr>
          <p:cNvPr id="3" name="Text Placeholder 2">
            <a:extLst>
              <a:ext uri="{FF2B5EF4-FFF2-40B4-BE49-F238E27FC236}">
                <a16:creationId xmlns="" xmlns:a16="http://schemas.microsoft.com/office/drawing/2014/main" id="{F7A11524-78A9-45EF-99E1-76952B75BF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67E5060E-559E-47AB-9A16-6C3D9456FD7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a:extLst>
              <a:ext uri="{FF2B5EF4-FFF2-40B4-BE49-F238E27FC236}">
                <a16:creationId xmlns="" xmlns:a16="http://schemas.microsoft.com/office/drawing/2014/main" id="{85A9E0D6-2F90-4719-9FB2-6F8DFAFDD8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215A2DFF-99DE-4AD1-AECF-53B642635EF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a:extLst>
              <a:ext uri="{FF2B5EF4-FFF2-40B4-BE49-F238E27FC236}">
                <a16:creationId xmlns="" xmlns:a16="http://schemas.microsoft.com/office/drawing/2014/main" id="{7F448859-54EF-41BE-86E3-9CE65EA6A341}"/>
              </a:ext>
            </a:extLst>
          </p:cNvPr>
          <p:cNvSpPr>
            <a:spLocks noGrp="1"/>
          </p:cNvSpPr>
          <p:nvPr>
            <p:ph type="dt" sz="half" idx="10"/>
          </p:nvPr>
        </p:nvSpPr>
        <p:spPr/>
        <p:txBody>
          <a:bodyPr/>
          <a:lstStyle/>
          <a:p>
            <a:fld id="{AD34F388-4707-4F36-B7B0-080FA104A432}" type="datetimeFigureOut">
              <a:rPr lang="he-IL" smtClean="0"/>
              <a:t>כ"א.תמוז.תשע"ח</a:t>
            </a:fld>
            <a:endParaRPr lang="he-IL"/>
          </a:p>
        </p:txBody>
      </p:sp>
      <p:sp>
        <p:nvSpPr>
          <p:cNvPr id="8" name="Footer Placeholder 7">
            <a:extLst>
              <a:ext uri="{FF2B5EF4-FFF2-40B4-BE49-F238E27FC236}">
                <a16:creationId xmlns="" xmlns:a16="http://schemas.microsoft.com/office/drawing/2014/main" id="{32153C12-55AE-4A3F-A2F0-BFA94A4B5329}"/>
              </a:ext>
            </a:extLst>
          </p:cNvPr>
          <p:cNvSpPr>
            <a:spLocks noGrp="1"/>
          </p:cNvSpPr>
          <p:nvPr>
            <p:ph type="ftr" sz="quarter" idx="11"/>
          </p:nvPr>
        </p:nvSpPr>
        <p:spPr/>
        <p:txBody>
          <a:bodyPr/>
          <a:lstStyle/>
          <a:p>
            <a:endParaRPr lang="he-IL"/>
          </a:p>
        </p:txBody>
      </p:sp>
      <p:sp>
        <p:nvSpPr>
          <p:cNvPr id="9" name="Slide Number Placeholder 8">
            <a:extLst>
              <a:ext uri="{FF2B5EF4-FFF2-40B4-BE49-F238E27FC236}">
                <a16:creationId xmlns="" xmlns:a16="http://schemas.microsoft.com/office/drawing/2014/main" id="{CFFB7E96-35A8-40EC-90ED-71811DD231FB}"/>
              </a:ext>
            </a:extLst>
          </p:cNvPr>
          <p:cNvSpPr>
            <a:spLocks noGrp="1"/>
          </p:cNvSpPr>
          <p:nvPr>
            <p:ph type="sldNum" sz="quarter" idx="12"/>
          </p:nvPr>
        </p:nvSpPr>
        <p:spPr/>
        <p:txBody>
          <a:bodyPr/>
          <a:lstStyle/>
          <a:p>
            <a:fld id="{3B8C924A-5793-4100-9170-94195F008C1B}" type="slidenum">
              <a:rPr lang="he-IL" smtClean="0"/>
              <a:t>‹#›</a:t>
            </a:fld>
            <a:endParaRPr lang="he-IL"/>
          </a:p>
        </p:txBody>
      </p:sp>
    </p:spTree>
    <p:extLst>
      <p:ext uri="{BB962C8B-B14F-4D97-AF65-F5344CB8AC3E}">
        <p14:creationId xmlns:p14="http://schemas.microsoft.com/office/powerpoint/2010/main" val="573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B626D9-6B6D-47E7-938A-E42460D814B3}"/>
              </a:ext>
            </a:extLst>
          </p:cNvPr>
          <p:cNvSpPr>
            <a:spLocks noGrp="1"/>
          </p:cNvSpPr>
          <p:nvPr>
            <p:ph type="title"/>
          </p:nvPr>
        </p:nvSpPr>
        <p:spPr/>
        <p:txBody>
          <a:bodyPr/>
          <a:lstStyle/>
          <a:p>
            <a:r>
              <a:rPr lang="en-US"/>
              <a:t>Click to edit Master title style</a:t>
            </a:r>
            <a:endParaRPr lang="he-IL"/>
          </a:p>
        </p:txBody>
      </p:sp>
      <p:sp>
        <p:nvSpPr>
          <p:cNvPr id="3" name="Date Placeholder 2">
            <a:extLst>
              <a:ext uri="{FF2B5EF4-FFF2-40B4-BE49-F238E27FC236}">
                <a16:creationId xmlns="" xmlns:a16="http://schemas.microsoft.com/office/drawing/2014/main" id="{B741C47E-ADD0-456C-BB78-BA0B29F1BB8E}"/>
              </a:ext>
            </a:extLst>
          </p:cNvPr>
          <p:cNvSpPr>
            <a:spLocks noGrp="1"/>
          </p:cNvSpPr>
          <p:nvPr>
            <p:ph type="dt" sz="half" idx="10"/>
          </p:nvPr>
        </p:nvSpPr>
        <p:spPr/>
        <p:txBody>
          <a:bodyPr/>
          <a:lstStyle/>
          <a:p>
            <a:fld id="{AD34F388-4707-4F36-B7B0-080FA104A432}" type="datetimeFigureOut">
              <a:rPr lang="he-IL" smtClean="0"/>
              <a:t>כ"א.תמוז.תשע"ח</a:t>
            </a:fld>
            <a:endParaRPr lang="he-IL"/>
          </a:p>
        </p:txBody>
      </p:sp>
      <p:sp>
        <p:nvSpPr>
          <p:cNvPr id="4" name="Footer Placeholder 3">
            <a:extLst>
              <a:ext uri="{FF2B5EF4-FFF2-40B4-BE49-F238E27FC236}">
                <a16:creationId xmlns="" xmlns:a16="http://schemas.microsoft.com/office/drawing/2014/main" id="{C40E6FB3-0266-4DFD-B3E4-1AF40F8680C1}"/>
              </a:ext>
            </a:extLst>
          </p:cNvPr>
          <p:cNvSpPr>
            <a:spLocks noGrp="1"/>
          </p:cNvSpPr>
          <p:nvPr>
            <p:ph type="ftr" sz="quarter" idx="11"/>
          </p:nvPr>
        </p:nvSpPr>
        <p:spPr/>
        <p:txBody>
          <a:bodyPr/>
          <a:lstStyle/>
          <a:p>
            <a:endParaRPr lang="he-IL"/>
          </a:p>
        </p:txBody>
      </p:sp>
      <p:sp>
        <p:nvSpPr>
          <p:cNvPr id="5" name="Slide Number Placeholder 4">
            <a:extLst>
              <a:ext uri="{FF2B5EF4-FFF2-40B4-BE49-F238E27FC236}">
                <a16:creationId xmlns="" xmlns:a16="http://schemas.microsoft.com/office/drawing/2014/main" id="{B217992A-DFFE-4647-AFEB-12EE5B86CFAC}"/>
              </a:ext>
            </a:extLst>
          </p:cNvPr>
          <p:cNvSpPr>
            <a:spLocks noGrp="1"/>
          </p:cNvSpPr>
          <p:nvPr>
            <p:ph type="sldNum" sz="quarter" idx="12"/>
          </p:nvPr>
        </p:nvSpPr>
        <p:spPr/>
        <p:txBody>
          <a:bodyPr/>
          <a:lstStyle/>
          <a:p>
            <a:fld id="{3B8C924A-5793-4100-9170-94195F008C1B}" type="slidenum">
              <a:rPr lang="he-IL" smtClean="0"/>
              <a:t>‹#›</a:t>
            </a:fld>
            <a:endParaRPr lang="he-IL"/>
          </a:p>
        </p:txBody>
      </p:sp>
    </p:spTree>
    <p:extLst>
      <p:ext uri="{BB962C8B-B14F-4D97-AF65-F5344CB8AC3E}">
        <p14:creationId xmlns:p14="http://schemas.microsoft.com/office/powerpoint/2010/main" val="3702817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8F80828-4597-41B9-98A7-FF6025B466D3}"/>
              </a:ext>
            </a:extLst>
          </p:cNvPr>
          <p:cNvSpPr>
            <a:spLocks noGrp="1"/>
          </p:cNvSpPr>
          <p:nvPr>
            <p:ph type="dt" sz="half" idx="10"/>
          </p:nvPr>
        </p:nvSpPr>
        <p:spPr/>
        <p:txBody>
          <a:bodyPr/>
          <a:lstStyle/>
          <a:p>
            <a:fld id="{AD34F388-4707-4F36-B7B0-080FA104A432}" type="datetimeFigureOut">
              <a:rPr lang="he-IL" smtClean="0"/>
              <a:t>כ"א.תמוז.תשע"ח</a:t>
            </a:fld>
            <a:endParaRPr lang="he-IL"/>
          </a:p>
        </p:txBody>
      </p:sp>
      <p:sp>
        <p:nvSpPr>
          <p:cNvPr id="3" name="Footer Placeholder 2">
            <a:extLst>
              <a:ext uri="{FF2B5EF4-FFF2-40B4-BE49-F238E27FC236}">
                <a16:creationId xmlns="" xmlns:a16="http://schemas.microsoft.com/office/drawing/2014/main" id="{3B199B33-846E-4ED7-8F28-6DB9CCD8A17C}"/>
              </a:ext>
            </a:extLst>
          </p:cNvPr>
          <p:cNvSpPr>
            <a:spLocks noGrp="1"/>
          </p:cNvSpPr>
          <p:nvPr>
            <p:ph type="ftr" sz="quarter" idx="11"/>
          </p:nvPr>
        </p:nvSpPr>
        <p:spPr/>
        <p:txBody>
          <a:bodyPr/>
          <a:lstStyle/>
          <a:p>
            <a:endParaRPr lang="he-IL"/>
          </a:p>
        </p:txBody>
      </p:sp>
      <p:sp>
        <p:nvSpPr>
          <p:cNvPr id="4" name="Slide Number Placeholder 3">
            <a:extLst>
              <a:ext uri="{FF2B5EF4-FFF2-40B4-BE49-F238E27FC236}">
                <a16:creationId xmlns="" xmlns:a16="http://schemas.microsoft.com/office/drawing/2014/main" id="{72188E9A-77ED-41E0-809E-CB48D19CDFE0}"/>
              </a:ext>
            </a:extLst>
          </p:cNvPr>
          <p:cNvSpPr>
            <a:spLocks noGrp="1"/>
          </p:cNvSpPr>
          <p:nvPr>
            <p:ph type="sldNum" sz="quarter" idx="12"/>
          </p:nvPr>
        </p:nvSpPr>
        <p:spPr/>
        <p:txBody>
          <a:bodyPr/>
          <a:lstStyle/>
          <a:p>
            <a:fld id="{3B8C924A-5793-4100-9170-94195F008C1B}" type="slidenum">
              <a:rPr lang="he-IL" smtClean="0"/>
              <a:t>‹#›</a:t>
            </a:fld>
            <a:endParaRPr lang="he-IL"/>
          </a:p>
        </p:txBody>
      </p:sp>
    </p:spTree>
    <p:extLst>
      <p:ext uri="{BB962C8B-B14F-4D97-AF65-F5344CB8AC3E}">
        <p14:creationId xmlns:p14="http://schemas.microsoft.com/office/powerpoint/2010/main" val="1227808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3B58A3-1A39-479E-9121-CCC5C3F50E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Content Placeholder 2">
            <a:extLst>
              <a:ext uri="{FF2B5EF4-FFF2-40B4-BE49-F238E27FC236}">
                <a16:creationId xmlns="" xmlns:a16="http://schemas.microsoft.com/office/drawing/2014/main" id="{0AADE2A1-D061-411A-B407-9EEC222BA2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a:extLst>
              <a:ext uri="{FF2B5EF4-FFF2-40B4-BE49-F238E27FC236}">
                <a16:creationId xmlns="" xmlns:a16="http://schemas.microsoft.com/office/drawing/2014/main" id="{E44AFE70-C603-46D3-BC25-815C92CBA2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0942E4F4-12CB-4C07-AB67-1BD023477C72}"/>
              </a:ext>
            </a:extLst>
          </p:cNvPr>
          <p:cNvSpPr>
            <a:spLocks noGrp="1"/>
          </p:cNvSpPr>
          <p:nvPr>
            <p:ph type="dt" sz="half" idx="10"/>
          </p:nvPr>
        </p:nvSpPr>
        <p:spPr/>
        <p:txBody>
          <a:bodyPr/>
          <a:lstStyle/>
          <a:p>
            <a:fld id="{AD34F388-4707-4F36-B7B0-080FA104A432}" type="datetimeFigureOut">
              <a:rPr lang="he-IL" smtClean="0"/>
              <a:t>כ"א.תמוז.תשע"ח</a:t>
            </a:fld>
            <a:endParaRPr lang="he-IL"/>
          </a:p>
        </p:txBody>
      </p:sp>
      <p:sp>
        <p:nvSpPr>
          <p:cNvPr id="6" name="Footer Placeholder 5">
            <a:extLst>
              <a:ext uri="{FF2B5EF4-FFF2-40B4-BE49-F238E27FC236}">
                <a16:creationId xmlns="" xmlns:a16="http://schemas.microsoft.com/office/drawing/2014/main" id="{AB5DA629-71CD-42E1-9BE0-DC613CFEBE2B}"/>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 xmlns:a16="http://schemas.microsoft.com/office/drawing/2014/main" id="{24DCE1A5-F6BD-45C8-B997-4678A448B645}"/>
              </a:ext>
            </a:extLst>
          </p:cNvPr>
          <p:cNvSpPr>
            <a:spLocks noGrp="1"/>
          </p:cNvSpPr>
          <p:nvPr>
            <p:ph type="sldNum" sz="quarter" idx="12"/>
          </p:nvPr>
        </p:nvSpPr>
        <p:spPr/>
        <p:txBody>
          <a:bodyPr/>
          <a:lstStyle/>
          <a:p>
            <a:fld id="{3B8C924A-5793-4100-9170-94195F008C1B}" type="slidenum">
              <a:rPr lang="he-IL" smtClean="0"/>
              <a:t>‹#›</a:t>
            </a:fld>
            <a:endParaRPr lang="he-IL"/>
          </a:p>
        </p:txBody>
      </p:sp>
    </p:spTree>
    <p:extLst>
      <p:ext uri="{BB962C8B-B14F-4D97-AF65-F5344CB8AC3E}">
        <p14:creationId xmlns:p14="http://schemas.microsoft.com/office/powerpoint/2010/main" val="252792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DED5DD-5F5A-4AE4-A80E-02158F0145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Picture Placeholder 2">
            <a:extLst>
              <a:ext uri="{FF2B5EF4-FFF2-40B4-BE49-F238E27FC236}">
                <a16:creationId xmlns="" xmlns:a16="http://schemas.microsoft.com/office/drawing/2014/main" id="{F2EC6ADD-0CBE-48FA-B9AB-2EA8008EFC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a:extLst>
              <a:ext uri="{FF2B5EF4-FFF2-40B4-BE49-F238E27FC236}">
                <a16:creationId xmlns="" xmlns:a16="http://schemas.microsoft.com/office/drawing/2014/main" id="{1D55C870-0F0B-46C4-8701-0741A03DF8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742742B7-FF4E-4EEC-A720-D287B4453150}"/>
              </a:ext>
            </a:extLst>
          </p:cNvPr>
          <p:cNvSpPr>
            <a:spLocks noGrp="1"/>
          </p:cNvSpPr>
          <p:nvPr>
            <p:ph type="dt" sz="half" idx="10"/>
          </p:nvPr>
        </p:nvSpPr>
        <p:spPr/>
        <p:txBody>
          <a:bodyPr/>
          <a:lstStyle/>
          <a:p>
            <a:fld id="{AD34F388-4707-4F36-B7B0-080FA104A432}" type="datetimeFigureOut">
              <a:rPr lang="he-IL" smtClean="0"/>
              <a:t>כ"א.תמוז.תשע"ח</a:t>
            </a:fld>
            <a:endParaRPr lang="he-IL"/>
          </a:p>
        </p:txBody>
      </p:sp>
      <p:sp>
        <p:nvSpPr>
          <p:cNvPr id="6" name="Footer Placeholder 5">
            <a:extLst>
              <a:ext uri="{FF2B5EF4-FFF2-40B4-BE49-F238E27FC236}">
                <a16:creationId xmlns="" xmlns:a16="http://schemas.microsoft.com/office/drawing/2014/main" id="{BD969A13-9BEB-4836-8DAF-83E7B48004C4}"/>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 xmlns:a16="http://schemas.microsoft.com/office/drawing/2014/main" id="{56634D24-D585-49B2-BACB-EEC8456234AF}"/>
              </a:ext>
            </a:extLst>
          </p:cNvPr>
          <p:cNvSpPr>
            <a:spLocks noGrp="1"/>
          </p:cNvSpPr>
          <p:nvPr>
            <p:ph type="sldNum" sz="quarter" idx="12"/>
          </p:nvPr>
        </p:nvSpPr>
        <p:spPr/>
        <p:txBody>
          <a:bodyPr/>
          <a:lstStyle/>
          <a:p>
            <a:fld id="{3B8C924A-5793-4100-9170-94195F008C1B}" type="slidenum">
              <a:rPr lang="he-IL" smtClean="0"/>
              <a:t>‹#›</a:t>
            </a:fld>
            <a:endParaRPr lang="he-IL"/>
          </a:p>
        </p:txBody>
      </p:sp>
    </p:spTree>
    <p:extLst>
      <p:ext uri="{BB962C8B-B14F-4D97-AF65-F5344CB8AC3E}">
        <p14:creationId xmlns:p14="http://schemas.microsoft.com/office/powerpoint/2010/main" val="33203883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8FF9FB2-3A9A-4BE5-BF14-24BC7BE778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e-IL"/>
          </a:p>
        </p:txBody>
      </p:sp>
      <p:sp>
        <p:nvSpPr>
          <p:cNvPr id="3" name="Text Placeholder 2">
            <a:extLst>
              <a:ext uri="{FF2B5EF4-FFF2-40B4-BE49-F238E27FC236}">
                <a16:creationId xmlns="" xmlns:a16="http://schemas.microsoft.com/office/drawing/2014/main" id="{0D9A47E2-966C-4A79-B6D0-CE6AE55E93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 xmlns:a16="http://schemas.microsoft.com/office/drawing/2014/main" id="{FF7EFF30-7779-4B7B-BE24-5567B0D04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4F388-4707-4F36-B7B0-080FA104A432}" type="datetimeFigureOut">
              <a:rPr lang="he-IL" smtClean="0"/>
              <a:t>כ"א.תמוז.תשע"ח</a:t>
            </a:fld>
            <a:endParaRPr lang="he-IL"/>
          </a:p>
        </p:txBody>
      </p:sp>
      <p:sp>
        <p:nvSpPr>
          <p:cNvPr id="5" name="Footer Placeholder 4">
            <a:extLst>
              <a:ext uri="{FF2B5EF4-FFF2-40B4-BE49-F238E27FC236}">
                <a16:creationId xmlns="" xmlns:a16="http://schemas.microsoft.com/office/drawing/2014/main" id="{C8B52C69-D740-4D6A-AF53-121E0A9269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a:extLst>
              <a:ext uri="{FF2B5EF4-FFF2-40B4-BE49-F238E27FC236}">
                <a16:creationId xmlns="" xmlns:a16="http://schemas.microsoft.com/office/drawing/2014/main" id="{2C342A93-E2C8-4431-AF81-91C42F76ED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8C924A-5793-4100-9170-94195F008C1B}" type="slidenum">
              <a:rPr lang="he-IL" smtClean="0"/>
              <a:t>‹#›</a:t>
            </a:fld>
            <a:endParaRPr lang="he-IL"/>
          </a:p>
        </p:txBody>
      </p:sp>
    </p:spTree>
    <p:extLst>
      <p:ext uri="{BB962C8B-B14F-4D97-AF65-F5344CB8AC3E}">
        <p14:creationId xmlns:p14="http://schemas.microsoft.com/office/powerpoint/2010/main" val="3756920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11.xml.rels><?xml version="1.0" encoding="UTF-8" standalone="yes"?>
<Relationships xmlns="http://schemas.openxmlformats.org/package/2006/relationships"><Relationship Id="rId11" Type="http://schemas.openxmlformats.org/officeDocument/2006/relationships/diagramQuickStyle" Target="../diagrams/quickStyle10.xml"/><Relationship Id="rId12" Type="http://schemas.openxmlformats.org/officeDocument/2006/relationships/diagramColors" Target="../diagrams/colors10.xml"/><Relationship Id="rId13"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 Id="rId9" Type="http://schemas.openxmlformats.org/officeDocument/2006/relationships/diagramData" Target="../diagrams/data10.xml"/><Relationship Id="rId10"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11" Type="http://schemas.openxmlformats.org/officeDocument/2006/relationships/diagramQuickStyle" Target="../diagrams/quickStyle11.xml"/><Relationship Id="rId12" Type="http://schemas.openxmlformats.org/officeDocument/2006/relationships/diagramColors" Target="../diagrams/colors11.xml"/><Relationship Id="rId13" Type="http://schemas.microsoft.com/office/2007/relationships/diagramDrawing" Target="../diagrams/drawing11.xml"/><Relationship Id="rId1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image" Target="../media/image40.png"/><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6.png"/><Relationship Id="rId9" Type="http://schemas.openxmlformats.org/officeDocument/2006/relationships/diagramData" Target="../diagrams/data11.xml"/><Relationship Id="rId10"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8"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3.xml"/><Relationship Id="rId4" Type="http://schemas.openxmlformats.org/officeDocument/2006/relationships/diagramLayout" Target="../diagrams/layout13.xml"/><Relationship Id="rId5" Type="http://schemas.openxmlformats.org/officeDocument/2006/relationships/diagramQuickStyle" Target="../diagrams/quickStyle13.xml"/><Relationship Id="rId6" Type="http://schemas.openxmlformats.org/officeDocument/2006/relationships/diagramColors" Target="../diagrams/colors13.xml"/><Relationship Id="rId7"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image" Target="../media/image470.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1" Type="http://schemas.openxmlformats.org/officeDocument/2006/relationships/slideLayout" Target="../slideLayouts/slideLayout2.xml"/><Relationship Id="rId2" Type="http://schemas.openxmlformats.org/officeDocument/2006/relationships/diagramData" Target="../diagrams/data14.xml"/></Relationships>
</file>

<file path=ppt/slides/_rels/slide16.xml.rels><?xml version="1.0" encoding="UTF-8" standalone="yes"?>
<Relationships xmlns="http://schemas.openxmlformats.org/package/2006/relationships"><Relationship Id="rId101" Type="http://schemas.openxmlformats.org/officeDocument/2006/relationships/image" Target="../media/image145.png"/><Relationship Id="rId102" Type="http://schemas.openxmlformats.org/officeDocument/2006/relationships/image" Target="../media/image146.png"/><Relationship Id="rId103" Type="http://schemas.openxmlformats.org/officeDocument/2006/relationships/image" Target="../media/image147.png"/><Relationship Id="rId104" Type="http://schemas.openxmlformats.org/officeDocument/2006/relationships/image" Target="../media/image148.png"/><Relationship Id="rId105" Type="http://schemas.openxmlformats.org/officeDocument/2006/relationships/image" Target="../media/image149.png"/><Relationship Id="rId106" Type="http://schemas.openxmlformats.org/officeDocument/2006/relationships/image" Target="../media/image150.png"/><Relationship Id="rId107" Type="http://schemas.openxmlformats.org/officeDocument/2006/relationships/image" Target="../media/image151.png"/><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image" Target="../media/image52.png"/><Relationship Id="rId8" Type="http://schemas.openxmlformats.org/officeDocument/2006/relationships/image" Target="../media/image53.png"/><Relationship Id="rId9" Type="http://schemas.openxmlformats.org/officeDocument/2006/relationships/image" Target="../media/image54.png"/><Relationship Id="rId108" Type="http://schemas.openxmlformats.org/officeDocument/2006/relationships/image" Target="../media/image152.png"/><Relationship Id="rId109" Type="http://schemas.openxmlformats.org/officeDocument/2006/relationships/image" Target="../media/image153.png"/><Relationship Id="rId10" Type="http://schemas.openxmlformats.org/officeDocument/2006/relationships/image" Target="../media/image55.png"/><Relationship Id="rId11" Type="http://schemas.openxmlformats.org/officeDocument/2006/relationships/image" Target="../media/image56.png"/><Relationship Id="rId12" Type="http://schemas.openxmlformats.org/officeDocument/2006/relationships/image" Target="../media/image57.png"/><Relationship Id="rId13" Type="http://schemas.openxmlformats.org/officeDocument/2006/relationships/image" Target="../media/image58.png"/><Relationship Id="rId14" Type="http://schemas.openxmlformats.org/officeDocument/2006/relationships/image" Target="../media/image59.png"/><Relationship Id="rId15" Type="http://schemas.openxmlformats.org/officeDocument/2006/relationships/image" Target="../media/image60.png"/><Relationship Id="rId16" Type="http://schemas.openxmlformats.org/officeDocument/2006/relationships/image" Target="../media/image61.png"/><Relationship Id="rId17" Type="http://schemas.openxmlformats.org/officeDocument/2006/relationships/image" Target="../media/image62.png"/><Relationship Id="rId18" Type="http://schemas.openxmlformats.org/officeDocument/2006/relationships/image" Target="../media/image63.png"/><Relationship Id="rId19" Type="http://schemas.openxmlformats.org/officeDocument/2006/relationships/image" Target="../media/image64.png"/><Relationship Id="rId30" Type="http://schemas.openxmlformats.org/officeDocument/2006/relationships/image" Target="../media/image75.png"/><Relationship Id="rId31" Type="http://schemas.openxmlformats.org/officeDocument/2006/relationships/image" Target="../media/image76.png"/><Relationship Id="rId32" Type="http://schemas.openxmlformats.org/officeDocument/2006/relationships/image" Target="../media/image77.png"/><Relationship Id="rId33" Type="http://schemas.openxmlformats.org/officeDocument/2006/relationships/image" Target="../media/image78.png"/><Relationship Id="rId34" Type="http://schemas.openxmlformats.org/officeDocument/2006/relationships/image" Target="../media/image79.png"/><Relationship Id="rId35" Type="http://schemas.openxmlformats.org/officeDocument/2006/relationships/image" Target="../media/image80.png"/><Relationship Id="rId36" Type="http://schemas.openxmlformats.org/officeDocument/2006/relationships/image" Target="../media/image81.png"/><Relationship Id="rId37" Type="http://schemas.openxmlformats.org/officeDocument/2006/relationships/image" Target="../media/image82.png"/><Relationship Id="rId38" Type="http://schemas.openxmlformats.org/officeDocument/2006/relationships/image" Target="../media/image83.png"/><Relationship Id="rId39" Type="http://schemas.openxmlformats.org/officeDocument/2006/relationships/image" Target="../media/image84.png"/><Relationship Id="rId50" Type="http://schemas.openxmlformats.org/officeDocument/2006/relationships/image" Target="../media/image95.png"/><Relationship Id="rId51" Type="http://schemas.openxmlformats.org/officeDocument/2006/relationships/image" Target="../media/image96.png"/><Relationship Id="rId52" Type="http://schemas.openxmlformats.org/officeDocument/2006/relationships/image" Target="../media/image97.png"/><Relationship Id="rId53" Type="http://schemas.openxmlformats.org/officeDocument/2006/relationships/image" Target="../media/image98.png"/><Relationship Id="rId54" Type="http://schemas.openxmlformats.org/officeDocument/2006/relationships/image" Target="../media/image99.png"/><Relationship Id="rId55" Type="http://schemas.openxmlformats.org/officeDocument/2006/relationships/image" Target="../media/image100.png"/><Relationship Id="rId56" Type="http://schemas.openxmlformats.org/officeDocument/2006/relationships/image" Target="../media/image101.png"/><Relationship Id="rId57" Type="http://schemas.openxmlformats.org/officeDocument/2006/relationships/image" Target="../media/image102.png"/><Relationship Id="rId58" Type="http://schemas.openxmlformats.org/officeDocument/2006/relationships/image" Target="../media/image103.png"/><Relationship Id="rId59" Type="http://schemas.openxmlformats.org/officeDocument/2006/relationships/image" Target="../media/image104.png"/><Relationship Id="rId70" Type="http://schemas.openxmlformats.org/officeDocument/2006/relationships/image" Target="../media/image115.png"/><Relationship Id="rId71" Type="http://schemas.openxmlformats.org/officeDocument/2006/relationships/image" Target="../media/image116.png"/><Relationship Id="rId72" Type="http://schemas.openxmlformats.org/officeDocument/2006/relationships/image" Target="../media/image117.png"/><Relationship Id="rId73" Type="http://schemas.openxmlformats.org/officeDocument/2006/relationships/image" Target="../media/image118.png"/><Relationship Id="rId74" Type="http://schemas.openxmlformats.org/officeDocument/2006/relationships/image" Target="../media/image119.png"/><Relationship Id="rId75" Type="http://schemas.openxmlformats.org/officeDocument/2006/relationships/image" Target="../media/image120.png"/><Relationship Id="rId76" Type="http://schemas.openxmlformats.org/officeDocument/2006/relationships/image" Target="../media/image121.png"/><Relationship Id="rId77" Type="http://schemas.openxmlformats.org/officeDocument/2006/relationships/image" Target="../media/image122.png"/><Relationship Id="rId78" Type="http://schemas.openxmlformats.org/officeDocument/2006/relationships/image" Target="../media/image123.png"/><Relationship Id="rId79" Type="http://schemas.openxmlformats.org/officeDocument/2006/relationships/image" Target="../media/image124.png"/><Relationship Id="rId110" Type="http://schemas.openxmlformats.org/officeDocument/2006/relationships/diagramData" Target="../diagrams/data15.xml"/><Relationship Id="rId90" Type="http://schemas.openxmlformats.org/officeDocument/2006/relationships/image" Target="../media/image11.png"/><Relationship Id="rId91" Type="http://schemas.openxmlformats.org/officeDocument/2006/relationships/image" Target="../media/image135.png"/><Relationship Id="rId92" Type="http://schemas.openxmlformats.org/officeDocument/2006/relationships/image" Target="../media/image136.png"/><Relationship Id="rId93" Type="http://schemas.openxmlformats.org/officeDocument/2006/relationships/image" Target="../media/image137.png"/><Relationship Id="rId94" Type="http://schemas.openxmlformats.org/officeDocument/2006/relationships/image" Target="../media/image138.png"/><Relationship Id="rId95" Type="http://schemas.openxmlformats.org/officeDocument/2006/relationships/image" Target="../media/image139.png"/><Relationship Id="rId96" Type="http://schemas.openxmlformats.org/officeDocument/2006/relationships/image" Target="../media/image140.png"/><Relationship Id="rId97" Type="http://schemas.openxmlformats.org/officeDocument/2006/relationships/image" Target="../media/image141.png"/><Relationship Id="rId98" Type="http://schemas.openxmlformats.org/officeDocument/2006/relationships/image" Target="../media/image142.png"/><Relationship Id="rId99" Type="http://schemas.openxmlformats.org/officeDocument/2006/relationships/image" Target="../media/image143.png"/><Relationship Id="rId111" Type="http://schemas.openxmlformats.org/officeDocument/2006/relationships/diagramLayout" Target="../diagrams/layout15.xml"/><Relationship Id="rId112" Type="http://schemas.openxmlformats.org/officeDocument/2006/relationships/diagramQuickStyle" Target="../diagrams/quickStyle15.xml"/><Relationship Id="rId113" Type="http://schemas.openxmlformats.org/officeDocument/2006/relationships/diagramColors" Target="../diagrams/colors15.xml"/><Relationship Id="rId114" Type="http://schemas.microsoft.com/office/2007/relationships/diagramDrawing" Target="../diagrams/drawing15.xml"/><Relationship Id="rId20" Type="http://schemas.openxmlformats.org/officeDocument/2006/relationships/image" Target="../media/image65.png"/><Relationship Id="rId21" Type="http://schemas.openxmlformats.org/officeDocument/2006/relationships/image" Target="../media/image66.png"/><Relationship Id="rId22" Type="http://schemas.openxmlformats.org/officeDocument/2006/relationships/image" Target="../media/image67.png"/><Relationship Id="rId23" Type="http://schemas.openxmlformats.org/officeDocument/2006/relationships/image" Target="../media/image68.png"/><Relationship Id="rId24" Type="http://schemas.openxmlformats.org/officeDocument/2006/relationships/image" Target="../media/image69.png"/><Relationship Id="rId25" Type="http://schemas.openxmlformats.org/officeDocument/2006/relationships/image" Target="../media/image70.png"/><Relationship Id="rId26" Type="http://schemas.openxmlformats.org/officeDocument/2006/relationships/image" Target="../media/image71.png"/><Relationship Id="rId27" Type="http://schemas.openxmlformats.org/officeDocument/2006/relationships/image" Target="../media/image72.png"/><Relationship Id="rId28" Type="http://schemas.openxmlformats.org/officeDocument/2006/relationships/image" Target="../media/image73.png"/><Relationship Id="rId29" Type="http://schemas.openxmlformats.org/officeDocument/2006/relationships/image" Target="../media/image74.png"/><Relationship Id="rId40" Type="http://schemas.openxmlformats.org/officeDocument/2006/relationships/image" Target="../media/image85.png"/><Relationship Id="rId41" Type="http://schemas.openxmlformats.org/officeDocument/2006/relationships/image" Target="../media/image86.png"/><Relationship Id="rId42" Type="http://schemas.openxmlformats.org/officeDocument/2006/relationships/image" Target="../media/image87.png"/><Relationship Id="rId43" Type="http://schemas.openxmlformats.org/officeDocument/2006/relationships/image" Target="../media/image88.png"/><Relationship Id="rId44" Type="http://schemas.openxmlformats.org/officeDocument/2006/relationships/image" Target="../media/image89.png"/><Relationship Id="rId45" Type="http://schemas.openxmlformats.org/officeDocument/2006/relationships/image" Target="../media/image90.png"/><Relationship Id="rId46" Type="http://schemas.openxmlformats.org/officeDocument/2006/relationships/image" Target="../media/image91.png"/><Relationship Id="rId47" Type="http://schemas.openxmlformats.org/officeDocument/2006/relationships/image" Target="../media/image92.png"/><Relationship Id="rId48" Type="http://schemas.openxmlformats.org/officeDocument/2006/relationships/image" Target="../media/image93.png"/><Relationship Id="rId49" Type="http://schemas.openxmlformats.org/officeDocument/2006/relationships/image" Target="../media/image94.png"/><Relationship Id="rId60" Type="http://schemas.openxmlformats.org/officeDocument/2006/relationships/image" Target="../media/image105.png"/><Relationship Id="rId61" Type="http://schemas.openxmlformats.org/officeDocument/2006/relationships/image" Target="../media/image106.png"/><Relationship Id="rId62" Type="http://schemas.openxmlformats.org/officeDocument/2006/relationships/image" Target="../media/image107.png"/><Relationship Id="rId63" Type="http://schemas.openxmlformats.org/officeDocument/2006/relationships/image" Target="../media/image108.png"/><Relationship Id="rId64" Type="http://schemas.openxmlformats.org/officeDocument/2006/relationships/image" Target="../media/image109.png"/><Relationship Id="rId65" Type="http://schemas.openxmlformats.org/officeDocument/2006/relationships/image" Target="../media/image110.png"/><Relationship Id="rId66" Type="http://schemas.openxmlformats.org/officeDocument/2006/relationships/image" Target="../media/image111.png"/><Relationship Id="rId67" Type="http://schemas.openxmlformats.org/officeDocument/2006/relationships/image" Target="../media/image112.png"/><Relationship Id="rId68" Type="http://schemas.openxmlformats.org/officeDocument/2006/relationships/image" Target="../media/image113.png"/><Relationship Id="rId69" Type="http://schemas.openxmlformats.org/officeDocument/2006/relationships/image" Target="../media/image114.png"/><Relationship Id="rId100" Type="http://schemas.openxmlformats.org/officeDocument/2006/relationships/image" Target="../media/image144.png"/><Relationship Id="rId80" Type="http://schemas.openxmlformats.org/officeDocument/2006/relationships/image" Target="../media/image125.png"/><Relationship Id="rId81" Type="http://schemas.openxmlformats.org/officeDocument/2006/relationships/image" Target="../media/image126.png"/><Relationship Id="rId82" Type="http://schemas.openxmlformats.org/officeDocument/2006/relationships/image" Target="../media/image127.png"/><Relationship Id="rId83" Type="http://schemas.openxmlformats.org/officeDocument/2006/relationships/image" Target="../media/image128.png"/><Relationship Id="rId84" Type="http://schemas.openxmlformats.org/officeDocument/2006/relationships/image" Target="../media/image129.png"/><Relationship Id="rId85" Type="http://schemas.openxmlformats.org/officeDocument/2006/relationships/image" Target="../media/image130.png"/><Relationship Id="rId86" Type="http://schemas.openxmlformats.org/officeDocument/2006/relationships/image" Target="../media/image131.png"/><Relationship Id="rId87" Type="http://schemas.openxmlformats.org/officeDocument/2006/relationships/image" Target="../media/image132.png"/><Relationship Id="rId88" Type="http://schemas.openxmlformats.org/officeDocument/2006/relationships/image" Target="../media/image133.png"/><Relationship Id="rId89" Type="http://schemas.openxmlformats.org/officeDocument/2006/relationships/image" Target="../media/image134.png"/></Relationships>
</file>

<file path=ppt/slides/_rels/slide17.xml.rels><?xml version="1.0" encoding="UTF-8" standalone="yes"?>
<Relationships xmlns="http://schemas.openxmlformats.org/package/2006/relationships"><Relationship Id="rId10" Type="http://schemas.openxmlformats.org/officeDocument/2006/relationships/image" Target="../media/image56.png"/><Relationship Id="rId11" Type="http://schemas.openxmlformats.org/officeDocument/2006/relationships/image" Target="../media/image57.png"/><Relationship Id="rId12" Type="http://schemas.openxmlformats.org/officeDocument/2006/relationships/image" Target="../media/image58.png"/><Relationship Id="rId13" Type="http://schemas.openxmlformats.org/officeDocument/2006/relationships/image" Target="../media/image59.png"/><Relationship Id="rId14" Type="http://schemas.openxmlformats.org/officeDocument/2006/relationships/image" Target="../media/image60.png"/><Relationship Id="rId15" Type="http://schemas.openxmlformats.org/officeDocument/2006/relationships/image" Target="../media/image61.png"/><Relationship Id="rId16" Type="http://schemas.openxmlformats.org/officeDocument/2006/relationships/image" Target="../media/image62.png"/><Relationship Id="rId17" Type="http://schemas.openxmlformats.org/officeDocument/2006/relationships/image" Target="../media/image63.png"/><Relationship Id="rId18" Type="http://schemas.openxmlformats.org/officeDocument/2006/relationships/image" Target="../media/image64.png"/><Relationship Id="rId19" Type="http://schemas.openxmlformats.org/officeDocument/2006/relationships/image" Target="../media/image65.png"/><Relationship Id="rId60" Type="http://schemas.openxmlformats.org/officeDocument/2006/relationships/image" Target="../media/image106.png"/><Relationship Id="rId61" Type="http://schemas.openxmlformats.org/officeDocument/2006/relationships/image" Target="../media/image107.png"/><Relationship Id="rId62" Type="http://schemas.openxmlformats.org/officeDocument/2006/relationships/image" Target="../media/image108.png"/><Relationship Id="rId63" Type="http://schemas.openxmlformats.org/officeDocument/2006/relationships/image" Target="../media/image109.png"/><Relationship Id="rId64" Type="http://schemas.openxmlformats.org/officeDocument/2006/relationships/image" Target="../media/image110.png"/><Relationship Id="rId65" Type="http://schemas.openxmlformats.org/officeDocument/2006/relationships/image" Target="../media/image111.png"/><Relationship Id="rId66" Type="http://schemas.openxmlformats.org/officeDocument/2006/relationships/image" Target="../media/image112.png"/><Relationship Id="rId67" Type="http://schemas.openxmlformats.org/officeDocument/2006/relationships/image" Target="../media/image113.png"/><Relationship Id="rId68" Type="http://schemas.openxmlformats.org/officeDocument/2006/relationships/image" Target="../media/image114.png"/><Relationship Id="rId69" Type="http://schemas.openxmlformats.org/officeDocument/2006/relationships/image" Target="../media/image115.png"/><Relationship Id="rId120" Type="http://schemas.microsoft.com/office/2007/relationships/diagramDrawing" Target="../diagrams/drawing16.xml"/><Relationship Id="rId40" Type="http://schemas.openxmlformats.org/officeDocument/2006/relationships/image" Target="../media/image86.png"/><Relationship Id="rId41" Type="http://schemas.openxmlformats.org/officeDocument/2006/relationships/image" Target="../media/image87.png"/><Relationship Id="rId42" Type="http://schemas.openxmlformats.org/officeDocument/2006/relationships/image" Target="../media/image88.png"/><Relationship Id="rId90" Type="http://schemas.openxmlformats.org/officeDocument/2006/relationships/image" Target="../media/image136.png"/><Relationship Id="rId91" Type="http://schemas.openxmlformats.org/officeDocument/2006/relationships/image" Target="../media/image137.png"/><Relationship Id="rId92" Type="http://schemas.openxmlformats.org/officeDocument/2006/relationships/image" Target="../media/image138.png"/><Relationship Id="rId93" Type="http://schemas.openxmlformats.org/officeDocument/2006/relationships/image" Target="../media/image139.png"/><Relationship Id="rId94" Type="http://schemas.openxmlformats.org/officeDocument/2006/relationships/image" Target="../media/image140.png"/><Relationship Id="rId95" Type="http://schemas.openxmlformats.org/officeDocument/2006/relationships/image" Target="../media/image141.png"/><Relationship Id="rId96" Type="http://schemas.openxmlformats.org/officeDocument/2006/relationships/image" Target="../media/image142.png"/><Relationship Id="rId101" Type="http://schemas.openxmlformats.org/officeDocument/2006/relationships/image" Target="../media/image147.png"/><Relationship Id="rId102" Type="http://schemas.openxmlformats.org/officeDocument/2006/relationships/image" Target="../media/image148.png"/><Relationship Id="rId103" Type="http://schemas.openxmlformats.org/officeDocument/2006/relationships/image" Target="../media/image149.png"/><Relationship Id="rId104" Type="http://schemas.openxmlformats.org/officeDocument/2006/relationships/image" Target="../media/image150.png"/><Relationship Id="rId105" Type="http://schemas.openxmlformats.org/officeDocument/2006/relationships/image" Target="../media/image151.png"/><Relationship Id="rId106" Type="http://schemas.openxmlformats.org/officeDocument/2006/relationships/image" Target="../media/image154.png"/><Relationship Id="rId107" Type="http://schemas.openxmlformats.org/officeDocument/2006/relationships/image" Target="../media/image155.png"/><Relationship Id="rId108" Type="http://schemas.openxmlformats.org/officeDocument/2006/relationships/image" Target="../media/image156.png"/><Relationship Id="rId109" Type="http://schemas.openxmlformats.org/officeDocument/2006/relationships/image" Target="../media/image157.png"/><Relationship Id="rId97" Type="http://schemas.openxmlformats.org/officeDocument/2006/relationships/image" Target="../media/image143.png"/><Relationship Id="rId98" Type="http://schemas.openxmlformats.org/officeDocument/2006/relationships/image" Target="../media/image144.png"/><Relationship Id="rId99" Type="http://schemas.openxmlformats.org/officeDocument/2006/relationships/image" Target="../media/image145.png"/><Relationship Id="rId43" Type="http://schemas.openxmlformats.org/officeDocument/2006/relationships/image" Target="../media/image89.png"/><Relationship Id="rId44" Type="http://schemas.openxmlformats.org/officeDocument/2006/relationships/image" Target="../media/image90.png"/><Relationship Id="rId45" Type="http://schemas.openxmlformats.org/officeDocument/2006/relationships/image" Target="../media/image91.png"/><Relationship Id="rId46" Type="http://schemas.openxmlformats.org/officeDocument/2006/relationships/image" Target="../media/image92.png"/><Relationship Id="rId47" Type="http://schemas.openxmlformats.org/officeDocument/2006/relationships/image" Target="../media/image93.png"/><Relationship Id="rId48" Type="http://schemas.openxmlformats.org/officeDocument/2006/relationships/image" Target="../media/image94.png"/><Relationship Id="rId49" Type="http://schemas.openxmlformats.org/officeDocument/2006/relationships/image" Target="../media/image95.png"/><Relationship Id="rId100" Type="http://schemas.openxmlformats.org/officeDocument/2006/relationships/image" Target="../media/image146.png"/><Relationship Id="rId20" Type="http://schemas.openxmlformats.org/officeDocument/2006/relationships/image" Target="../media/image66.png"/><Relationship Id="rId21" Type="http://schemas.openxmlformats.org/officeDocument/2006/relationships/image" Target="../media/image67.png"/><Relationship Id="rId22" Type="http://schemas.openxmlformats.org/officeDocument/2006/relationships/image" Target="../media/image68.png"/><Relationship Id="rId70" Type="http://schemas.openxmlformats.org/officeDocument/2006/relationships/image" Target="../media/image116.png"/><Relationship Id="rId71" Type="http://schemas.openxmlformats.org/officeDocument/2006/relationships/image" Target="../media/image117.png"/><Relationship Id="rId72" Type="http://schemas.openxmlformats.org/officeDocument/2006/relationships/image" Target="../media/image118.png"/><Relationship Id="rId73" Type="http://schemas.openxmlformats.org/officeDocument/2006/relationships/image" Target="../media/image119.png"/><Relationship Id="rId74" Type="http://schemas.openxmlformats.org/officeDocument/2006/relationships/image" Target="../media/image120.png"/><Relationship Id="rId75" Type="http://schemas.openxmlformats.org/officeDocument/2006/relationships/image" Target="../media/image121.png"/><Relationship Id="rId76" Type="http://schemas.openxmlformats.org/officeDocument/2006/relationships/image" Target="../media/image122.png"/><Relationship Id="rId77" Type="http://schemas.openxmlformats.org/officeDocument/2006/relationships/image" Target="../media/image123.png"/><Relationship Id="rId78" Type="http://schemas.openxmlformats.org/officeDocument/2006/relationships/image" Target="../media/image124.png"/><Relationship Id="rId79" Type="http://schemas.openxmlformats.org/officeDocument/2006/relationships/image" Target="../media/image125.png"/><Relationship Id="rId23" Type="http://schemas.openxmlformats.org/officeDocument/2006/relationships/image" Target="../media/image69.png"/><Relationship Id="rId24" Type="http://schemas.openxmlformats.org/officeDocument/2006/relationships/image" Target="../media/image70.png"/><Relationship Id="rId25" Type="http://schemas.openxmlformats.org/officeDocument/2006/relationships/image" Target="../media/image71.png"/><Relationship Id="rId26" Type="http://schemas.openxmlformats.org/officeDocument/2006/relationships/image" Target="../media/image72.png"/><Relationship Id="rId27" Type="http://schemas.openxmlformats.org/officeDocument/2006/relationships/image" Target="../media/image73.png"/><Relationship Id="rId28" Type="http://schemas.openxmlformats.org/officeDocument/2006/relationships/image" Target="../media/image74.png"/><Relationship Id="rId29" Type="http://schemas.openxmlformats.org/officeDocument/2006/relationships/image" Target="../media/image75.png"/><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png"/><Relationship Id="rId7" Type="http://schemas.openxmlformats.org/officeDocument/2006/relationships/image" Target="../media/image53.png"/><Relationship Id="rId8" Type="http://schemas.openxmlformats.org/officeDocument/2006/relationships/image" Target="../media/image54.png"/><Relationship Id="rId9" Type="http://schemas.openxmlformats.org/officeDocument/2006/relationships/image" Target="../media/image55.png"/><Relationship Id="rId50" Type="http://schemas.openxmlformats.org/officeDocument/2006/relationships/image" Target="../media/image96.png"/><Relationship Id="rId51" Type="http://schemas.openxmlformats.org/officeDocument/2006/relationships/image" Target="../media/image97.png"/><Relationship Id="rId52" Type="http://schemas.openxmlformats.org/officeDocument/2006/relationships/image" Target="../media/image98.png"/><Relationship Id="rId53" Type="http://schemas.openxmlformats.org/officeDocument/2006/relationships/image" Target="../media/image99.png"/><Relationship Id="rId54" Type="http://schemas.openxmlformats.org/officeDocument/2006/relationships/image" Target="../media/image100.png"/><Relationship Id="rId55" Type="http://schemas.openxmlformats.org/officeDocument/2006/relationships/image" Target="../media/image101.png"/><Relationship Id="rId56" Type="http://schemas.openxmlformats.org/officeDocument/2006/relationships/image" Target="../media/image102.png"/><Relationship Id="rId57" Type="http://schemas.openxmlformats.org/officeDocument/2006/relationships/image" Target="../media/image103.png"/><Relationship Id="rId58" Type="http://schemas.openxmlformats.org/officeDocument/2006/relationships/image" Target="../media/image104.png"/><Relationship Id="rId59" Type="http://schemas.openxmlformats.org/officeDocument/2006/relationships/image" Target="../media/image105.png"/><Relationship Id="rId110" Type="http://schemas.openxmlformats.org/officeDocument/2006/relationships/image" Target="../media/image158.png"/><Relationship Id="rId111" Type="http://schemas.openxmlformats.org/officeDocument/2006/relationships/image" Target="../media/image159.png"/><Relationship Id="rId112" Type="http://schemas.openxmlformats.org/officeDocument/2006/relationships/image" Target="../media/image160.png"/><Relationship Id="rId113" Type="http://schemas.openxmlformats.org/officeDocument/2006/relationships/image" Target="../media/image161.png"/><Relationship Id="rId114" Type="http://schemas.openxmlformats.org/officeDocument/2006/relationships/image" Target="../media/image162.png"/><Relationship Id="rId115" Type="http://schemas.openxmlformats.org/officeDocument/2006/relationships/image" Target="../media/image163.png"/><Relationship Id="rId116" Type="http://schemas.openxmlformats.org/officeDocument/2006/relationships/diagramData" Target="../diagrams/data16.xml"/><Relationship Id="rId117" Type="http://schemas.openxmlformats.org/officeDocument/2006/relationships/diagramLayout" Target="../diagrams/layout16.xml"/><Relationship Id="rId118" Type="http://schemas.openxmlformats.org/officeDocument/2006/relationships/diagramQuickStyle" Target="../diagrams/quickStyle16.xml"/><Relationship Id="rId119" Type="http://schemas.openxmlformats.org/officeDocument/2006/relationships/diagramColors" Target="../diagrams/colors16.xml"/><Relationship Id="rId30" Type="http://schemas.openxmlformats.org/officeDocument/2006/relationships/image" Target="../media/image76.png"/><Relationship Id="rId31" Type="http://schemas.openxmlformats.org/officeDocument/2006/relationships/image" Target="../media/image77.png"/><Relationship Id="rId32" Type="http://schemas.openxmlformats.org/officeDocument/2006/relationships/image" Target="../media/image78.png"/><Relationship Id="rId33" Type="http://schemas.openxmlformats.org/officeDocument/2006/relationships/image" Target="../media/image79.png"/><Relationship Id="rId34" Type="http://schemas.openxmlformats.org/officeDocument/2006/relationships/image" Target="../media/image80.png"/><Relationship Id="rId35" Type="http://schemas.openxmlformats.org/officeDocument/2006/relationships/image" Target="../media/image81.png"/><Relationship Id="rId36" Type="http://schemas.openxmlformats.org/officeDocument/2006/relationships/image" Target="../media/image82.png"/><Relationship Id="rId37" Type="http://schemas.openxmlformats.org/officeDocument/2006/relationships/image" Target="../media/image83.png"/><Relationship Id="rId38" Type="http://schemas.openxmlformats.org/officeDocument/2006/relationships/image" Target="../media/image84.png"/><Relationship Id="rId39" Type="http://schemas.openxmlformats.org/officeDocument/2006/relationships/image" Target="../media/image85.png"/><Relationship Id="rId80" Type="http://schemas.openxmlformats.org/officeDocument/2006/relationships/image" Target="../media/image126.png"/><Relationship Id="rId81" Type="http://schemas.openxmlformats.org/officeDocument/2006/relationships/image" Target="../media/image127.png"/><Relationship Id="rId82" Type="http://schemas.openxmlformats.org/officeDocument/2006/relationships/image" Target="../media/image128.png"/><Relationship Id="rId83" Type="http://schemas.openxmlformats.org/officeDocument/2006/relationships/image" Target="../media/image129.png"/><Relationship Id="rId84" Type="http://schemas.openxmlformats.org/officeDocument/2006/relationships/image" Target="../media/image130.png"/><Relationship Id="rId85" Type="http://schemas.openxmlformats.org/officeDocument/2006/relationships/image" Target="../media/image131.png"/><Relationship Id="rId86" Type="http://schemas.openxmlformats.org/officeDocument/2006/relationships/image" Target="../media/image132.png"/><Relationship Id="rId87" Type="http://schemas.openxmlformats.org/officeDocument/2006/relationships/image" Target="../media/image133.png"/><Relationship Id="rId88" Type="http://schemas.openxmlformats.org/officeDocument/2006/relationships/image" Target="../media/image134.png"/><Relationship Id="rId89" Type="http://schemas.openxmlformats.org/officeDocument/2006/relationships/image" Target="../media/image135.png"/></Relationships>
</file>

<file path=ppt/slides/_rels/slide18.xml.rels><?xml version="1.0" encoding="UTF-8" standalone="yes"?>
<Relationships xmlns="http://schemas.openxmlformats.org/package/2006/relationships"><Relationship Id="rId101" Type="http://schemas.openxmlformats.org/officeDocument/2006/relationships/image" Target="../media/image146.png"/><Relationship Id="rId102" Type="http://schemas.openxmlformats.org/officeDocument/2006/relationships/image" Target="../media/image147.png"/><Relationship Id="rId103" Type="http://schemas.openxmlformats.org/officeDocument/2006/relationships/image" Target="../media/image148.png"/><Relationship Id="rId104" Type="http://schemas.openxmlformats.org/officeDocument/2006/relationships/image" Target="../media/image149.png"/><Relationship Id="rId105" Type="http://schemas.openxmlformats.org/officeDocument/2006/relationships/image" Target="../media/image150.png"/><Relationship Id="rId106" Type="http://schemas.openxmlformats.org/officeDocument/2006/relationships/image" Target="../media/image151.png"/><Relationship Id="rId107" Type="http://schemas.openxmlformats.org/officeDocument/2006/relationships/image" Target="../media/image154.png"/><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png"/><Relationship Id="rId7" Type="http://schemas.openxmlformats.org/officeDocument/2006/relationships/image" Target="../media/image53.png"/><Relationship Id="rId8" Type="http://schemas.openxmlformats.org/officeDocument/2006/relationships/image" Target="../media/image54.png"/><Relationship Id="rId9" Type="http://schemas.openxmlformats.org/officeDocument/2006/relationships/image" Target="../media/image55.png"/><Relationship Id="rId108" Type="http://schemas.openxmlformats.org/officeDocument/2006/relationships/image" Target="../media/image155.png"/><Relationship Id="rId109" Type="http://schemas.openxmlformats.org/officeDocument/2006/relationships/image" Target="../media/image164.png"/><Relationship Id="rId10" Type="http://schemas.openxmlformats.org/officeDocument/2006/relationships/image" Target="../media/image56.png"/><Relationship Id="rId11" Type="http://schemas.openxmlformats.org/officeDocument/2006/relationships/image" Target="../media/image57.png"/><Relationship Id="rId12" Type="http://schemas.openxmlformats.org/officeDocument/2006/relationships/image" Target="../media/image58.png"/><Relationship Id="rId13" Type="http://schemas.openxmlformats.org/officeDocument/2006/relationships/image" Target="../media/image59.png"/><Relationship Id="rId14" Type="http://schemas.openxmlformats.org/officeDocument/2006/relationships/image" Target="../media/image60.png"/><Relationship Id="rId15" Type="http://schemas.openxmlformats.org/officeDocument/2006/relationships/image" Target="../media/image61.png"/><Relationship Id="rId16" Type="http://schemas.openxmlformats.org/officeDocument/2006/relationships/image" Target="../media/image62.png"/><Relationship Id="rId17" Type="http://schemas.openxmlformats.org/officeDocument/2006/relationships/image" Target="../media/image63.png"/><Relationship Id="rId18" Type="http://schemas.openxmlformats.org/officeDocument/2006/relationships/image" Target="../media/image64.png"/><Relationship Id="rId19" Type="http://schemas.openxmlformats.org/officeDocument/2006/relationships/image" Target="../media/image65.png"/><Relationship Id="rId30" Type="http://schemas.openxmlformats.org/officeDocument/2006/relationships/image" Target="../media/image76.png"/><Relationship Id="rId31" Type="http://schemas.openxmlformats.org/officeDocument/2006/relationships/image" Target="../media/image77.png"/><Relationship Id="rId32" Type="http://schemas.openxmlformats.org/officeDocument/2006/relationships/image" Target="../media/image78.png"/><Relationship Id="rId33" Type="http://schemas.openxmlformats.org/officeDocument/2006/relationships/image" Target="../media/image79.png"/><Relationship Id="rId34" Type="http://schemas.openxmlformats.org/officeDocument/2006/relationships/image" Target="../media/image80.png"/><Relationship Id="rId35" Type="http://schemas.openxmlformats.org/officeDocument/2006/relationships/image" Target="../media/image81.png"/><Relationship Id="rId36" Type="http://schemas.openxmlformats.org/officeDocument/2006/relationships/image" Target="../media/image82.png"/><Relationship Id="rId37" Type="http://schemas.openxmlformats.org/officeDocument/2006/relationships/image" Target="../media/image83.png"/><Relationship Id="rId38" Type="http://schemas.openxmlformats.org/officeDocument/2006/relationships/image" Target="../media/image84.png"/><Relationship Id="rId39" Type="http://schemas.openxmlformats.org/officeDocument/2006/relationships/image" Target="../media/image85.png"/><Relationship Id="rId50" Type="http://schemas.openxmlformats.org/officeDocument/2006/relationships/image" Target="../media/image96.png"/><Relationship Id="rId51" Type="http://schemas.openxmlformats.org/officeDocument/2006/relationships/image" Target="../media/image97.png"/><Relationship Id="rId52" Type="http://schemas.openxmlformats.org/officeDocument/2006/relationships/image" Target="../media/image98.png"/><Relationship Id="rId53" Type="http://schemas.openxmlformats.org/officeDocument/2006/relationships/image" Target="../media/image99.png"/><Relationship Id="rId54" Type="http://schemas.openxmlformats.org/officeDocument/2006/relationships/image" Target="../media/image100.png"/><Relationship Id="rId55" Type="http://schemas.openxmlformats.org/officeDocument/2006/relationships/image" Target="../media/image101.png"/><Relationship Id="rId56" Type="http://schemas.openxmlformats.org/officeDocument/2006/relationships/image" Target="../media/image102.png"/><Relationship Id="rId57" Type="http://schemas.openxmlformats.org/officeDocument/2006/relationships/image" Target="../media/image103.png"/><Relationship Id="rId58" Type="http://schemas.openxmlformats.org/officeDocument/2006/relationships/image" Target="../media/image104.png"/><Relationship Id="rId59" Type="http://schemas.openxmlformats.org/officeDocument/2006/relationships/image" Target="../media/image105.png"/><Relationship Id="rId70" Type="http://schemas.openxmlformats.org/officeDocument/2006/relationships/image" Target="../media/image116.png"/><Relationship Id="rId71" Type="http://schemas.openxmlformats.org/officeDocument/2006/relationships/image" Target="../media/image117.png"/><Relationship Id="rId72" Type="http://schemas.openxmlformats.org/officeDocument/2006/relationships/image" Target="../media/image118.png"/><Relationship Id="rId73" Type="http://schemas.openxmlformats.org/officeDocument/2006/relationships/image" Target="../media/image119.png"/><Relationship Id="rId74" Type="http://schemas.openxmlformats.org/officeDocument/2006/relationships/image" Target="../media/image120.png"/><Relationship Id="rId75" Type="http://schemas.openxmlformats.org/officeDocument/2006/relationships/image" Target="../media/image121.png"/><Relationship Id="rId76" Type="http://schemas.openxmlformats.org/officeDocument/2006/relationships/image" Target="../media/image122.png"/><Relationship Id="rId77" Type="http://schemas.openxmlformats.org/officeDocument/2006/relationships/image" Target="../media/image123.png"/><Relationship Id="rId78" Type="http://schemas.openxmlformats.org/officeDocument/2006/relationships/image" Target="../media/image124.png"/><Relationship Id="rId79" Type="http://schemas.openxmlformats.org/officeDocument/2006/relationships/image" Target="../media/image125.png"/><Relationship Id="rId110" Type="http://schemas.openxmlformats.org/officeDocument/2006/relationships/image" Target="../media/image165.png"/><Relationship Id="rId90" Type="http://schemas.openxmlformats.org/officeDocument/2006/relationships/image" Target="../media/image135.png"/><Relationship Id="rId91" Type="http://schemas.openxmlformats.org/officeDocument/2006/relationships/image" Target="../media/image136.png"/><Relationship Id="rId92" Type="http://schemas.openxmlformats.org/officeDocument/2006/relationships/image" Target="../media/image137.png"/><Relationship Id="rId93" Type="http://schemas.openxmlformats.org/officeDocument/2006/relationships/image" Target="../media/image138.png"/><Relationship Id="rId94" Type="http://schemas.openxmlformats.org/officeDocument/2006/relationships/image" Target="../media/image139.png"/><Relationship Id="rId95" Type="http://schemas.openxmlformats.org/officeDocument/2006/relationships/image" Target="../media/image140.png"/><Relationship Id="rId96" Type="http://schemas.openxmlformats.org/officeDocument/2006/relationships/image" Target="../media/image141.png"/><Relationship Id="rId97" Type="http://schemas.openxmlformats.org/officeDocument/2006/relationships/image" Target="../media/image142.png"/><Relationship Id="rId98" Type="http://schemas.openxmlformats.org/officeDocument/2006/relationships/image" Target="../media/image143.png"/><Relationship Id="rId99" Type="http://schemas.openxmlformats.org/officeDocument/2006/relationships/image" Target="../media/image144.png"/><Relationship Id="rId111" Type="http://schemas.openxmlformats.org/officeDocument/2006/relationships/image" Target="../media/image166.png"/><Relationship Id="rId112" Type="http://schemas.openxmlformats.org/officeDocument/2006/relationships/image" Target="../media/image167.png"/><Relationship Id="rId113" Type="http://schemas.openxmlformats.org/officeDocument/2006/relationships/diagramData" Target="../diagrams/data17.xml"/><Relationship Id="rId114" Type="http://schemas.openxmlformats.org/officeDocument/2006/relationships/diagramLayout" Target="../diagrams/layout17.xml"/><Relationship Id="rId115" Type="http://schemas.openxmlformats.org/officeDocument/2006/relationships/diagramQuickStyle" Target="../diagrams/quickStyle17.xml"/><Relationship Id="rId116" Type="http://schemas.openxmlformats.org/officeDocument/2006/relationships/diagramColors" Target="../diagrams/colors17.xml"/><Relationship Id="rId117" Type="http://schemas.microsoft.com/office/2007/relationships/diagramDrawing" Target="../diagrams/drawing17.xml"/><Relationship Id="rId20" Type="http://schemas.openxmlformats.org/officeDocument/2006/relationships/image" Target="../media/image66.png"/><Relationship Id="rId21" Type="http://schemas.openxmlformats.org/officeDocument/2006/relationships/image" Target="../media/image67.png"/><Relationship Id="rId22" Type="http://schemas.openxmlformats.org/officeDocument/2006/relationships/image" Target="../media/image68.png"/><Relationship Id="rId23" Type="http://schemas.openxmlformats.org/officeDocument/2006/relationships/image" Target="../media/image69.png"/><Relationship Id="rId24" Type="http://schemas.openxmlformats.org/officeDocument/2006/relationships/image" Target="../media/image70.png"/><Relationship Id="rId25" Type="http://schemas.openxmlformats.org/officeDocument/2006/relationships/image" Target="../media/image71.png"/><Relationship Id="rId26" Type="http://schemas.openxmlformats.org/officeDocument/2006/relationships/image" Target="../media/image72.png"/><Relationship Id="rId27" Type="http://schemas.openxmlformats.org/officeDocument/2006/relationships/image" Target="../media/image73.png"/><Relationship Id="rId28" Type="http://schemas.openxmlformats.org/officeDocument/2006/relationships/image" Target="../media/image74.png"/><Relationship Id="rId29" Type="http://schemas.openxmlformats.org/officeDocument/2006/relationships/image" Target="../media/image75.png"/><Relationship Id="rId40" Type="http://schemas.openxmlformats.org/officeDocument/2006/relationships/image" Target="../media/image86.png"/><Relationship Id="rId41" Type="http://schemas.openxmlformats.org/officeDocument/2006/relationships/image" Target="../media/image87.png"/><Relationship Id="rId42" Type="http://schemas.openxmlformats.org/officeDocument/2006/relationships/image" Target="../media/image88.png"/><Relationship Id="rId43" Type="http://schemas.openxmlformats.org/officeDocument/2006/relationships/image" Target="../media/image89.png"/><Relationship Id="rId44" Type="http://schemas.openxmlformats.org/officeDocument/2006/relationships/image" Target="../media/image90.png"/><Relationship Id="rId45" Type="http://schemas.openxmlformats.org/officeDocument/2006/relationships/image" Target="../media/image91.png"/><Relationship Id="rId46" Type="http://schemas.openxmlformats.org/officeDocument/2006/relationships/image" Target="../media/image92.png"/><Relationship Id="rId47" Type="http://schemas.openxmlformats.org/officeDocument/2006/relationships/image" Target="../media/image93.png"/><Relationship Id="rId48" Type="http://schemas.openxmlformats.org/officeDocument/2006/relationships/image" Target="../media/image94.png"/><Relationship Id="rId49" Type="http://schemas.openxmlformats.org/officeDocument/2006/relationships/image" Target="../media/image95.png"/><Relationship Id="rId60" Type="http://schemas.openxmlformats.org/officeDocument/2006/relationships/image" Target="../media/image106.png"/><Relationship Id="rId61" Type="http://schemas.openxmlformats.org/officeDocument/2006/relationships/image" Target="../media/image107.png"/><Relationship Id="rId62" Type="http://schemas.openxmlformats.org/officeDocument/2006/relationships/image" Target="../media/image108.png"/><Relationship Id="rId63" Type="http://schemas.openxmlformats.org/officeDocument/2006/relationships/image" Target="../media/image109.png"/><Relationship Id="rId64" Type="http://schemas.openxmlformats.org/officeDocument/2006/relationships/image" Target="../media/image110.png"/><Relationship Id="rId65" Type="http://schemas.openxmlformats.org/officeDocument/2006/relationships/image" Target="../media/image111.png"/><Relationship Id="rId66" Type="http://schemas.openxmlformats.org/officeDocument/2006/relationships/image" Target="../media/image112.png"/><Relationship Id="rId67" Type="http://schemas.openxmlformats.org/officeDocument/2006/relationships/image" Target="../media/image113.png"/><Relationship Id="rId68" Type="http://schemas.openxmlformats.org/officeDocument/2006/relationships/image" Target="../media/image114.png"/><Relationship Id="rId69" Type="http://schemas.openxmlformats.org/officeDocument/2006/relationships/image" Target="../media/image115.png"/><Relationship Id="rId100" Type="http://schemas.openxmlformats.org/officeDocument/2006/relationships/image" Target="../media/image145.png"/><Relationship Id="rId80" Type="http://schemas.openxmlformats.org/officeDocument/2006/relationships/image" Target="../media/image126.png"/><Relationship Id="rId81" Type="http://schemas.openxmlformats.org/officeDocument/2006/relationships/image" Target="../media/image127.png"/><Relationship Id="rId82" Type="http://schemas.openxmlformats.org/officeDocument/2006/relationships/image" Target="../media/image128.png"/><Relationship Id="rId83" Type="http://schemas.openxmlformats.org/officeDocument/2006/relationships/image" Target="../media/image129.png"/><Relationship Id="rId84" Type="http://schemas.openxmlformats.org/officeDocument/2006/relationships/image" Target="../media/image130.png"/><Relationship Id="rId85" Type="http://schemas.openxmlformats.org/officeDocument/2006/relationships/image" Target="../media/image131.png"/><Relationship Id="rId86" Type="http://schemas.openxmlformats.org/officeDocument/2006/relationships/image" Target="../media/image132.png"/><Relationship Id="rId87" Type="http://schemas.openxmlformats.org/officeDocument/2006/relationships/image" Target="../media/image133.png"/><Relationship Id="rId88" Type="http://schemas.openxmlformats.org/officeDocument/2006/relationships/image" Target="../media/image134.png"/><Relationship Id="rId89" Type="http://schemas.openxmlformats.org/officeDocument/2006/relationships/image" Target="../media/image5.png"/></Relationships>
</file>

<file path=ppt/slides/_rels/slide19.xml.rels><?xml version="1.0" encoding="UTF-8" standalone="yes"?>
<Relationships xmlns="http://schemas.openxmlformats.org/package/2006/relationships"><Relationship Id="rId101" Type="http://schemas.openxmlformats.org/officeDocument/2006/relationships/image" Target="../media/image145.png"/><Relationship Id="rId102" Type="http://schemas.openxmlformats.org/officeDocument/2006/relationships/image" Target="../media/image146.png"/><Relationship Id="rId103" Type="http://schemas.openxmlformats.org/officeDocument/2006/relationships/image" Target="../media/image147.png"/><Relationship Id="rId104" Type="http://schemas.openxmlformats.org/officeDocument/2006/relationships/image" Target="../media/image148.png"/><Relationship Id="rId105" Type="http://schemas.openxmlformats.org/officeDocument/2006/relationships/image" Target="../media/image149.png"/><Relationship Id="rId106" Type="http://schemas.openxmlformats.org/officeDocument/2006/relationships/image" Target="../media/image150.png"/><Relationship Id="rId107" Type="http://schemas.openxmlformats.org/officeDocument/2006/relationships/image" Target="../media/image151.png"/><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png"/><Relationship Id="rId7" Type="http://schemas.openxmlformats.org/officeDocument/2006/relationships/image" Target="../media/image53.png"/><Relationship Id="rId8" Type="http://schemas.openxmlformats.org/officeDocument/2006/relationships/image" Target="../media/image54.png"/><Relationship Id="rId9" Type="http://schemas.openxmlformats.org/officeDocument/2006/relationships/image" Target="../media/image55.png"/><Relationship Id="rId108" Type="http://schemas.openxmlformats.org/officeDocument/2006/relationships/image" Target="../media/image154.png"/><Relationship Id="rId109" Type="http://schemas.openxmlformats.org/officeDocument/2006/relationships/image" Target="../media/image155.png"/><Relationship Id="rId10" Type="http://schemas.openxmlformats.org/officeDocument/2006/relationships/image" Target="../media/image56.png"/><Relationship Id="rId11" Type="http://schemas.openxmlformats.org/officeDocument/2006/relationships/image" Target="../media/image57.png"/><Relationship Id="rId12" Type="http://schemas.openxmlformats.org/officeDocument/2006/relationships/image" Target="../media/image58.png"/><Relationship Id="rId13" Type="http://schemas.openxmlformats.org/officeDocument/2006/relationships/image" Target="../media/image59.png"/><Relationship Id="rId14" Type="http://schemas.openxmlformats.org/officeDocument/2006/relationships/image" Target="../media/image60.png"/><Relationship Id="rId15" Type="http://schemas.openxmlformats.org/officeDocument/2006/relationships/image" Target="../media/image61.png"/><Relationship Id="rId16" Type="http://schemas.openxmlformats.org/officeDocument/2006/relationships/image" Target="../media/image62.png"/><Relationship Id="rId17" Type="http://schemas.openxmlformats.org/officeDocument/2006/relationships/image" Target="../media/image63.png"/><Relationship Id="rId18" Type="http://schemas.openxmlformats.org/officeDocument/2006/relationships/image" Target="../media/image64.png"/><Relationship Id="rId19" Type="http://schemas.openxmlformats.org/officeDocument/2006/relationships/image" Target="../media/image65.png"/><Relationship Id="rId30" Type="http://schemas.openxmlformats.org/officeDocument/2006/relationships/image" Target="../media/image76.png"/><Relationship Id="rId31" Type="http://schemas.openxmlformats.org/officeDocument/2006/relationships/image" Target="../media/image77.png"/><Relationship Id="rId32" Type="http://schemas.openxmlformats.org/officeDocument/2006/relationships/image" Target="../media/image78.png"/><Relationship Id="rId33" Type="http://schemas.openxmlformats.org/officeDocument/2006/relationships/image" Target="../media/image79.png"/><Relationship Id="rId34" Type="http://schemas.openxmlformats.org/officeDocument/2006/relationships/image" Target="../media/image80.png"/><Relationship Id="rId35" Type="http://schemas.openxmlformats.org/officeDocument/2006/relationships/image" Target="../media/image81.png"/><Relationship Id="rId36" Type="http://schemas.openxmlformats.org/officeDocument/2006/relationships/image" Target="../media/image82.png"/><Relationship Id="rId37" Type="http://schemas.openxmlformats.org/officeDocument/2006/relationships/image" Target="../media/image83.png"/><Relationship Id="rId38" Type="http://schemas.openxmlformats.org/officeDocument/2006/relationships/image" Target="../media/image84.png"/><Relationship Id="rId39" Type="http://schemas.openxmlformats.org/officeDocument/2006/relationships/image" Target="../media/image85.png"/><Relationship Id="rId50" Type="http://schemas.openxmlformats.org/officeDocument/2006/relationships/image" Target="../media/image96.png"/><Relationship Id="rId51" Type="http://schemas.openxmlformats.org/officeDocument/2006/relationships/image" Target="../media/image97.png"/><Relationship Id="rId52" Type="http://schemas.openxmlformats.org/officeDocument/2006/relationships/image" Target="../media/image98.png"/><Relationship Id="rId53" Type="http://schemas.openxmlformats.org/officeDocument/2006/relationships/image" Target="../media/image99.png"/><Relationship Id="rId54" Type="http://schemas.openxmlformats.org/officeDocument/2006/relationships/image" Target="../media/image100.png"/><Relationship Id="rId55" Type="http://schemas.openxmlformats.org/officeDocument/2006/relationships/image" Target="../media/image101.png"/><Relationship Id="rId56" Type="http://schemas.openxmlformats.org/officeDocument/2006/relationships/image" Target="../media/image102.png"/><Relationship Id="rId57" Type="http://schemas.openxmlformats.org/officeDocument/2006/relationships/image" Target="../media/image103.png"/><Relationship Id="rId58" Type="http://schemas.openxmlformats.org/officeDocument/2006/relationships/image" Target="../media/image104.png"/><Relationship Id="rId59" Type="http://schemas.openxmlformats.org/officeDocument/2006/relationships/image" Target="../media/image105.png"/><Relationship Id="rId70" Type="http://schemas.openxmlformats.org/officeDocument/2006/relationships/image" Target="../media/image116.png"/><Relationship Id="rId71" Type="http://schemas.openxmlformats.org/officeDocument/2006/relationships/image" Target="../media/image117.png"/><Relationship Id="rId72" Type="http://schemas.openxmlformats.org/officeDocument/2006/relationships/image" Target="../media/image118.png"/><Relationship Id="rId73" Type="http://schemas.openxmlformats.org/officeDocument/2006/relationships/image" Target="../media/image119.png"/><Relationship Id="rId74" Type="http://schemas.openxmlformats.org/officeDocument/2006/relationships/image" Target="../media/image120.png"/><Relationship Id="rId75" Type="http://schemas.openxmlformats.org/officeDocument/2006/relationships/image" Target="../media/image121.png"/><Relationship Id="rId76" Type="http://schemas.openxmlformats.org/officeDocument/2006/relationships/image" Target="../media/image122.png"/><Relationship Id="rId77" Type="http://schemas.openxmlformats.org/officeDocument/2006/relationships/image" Target="../media/image123.png"/><Relationship Id="rId78" Type="http://schemas.openxmlformats.org/officeDocument/2006/relationships/image" Target="../media/image124.png"/><Relationship Id="rId79" Type="http://schemas.openxmlformats.org/officeDocument/2006/relationships/image" Target="../media/image125.png"/><Relationship Id="rId110" Type="http://schemas.openxmlformats.org/officeDocument/2006/relationships/image" Target="../media/image168.png"/><Relationship Id="rId90" Type="http://schemas.openxmlformats.org/officeDocument/2006/relationships/image" Target="../media/image11.png"/><Relationship Id="rId91" Type="http://schemas.openxmlformats.org/officeDocument/2006/relationships/image" Target="../media/image135.png"/><Relationship Id="rId92" Type="http://schemas.openxmlformats.org/officeDocument/2006/relationships/image" Target="../media/image136.png"/><Relationship Id="rId93" Type="http://schemas.openxmlformats.org/officeDocument/2006/relationships/image" Target="../media/image137.png"/><Relationship Id="rId94" Type="http://schemas.openxmlformats.org/officeDocument/2006/relationships/image" Target="../media/image138.png"/><Relationship Id="rId95" Type="http://schemas.openxmlformats.org/officeDocument/2006/relationships/image" Target="../media/image139.png"/><Relationship Id="rId96" Type="http://schemas.openxmlformats.org/officeDocument/2006/relationships/image" Target="../media/image140.png"/><Relationship Id="rId97" Type="http://schemas.openxmlformats.org/officeDocument/2006/relationships/image" Target="../media/image141.png"/><Relationship Id="rId98" Type="http://schemas.openxmlformats.org/officeDocument/2006/relationships/image" Target="../media/image142.png"/><Relationship Id="rId99" Type="http://schemas.openxmlformats.org/officeDocument/2006/relationships/image" Target="../media/image143.png"/><Relationship Id="rId111" Type="http://schemas.openxmlformats.org/officeDocument/2006/relationships/image" Target="../media/image169.png"/><Relationship Id="rId112" Type="http://schemas.openxmlformats.org/officeDocument/2006/relationships/image" Target="../media/image170.png"/><Relationship Id="rId113" Type="http://schemas.openxmlformats.org/officeDocument/2006/relationships/diagramData" Target="../diagrams/data18.xml"/><Relationship Id="rId114" Type="http://schemas.openxmlformats.org/officeDocument/2006/relationships/diagramLayout" Target="../diagrams/layout18.xml"/><Relationship Id="rId115" Type="http://schemas.openxmlformats.org/officeDocument/2006/relationships/diagramQuickStyle" Target="../diagrams/quickStyle18.xml"/><Relationship Id="rId116" Type="http://schemas.openxmlformats.org/officeDocument/2006/relationships/diagramColors" Target="../diagrams/colors18.xml"/><Relationship Id="rId117" Type="http://schemas.microsoft.com/office/2007/relationships/diagramDrawing" Target="../diagrams/drawing18.xml"/><Relationship Id="rId20" Type="http://schemas.openxmlformats.org/officeDocument/2006/relationships/image" Target="../media/image66.png"/><Relationship Id="rId21" Type="http://schemas.openxmlformats.org/officeDocument/2006/relationships/image" Target="../media/image67.png"/><Relationship Id="rId22" Type="http://schemas.openxmlformats.org/officeDocument/2006/relationships/image" Target="../media/image68.png"/><Relationship Id="rId23" Type="http://schemas.openxmlformats.org/officeDocument/2006/relationships/image" Target="../media/image69.png"/><Relationship Id="rId24" Type="http://schemas.openxmlformats.org/officeDocument/2006/relationships/image" Target="../media/image70.png"/><Relationship Id="rId25" Type="http://schemas.openxmlformats.org/officeDocument/2006/relationships/image" Target="../media/image71.png"/><Relationship Id="rId26" Type="http://schemas.openxmlformats.org/officeDocument/2006/relationships/image" Target="../media/image72.png"/><Relationship Id="rId27" Type="http://schemas.openxmlformats.org/officeDocument/2006/relationships/image" Target="../media/image73.png"/><Relationship Id="rId28" Type="http://schemas.openxmlformats.org/officeDocument/2006/relationships/image" Target="../media/image74.png"/><Relationship Id="rId29" Type="http://schemas.openxmlformats.org/officeDocument/2006/relationships/image" Target="../media/image75.png"/><Relationship Id="rId40" Type="http://schemas.openxmlformats.org/officeDocument/2006/relationships/image" Target="../media/image86.png"/><Relationship Id="rId41" Type="http://schemas.openxmlformats.org/officeDocument/2006/relationships/image" Target="../media/image87.png"/><Relationship Id="rId42" Type="http://schemas.openxmlformats.org/officeDocument/2006/relationships/image" Target="../media/image88.png"/><Relationship Id="rId43" Type="http://schemas.openxmlformats.org/officeDocument/2006/relationships/image" Target="../media/image89.png"/><Relationship Id="rId44" Type="http://schemas.openxmlformats.org/officeDocument/2006/relationships/image" Target="../media/image90.png"/><Relationship Id="rId45" Type="http://schemas.openxmlformats.org/officeDocument/2006/relationships/image" Target="../media/image91.png"/><Relationship Id="rId46" Type="http://schemas.openxmlformats.org/officeDocument/2006/relationships/image" Target="../media/image92.png"/><Relationship Id="rId47" Type="http://schemas.openxmlformats.org/officeDocument/2006/relationships/image" Target="../media/image93.png"/><Relationship Id="rId48" Type="http://schemas.openxmlformats.org/officeDocument/2006/relationships/image" Target="../media/image94.png"/><Relationship Id="rId49" Type="http://schemas.openxmlformats.org/officeDocument/2006/relationships/image" Target="../media/image95.png"/><Relationship Id="rId60" Type="http://schemas.openxmlformats.org/officeDocument/2006/relationships/image" Target="../media/image106.png"/><Relationship Id="rId61" Type="http://schemas.openxmlformats.org/officeDocument/2006/relationships/image" Target="../media/image107.png"/><Relationship Id="rId62" Type="http://schemas.openxmlformats.org/officeDocument/2006/relationships/image" Target="../media/image108.png"/><Relationship Id="rId63" Type="http://schemas.openxmlformats.org/officeDocument/2006/relationships/image" Target="../media/image109.png"/><Relationship Id="rId64" Type="http://schemas.openxmlformats.org/officeDocument/2006/relationships/image" Target="../media/image110.png"/><Relationship Id="rId65" Type="http://schemas.openxmlformats.org/officeDocument/2006/relationships/image" Target="../media/image111.png"/><Relationship Id="rId66" Type="http://schemas.openxmlformats.org/officeDocument/2006/relationships/image" Target="../media/image112.png"/><Relationship Id="rId67" Type="http://schemas.openxmlformats.org/officeDocument/2006/relationships/image" Target="../media/image113.png"/><Relationship Id="rId68" Type="http://schemas.openxmlformats.org/officeDocument/2006/relationships/image" Target="../media/image114.png"/><Relationship Id="rId69" Type="http://schemas.openxmlformats.org/officeDocument/2006/relationships/image" Target="../media/image115.png"/><Relationship Id="rId100" Type="http://schemas.openxmlformats.org/officeDocument/2006/relationships/image" Target="../media/image144.png"/><Relationship Id="rId80" Type="http://schemas.openxmlformats.org/officeDocument/2006/relationships/image" Target="../media/image126.png"/><Relationship Id="rId81" Type="http://schemas.openxmlformats.org/officeDocument/2006/relationships/image" Target="../media/image127.png"/><Relationship Id="rId82" Type="http://schemas.openxmlformats.org/officeDocument/2006/relationships/image" Target="../media/image128.png"/><Relationship Id="rId83" Type="http://schemas.openxmlformats.org/officeDocument/2006/relationships/image" Target="../media/image129.png"/><Relationship Id="rId84" Type="http://schemas.openxmlformats.org/officeDocument/2006/relationships/image" Target="../media/image130.png"/><Relationship Id="rId85" Type="http://schemas.openxmlformats.org/officeDocument/2006/relationships/image" Target="../media/image131.png"/><Relationship Id="rId86" Type="http://schemas.openxmlformats.org/officeDocument/2006/relationships/image" Target="../media/image132.png"/><Relationship Id="rId87" Type="http://schemas.openxmlformats.org/officeDocument/2006/relationships/image" Target="../media/image133.png"/><Relationship Id="rId88" Type="http://schemas.openxmlformats.org/officeDocument/2006/relationships/image" Target="../media/image134.png"/><Relationship Id="rId8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png"/><Relationship Id="rId7" Type="http://schemas.openxmlformats.org/officeDocument/2006/relationships/image" Target="../media/image53.png"/><Relationship Id="rId8" Type="http://schemas.openxmlformats.org/officeDocument/2006/relationships/image" Target="../media/image54.png"/><Relationship Id="rId9" Type="http://schemas.openxmlformats.org/officeDocument/2006/relationships/image" Target="../media/image55.png"/><Relationship Id="rId10" Type="http://schemas.openxmlformats.org/officeDocument/2006/relationships/image" Target="../media/image56.png"/><Relationship Id="rId11" Type="http://schemas.openxmlformats.org/officeDocument/2006/relationships/image" Target="../media/image57.png"/><Relationship Id="rId12" Type="http://schemas.openxmlformats.org/officeDocument/2006/relationships/image" Target="../media/image58.png"/><Relationship Id="rId13" Type="http://schemas.openxmlformats.org/officeDocument/2006/relationships/image" Target="../media/image59.png"/><Relationship Id="rId14" Type="http://schemas.openxmlformats.org/officeDocument/2006/relationships/image" Target="../media/image60.png"/><Relationship Id="rId15" Type="http://schemas.openxmlformats.org/officeDocument/2006/relationships/image" Target="../media/image61.png"/><Relationship Id="rId16" Type="http://schemas.openxmlformats.org/officeDocument/2006/relationships/image" Target="../media/image62.png"/><Relationship Id="rId17" Type="http://schemas.openxmlformats.org/officeDocument/2006/relationships/image" Target="../media/image63.png"/><Relationship Id="rId18" Type="http://schemas.openxmlformats.org/officeDocument/2006/relationships/image" Target="../media/image64.png"/><Relationship Id="rId19" Type="http://schemas.openxmlformats.org/officeDocument/2006/relationships/image" Target="../media/image171.png"/><Relationship Id="rId30" Type="http://schemas.openxmlformats.org/officeDocument/2006/relationships/image" Target="../media/image76.png"/><Relationship Id="rId31" Type="http://schemas.openxmlformats.org/officeDocument/2006/relationships/image" Target="../media/image77.png"/><Relationship Id="rId32" Type="http://schemas.openxmlformats.org/officeDocument/2006/relationships/image" Target="../media/image78.png"/><Relationship Id="rId33" Type="http://schemas.openxmlformats.org/officeDocument/2006/relationships/image" Target="../media/image79.png"/><Relationship Id="rId34" Type="http://schemas.openxmlformats.org/officeDocument/2006/relationships/image" Target="../media/image80.png"/><Relationship Id="rId35" Type="http://schemas.openxmlformats.org/officeDocument/2006/relationships/image" Target="../media/image81.png"/><Relationship Id="rId36" Type="http://schemas.openxmlformats.org/officeDocument/2006/relationships/image" Target="../media/image82.png"/><Relationship Id="rId37" Type="http://schemas.openxmlformats.org/officeDocument/2006/relationships/image" Target="../media/image83.png"/><Relationship Id="rId38" Type="http://schemas.openxmlformats.org/officeDocument/2006/relationships/image" Target="../media/image84.png"/><Relationship Id="rId39" Type="http://schemas.openxmlformats.org/officeDocument/2006/relationships/image" Target="../media/image85.png"/><Relationship Id="rId50" Type="http://schemas.openxmlformats.org/officeDocument/2006/relationships/image" Target="../media/image96.png"/><Relationship Id="rId51" Type="http://schemas.openxmlformats.org/officeDocument/2006/relationships/image" Target="../media/image97.png"/><Relationship Id="rId52" Type="http://schemas.openxmlformats.org/officeDocument/2006/relationships/image" Target="../media/image98.png"/><Relationship Id="rId53" Type="http://schemas.openxmlformats.org/officeDocument/2006/relationships/image" Target="../media/image99.png"/><Relationship Id="rId54" Type="http://schemas.openxmlformats.org/officeDocument/2006/relationships/image" Target="../media/image100.png"/><Relationship Id="rId55" Type="http://schemas.openxmlformats.org/officeDocument/2006/relationships/image" Target="../media/image101.png"/><Relationship Id="rId56" Type="http://schemas.openxmlformats.org/officeDocument/2006/relationships/image" Target="../media/image102.png"/><Relationship Id="rId57" Type="http://schemas.openxmlformats.org/officeDocument/2006/relationships/image" Target="../media/image103.png"/><Relationship Id="rId58" Type="http://schemas.openxmlformats.org/officeDocument/2006/relationships/image" Target="../media/image104.png"/><Relationship Id="rId59" Type="http://schemas.openxmlformats.org/officeDocument/2006/relationships/image" Target="../media/image105.png"/><Relationship Id="rId70" Type="http://schemas.openxmlformats.org/officeDocument/2006/relationships/image" Target="../media/image116.png"/><Relationship Id="rId71" Type="http://schemas.openxmlformats.org/officeDocument/2006/relationships/image" Target="../media/image117.png"/><Relationship Id="rId72" Type="http://schemas.openxmlformats.org/officeDocument/2006/relationships/image" Target="../media/image118.png"/><Relationship Id="rId73" Type="http://schemas.openxmlformats.org/officeDocument/2006/relationships/image" Target="../media/image119.png"/><Relationship Id="rId74" Type="http://schemas.openxmlformats.org/officeDocument/2006/relationships/image" Target="../media/image120.png"/><Relationship Id="rId75" Type="http://schemas.openxmlformats.org/officeDocument/2006/relationships/image" Target="../media/image121.png"/><Relationship Id="rId76" Type="http://schemas.openxmlformats.org/officeDocument/2006/relationships/image" Target="../media/image122.png"/><Relationship Id="rId77" Type="http://schemas.openxmlformats.org/officeDocument/2006/relationships/image" Target="../media/image123.png"/><Relationship Id="rId78" Type="http://schemas.openxmlformats.org/officeDocument/2006/relationships/image" Target="../media/image124.png"/><Relationship Id="rId79" Type="http://schemas.openxmlformats.org/officeDocument/2006/relationships/image" Target="../media/image125.png"/><Relationship Id="rId90" Type="http://schemas.openxmlformats.org/officeDocument/2006/relationships/image" Target="../media/image11.png"/><Relationship Id="rId91" Type="http://schemas.openxmlformats.org/officeDocument/2006/relationships/image" Target="../media/image173.png"/><Relationship Id="rId92" Type="http://schemas.openxmlformats.org/officeDocument/2006/relationships/image" Target="../media/image174.png"/><Relationship Id="rId93" Type="http://schemas.openxmlformats.org/officeDocument/2006/relationships/image" Target="../media/image175.png"/><Relationship Id="rId94" Type="http://schemas.openxmlformats.org/officeDocument/2006/relationships/diagramData" Target="../diagrams/data19.xml"/><Relationship Id="rId95" Type="http://schemas.openxmlformats.org/officeDocument/2006/relationships/diagramLayout" Target="../diagrams/layout19.xml"/><Relationship Id="rId96" Type="http://schemas.openxmlformats.org/officeDocument/2006/relationships/diagramQuickStyle" Target="../diagrams/quickStyle19.xml"/><Relationship Id="rId97" Type="http://schemas.openxmlformats.org/officeDocument/2006/relationships/diagramColors" Target="../diagrams/colors19.xml"/><Relationship Id="rId98" Type="http://schemas.microsoft.com/office/2007/relationships/diagramDrawing" Target="../diagrams/drawing19.xml"/><Relationship Id="rId20" Type="http://schemas.openxmlformats.org/officeDocument/2006/relationships/image" Target="../media/image66.png"/><Relationship Id="rId21" Type="http://schemas.openxmlformats.org/officeDocument/2006/relationships/image" Target="../media/image67.png"/><Relationship Id="rId22" Type="http://schemas.openxmlformats.org/officeDocument/2006/relationships/image" Target="../media/image68.png"/><Relationship Id="rId23" Type="http://schemas.openxmlformats.org/officeDocument/2006/relationships/image" Target="../media/image69.png"/><Relationship Id="rId24" Type="http://schemas.openxmlformats.org/officeDocument/2006/relationships/image" Target="../media/image70.png"/><Relationship Id="rId25" Type="http://schemas.openxmlformats.org/officeDocument/2006/relationships/image" Target="../media/image172.png"/><Relationship Id="rId26" Type="http://schemas.openxmlformats.org/officeDocument/2006/relationships/image" Target="../media/image72.png"/><Relationship Id="rId27" Type="http://schemas.openxmlformats.org/officeDocument/2006/relationships/image" Target="../media/image73.png"/><Relationship Id="rId28" Type="http://schemas.openxmlformats.org/officeDocument/2006/relationships/image" Target="../media/image74.png"/><Relationship Id="rId29" Type="http://schemas.openxmlformats.org/officeDocument/2006/relationships/image" Target="../media/image75.png"/><Relationship Id="rId40" Type="http://schemas.openxmlformats.org/officeDocument/2006/relationships/image" Target="../media/image86.png"/><Relationship Id="rId41" Type="http://schemas.openxmlformats.org/officeDocument/2006/relationships/image" Target="../media/image87.png"/><Relationship Id="rId42" Type="http://schemas.openxmlformats.org/officeDocument/2006/relationships/image" Target="../media/image88.png"/><Relationship Id="rId43" Type="http://schemas.openxmlformats.org/officeDocument/2006/relationships/image" Target="../media/image89.png"/><Relationship Id="rId44" Type="http://schemas.openxmlformats.org/officeDocument/2006/relationships/image" Target="../media/image90.png"/><Relationship Id="rId45" Type="http://schemas.openxmlformats.org/officeDocument/2006/relationships/image" Target="../media/image91.png"/><Relationship Id="rId46" Type="http://schemas.openxmlformats.org/officeDocument/2006/relationships/image" Target="../media/image92.png"/><Relationship Id="rId47" Type="http://schemas.openxmlformats.org/officeDocument/2006/relationships/image" Target="../media/image93.png"/><Relationship Id="rId48" Type="http://schemas.openxmlformats.org/officeDocument/2006/relationships/image" Target="../media/image94.png"/><Relationship Id="rId49" Type="http://schemas.openxmlformats.org/officeDocument/2006/relationships/image" Target="../media/image95.png"/><Relationship Id="rId60" Type="http://schemas.openxmlformats.org/officeDocument/2006/relationships/image" Target="../media/image106.png"/><Relationship Id="rId61" Type="http://schemas.openxmlformats.org/officeDocument/2006/relationships/image" Target="../media/image107.png"/><Relationship Id="rId62" Type="http://schemas.openxmlformats.org/officeDocument/2006/relationships/image" Target="../media/image108.png"/><Relationship Id="rId63" Type="http://schemas.openxmlformats.org/officeDocument/2006/relationships/image" Target="../media/image109.png"/><Relationship Id="rId64" Type="http://schemas.openxmlformats.org/officeDocument/2006/relationships/image" Target="../media/image110.png"/><Relationship Id="rId65" Type="http://schemas.openxmlformats.org/officeDocument/2006/relationships/image" Target="../media/image111.png"/><Relationship Id="rId66" Type="http://schemas.openxmlformats.org/officeDocument/2006/relationships/image" Target="../media/image112.png"/><Relationship Id="rId67" Type="http://schemas.openxmlformats.org/officeDocument/2006/relationships/image" Target="../media/image113.png"/><Relationship Id="rId68" Type="http://schemas.openxmlformats.org/officeDocument/2006/relationships/image" Target="../media/image114.png"/><Relationship Id="rId69" Type="http://schemas.openxmlformats.org/officeDocument/2006/relationships/image" Target="../media/image115.png"/><Relationship Id="rId80" Type="http://schemas.openxmlformats.org/officeDocument/2006/relationships/image" Target="../media/image126.png"/><Relationship Id="rId81" Type="http://schemas.openxmlformats.org/officeDocument/2006/relationships/image" Target="../media/image127.png"/><Relationship Id="rId82" Type="http://schemas.openxmlformats.org/officeDocument/2006/relationships/image" Target="../media/image128.png"/><Relationship Id="rId83" Type="http://schemas.openxmlformats.org/officeDocument/2006/relationships/image" Target="../media/image129.png"/><Relationship Id="rId84" Type="http://schemas.openxmlformats.org/officeDocument/2006/relationships/image" Target="../media/image130.png"/><Relationship Id="rId85" Type="http://schemas.openxmlformats.org/officeDocument/2006/relationships/image" Target="../media/image131.png"/><Relationship Id="rId86" Type="http://schemas.openxmlformats.org/officeDocument/2006/relationships/image" Target="../media/image132.png"/><Relationship Id="rId87" Type="http://schemas.openxmlformats.org/officeDocument/2006/relationships/image" Target="../media/image133.png"/><Relationship Id="rId88" Type="http://schemas.openxmlformats.org/officeDocument/2006/relationships/image" Target="../media/image134.png"/><Relationship Id="rId89" Type="http://schemas.openxmlformats.org/officeDocument/2006/relationships/image" Target="../media/image5.png"/></Relationships>
</file>

<file path=ppt/slides/_rels/slide21.xml.rels><?xml version="1.0" encoding="UTF-8" standalone="yes"?>
<Relationships xmlns="http://schemas.openxmlformats.org/package/2006/relationships"><Relationship Id="rId11" Type="http://schemas.openxmlformats.org/officeDocument/2006/relationships/image" Target="../media/image184.png"/><Relationship Id="rId12" Type="http://schemas.openxmlformats.org/officeDocument/2006/relationships/image" Target="../media/image185.png"/><Relationship Id="rId13" Type="http://schemas.openxmlformats.org/officeDocument/2006/relationships/image" Target="../media/image186.png"/><Relationship Id="rId14" Type="http://schemas.openxmlformats.org/officeDocument/2006/relationships/image" Target="../media/image187.png"/><Relationship Id="rId15" Type="http://schemas.openxmlformats.org/officeDocument/2006/relationships/diagramData" Target="../diagrams/data20.xml"/><Relationship Id="rId16" Type="http://schemas.openxmlformats.org/officeDocument/2006/relationships/diagramLayout" Target="../diagrams/layout20.xml"/><Relationship Id="rId17" Type="http://schemas.openxmlformats.org/officeDocument/2006/relationships/diagramQuickStyle" Target="../diagrams/quickStyle20.xml"/><Relationship Id="rId18" Type="http://schemas.openxmlformats.org/officeDocument/2006/relationships/diagramColors" Target="../diagrams/colors20.xml"/><Relationship Id="rId19" Type="http://schemas.microsoft.com/office/2007/relationships/diagramDrawing" Target="../diagrams/drawing20.xml"/><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176.png"/><Relationship Id="rId4" Type="http://schemas.openxmlformats.org/officeDocument/2006/relationships/image" Target="../media/image177.png"/><Relationship Id="rId5" Type="http://schemas.openxmlformats.org/officeDocument/2006/relationships/image" Target="../media/image178.png"/><Relationship Id="rId6" Type="http://schemas.openxmlformats.org/officeDocument/2006/relationships/image" Target="../media/image179.png"/><Relationship Id="rId7" Type="http://schemas.openxmlformats.org/officeDocument/2006/relationships/image" Target="../media/image180.png"/><Relationship Id="rId8" Type="http://schemas.openxmlformats.org/officeDocument/2006/relationships/image" Target="../media/image181.png"/><Relationship Id="rId9" Type="http://schemas.openxmlformats.org/officeDocument/2006/relationships/image" Target="../media/image182.png"/><Relationship Id="rId10" Type="http://schemas.openxmlformats.org/officeDocument/2006/relationships/image" Target="../media/image183.png"/></Relationships>
</file>

<file path=ppt/slides/_rels/slide22.xml.rels><?xml version="1.0" encoding="UTF-8" standalone="yes"?>
<Relationships xmlns="http://schemas.openxmlformats.org/package/2006/relationships"><Relationship Id="rId9" Type="http://schemas.openxmlformats.org/officeDocument/2006/relationships/image" Target="../media/image180.png"/><Relationship Id="rId20" Type="http://schemas.openxmlformats.org/officeDocument/2006/relationships/image" Target="../media/image191.png"/><Relationship Id="rId21" Type="http://schemas.openxmlformats.org/officeDocument/2006/relationships/image" Target="../media/image192.png"/><Relationship Id="rId22" Type="http://schemas.openxmlformats.org/officeDocument/2006/relationships/image" Target="../media/image193.png"/><Relationship Id="rId23" Type="http://schemas.openxmlformats.org/officeDocument/2006/relationships/diagramData" Target="../diagrams/data21.xml"/><Relationship Id="rId24" Type="http://schemas.openxmlformats.org/officeDocument/2006/relationships/diagramLayout" Target="../diagrams/layout21.xml"/><Relationship Id="rId25" Type="http://schemas.openxmlformats.org/officeDocument/2006/relationships/diagramQuickStyle" Target="../diagrams/quickStyle21.xml"/><Relationship Id="rId26" Type="http://schemas.openxmlformats.org/officeDocument/2006/relationships/diagramColors" Target="../diagrams/colors21.xml"/><Relationship Id="rId27" Type="http://schemas.microsoft.com/office/2007/relationships/diagramDrawing" Target="../diagrams/drawing21.xml"/><Relationship Id="rId10" Type="http://schemas.openxmlformats.org/officeDocument/2006/relationships/image" Target="../media/image181.png"/><Relationship Id="rId11" Type="http://schemas.openxmlformats.org/officeDocument/2006/relationships/image" Target="../media/image182.png"/><Relationship Id="rId12" Type="http://schemas.openxmlformats.org/officeDocument/2006/relationships/image" Target="../media/image183.png"/><Relationship Id="rId13" Type="http://schemas.openxmlformats.org/officeDocument/2006/relationships/image" Target="../media/image184.png"/><Relationship Id="rId14" Type="http://schemas.openxmlformats.org/officeDocument/2006/relationships/image" Target="../media/image185.png"/><Relationship Id="rId15" Type="http://schemas.openxmlformats.org/officeDocument/2006/relationships/image" Target="../media/image186.png"/><Relationship Id="rId16" Type="http://schemas.openxmlformats.org/officeDocument/2006/relationships/image" Target="../media/image187.png"/><Relationship Id="rId17" Type="http://schemas.openxmlformats.org/officeDocument/2006/relationships/image" Target="../media/image188.png"/><Relationship Id="rId18" Type="http://schemas.openxmlformats.org/officeDocument/2006/relationships/image" Target="../media/image189.png"/><Relationship Id="rId19" Type="http://schemas.openxmlformats.org/officeDocument/2006/relationships/image" Target="../media/image190.png"/><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76.png"/><Relationship Id="rId6" Type="http://schemas.openxmlformats.org/officeDocument/2006/relationships/image" Target="../media/image177.png"/><Relationship Id="rId7" Type="http://schemas.openxmlformats.org/officeDocument/2006/relationships/image" Target="../media/image178.png"/><Relationship Id="rId8" Type="http://schemas.openxmlformats.org/officeDocument/2006/relationships/image" Target="../media/image17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4.png"/></Relationships>
</file>

<file path=ppt/slides/_rels/slide24.xml.rels><?xml version="1.0" encoding="UTF-8" standalone="yes"?>
<Relationships xmlns="http://schemas.openxmlformats.org/package/2006/relationships"><Relationship Id="rId3" Type="http://schemas.openxmlformats.org/officeDocument/2006/relationships/image" Target="../media/image195.png"/><Relationship Id="rId4" Type="http://schemas.openxmlformats.org/officeDocument/2006/relationships/diagramData" Target="../diagrams/data22.xml"/><Relationship Id="rId5" Type="http://schemas.openxmlformats.org/officeDocument/2006/relationships/diagramLayout" Target="../diagrams/layout22.xml"/><Relationship Id="rId6" Type="http://schemas.openxmlformats.org/officeDocument/2006/relationships/diagramQuickStyle" Target="../diagrams/quickStyle22.xml"/><Relationship Id="rId7" Type="http://schemas.openxmlformats.org/officeDocument/2006/relationships/diagramColors" Target="../diagrams/colors22.xml"/><Relationship Id="rId8" Type="http://schemas.microsoft.com/office/2007/relationships/diagramDrawing" Target="../diagrams/drawing22.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3.xml"/><Relationship Id="rId4" Type="http://schemas.openxmlformats.org/officeDocument/2006/relationships/diagramLayout" Target="../diagrams/layout23.xml"/><Relationship Id="rId5" Type="http://schemas.openxmlformats.org/officeDocument/2006/relationships/diagramQuickStyle" Target="../diagrams/quickStyle23.xml"/><Relationship Id="rId6" Type="http://schemas.openxmlformats.org/officeDocument/2006/relationships/diagramColors" Target="../diagrams/colors23.xml"/><Relationship Id="rId7" Type="http://schemas.microsoft.com/office/2007/relationships/diagramDrawing" Target="../diagrams/drawing23.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3" Type="http://schemas.openxmlformats.org/officeDocument/2006/relationships/image" Target="../media/image380.png"/><Relationship Id="rId4" Type="http://schemas.openxmlformats.org/officeDocument/2006/relationships/diagramData" Target="../diagrams/data24.xml"/><Relationship Id="rId5" Type="http://schemas.openxmlformats.org/officeDocument/2006/relationships/diagramLayout" Target="../diagrams/layout24.xml"/><Relationship Id="rId6" Type="http://schemas.openxmlformats.org/officeDocument/2006/relationships/diagramQuickStyle" Target="../diagrams/quickStyle24.xml"/><Relationship Id="rId7" Type="http://schemas.openxmlformats.org/officeDocument/2006/relationships/diagramColors" Target="../diagrams/colors24.xml"/><Relationship Id="rId8" Type="http://schemas.microsoft.com/office/2007/relationships/diagramDrawing" Target="../diagrams/drawing24.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5.xml"/><Relationship Id="rId4" Type="http://schemas.openxmlformats.org/officeDocument/2006/relationships/diagramLayout" Target="../diagrams/layout25.xml"/><Relationship Id="rId5" Type="http://schemas.openxmlformats.org/officeDocument/2006/relationships/diagramQuickStyle" Target="../diagrams/quickStyle25.xml"/><Relationship Id="rId6" Type="http://schemas.openxmlformats.org/officeDocument/2006/relationships/diagramColors" Target="../diagrams/colors25.xml"/><Relationship Id="rId7" Type="http://schemas.microsoft.com/office/2007/relationships/diagramDrawing" Target="../diagrams/drawing25.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6.xml"/><Relationship Id="rId4" Type="http://schemas.openxmlformats.org/officeDocument/2006/relationships/diagramQuickStyle" Target="../diagrams/quickStyle26.xml"/><Relationship Id="rId5" Type="http://schemas.openxmlformats.org/officeDocument/2006/relationships/diagramColors" Target="../diagrams/colors26.xml"/><Relationship Id="rId6" Type="http://schemas.microsoft.com/office/2007/relationships/diagramDrawing" Target="../diagrams/drawing26.xml"/><Relationship Id="rId1" Type="http://schemas.openxmlformats.org/officeDocument/2006/relationships/slideLayout" Target="../slideLayouts/slideLayout2.xml"/><Relationship Id="rId2" Type="http://schemas.openxmlformats.org/officeDocument/2006/relationships/diagramData" Target="../diagrams/data26.xml"/></Relationships>
</file>

<file path=ppt/slides/_rels/slide29.xml.rels><?xml version="1.0" encoding="UTF-8" standalone="yes"?>
<Relationships xmlns="http://schemas.openxmlformats.org/package/2006/relationships"><Relationship Id="rId3" Type="http://schemas.openxmlformats.org/officeDocument/2006/relationships/image" Target="../media/image197.png"/><Relationship Id="rId4" Type="http://schemas.openxmlformats.org/officeDocument/2006/relationships/diagramData" Target="../diagrams/data27.xml"/><Relationship Id="rId5" Type="http://schemas.openxmlformats.org/officeDocument/2006/relationships/diagramLayout" Target="../diagrams/layout27.xml"/><Relationship Id="rId6" Type="http://schemas.openxmlformats.org/officeDocument/2006/relationships/diagramQuickStyle" Target="../diagrams/quickStyle27.xml"/><Relationship Id="rId7" Type="http://schemas.openxmlformats.org/officeDocument/2006/relationships/diagramColors" Target="../diagrams/colors27.xml"/><Relationship Id="rId8" Type="http://schemas.microsoft.com/office/2007/relationships/diagramDrawing" Target="../diagrams/drawing27.xml"/><Relationship Id="rId1" Type="http://schemas.openxmlformats.org/officeDocument/2006/relationships/slideLayout" Target="../slideLayouts/slideLayout2.xml"/><Relationship Id="rId2" Type="http://schemas.openxmlformats.org/officeDocument/2006/relationships/image" Target="../media/image196.png"/></Relationships>
</file>

<file path=ppt/slides/_rels/slide3.xml.rels><?xml version="1.0" encoding="UTF-8" standalone="yes"?>
<Relationships xmlns="http://schemas.openxmlformats.org/package/2006/relationships"><Relationship Id="rId11" Type="http://schemas.openxmlformats.org/officeDocument/2006/relationships/diagramData" Target="../diagrams/data2.xml"/><Relationship Id="rId12" Type="http://schemas.openxmlformats.org/officeDocument/2006/relationships/diagramLayout" Target="../diagrams/layout2.xml"/><Relationship Id="rId13" Type="http://schemas.openxmlformats.org/officeDocument/2006/relationships/diagramQuickStyle" Target="../diagrams/quickStyle2.xml"/><Relationship Id="rId14" Type="http://schemas.openxmlformats.org/officeDocument/2006/relationships/diagramColors" Target="../diagrams/colors2.xml"/><Relationship Id="rId15"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s>
</file>

<file path=ppt/slides/_rels/slide30.xml.rels><?xml version="1.0" encoding="UTF-8" standalone="yes"?>
<Relationships xmlns="http://schemas.openxmlformats.org/package/2006/relationships"><Relationship Id="rId11" Type="http://schemas.openxmlformats.org/officeDocument/2006/relationships/diagramQuickStyle" Target="../diagrams/quickStyle28.xml"/><Relationship Id="rId12" Type="http://schemas.openxmlformats.org/officeDocument/2006/relationships/diagramColors" Target="../diagrams/colors28.xml"/><Relationship Id="rId13" Type="http://schemas.microsoft.com/office/2007/relationships/diagramDrawing" Target="../diagrams/drawing28.xml"/><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198.png"/><Relationship Id="rId5" Type="http://schemas.openxmlformats.org/officeDocument/2006/relationships/image" Target="../media/image199.png"/><Relationship Id="rId6" Type="http://schemas.openxmlformats.org/officeDocument/2006/relationships/image" Target="../media/image200.png"/><Relationship Id="rId7" Type="http://schemas.openxmlformats.org/officeDocument/2006/relationships/image" Target="../media/image201.png"/><Relationship Id="rId8" Type="http://schemas.openxmlformats.org/officeDocument/2006/relationships/image" Target="../media/image202.png"/><Relationship Id="rId9" Type="http://schemas.openxmlformats.org/officeDocument/2006/relationships/diagramData" Target="../diagrams/data28.xml"/><Relationship Id="rId10" Type="http://schemas.openxmlformats.org/officeDocument/2006/relationships/diagramLayout" Target="../diagrams/layout2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9.xml"/><Relationship Id="rId4" Type="http://schemas.openxmlformats.org/officeDocument/2006/relationships/diagramLayout" Target="../diagrams/layout29.xml"/><Relationship Id="rId5" Type="http://schemas.openxmlformats.org/officeDocument/2006/relationships/diagramQuickStyle" Target="../diagrams/quickStyle29.xml"/><Relationship Id="rId6" Type="http://schemas.openxmlformats.org/officeDocument/2006/relationships/diagramColors" Target="../diagrams/colors29.xml"/><Relationship Id="rId7" Type="http://schemas.microsoft.com/office/2007/relationships/diagramDrawing" Target="../diagrams/drawing29.xml"/><Relationship Id="rId1" Type="http://schemas.openxmlformats.org/officeDocument/2006/relationships/slideLayout" Target="../slideLayouts/slideLayout2.xml"/><Relationship Id="rId2" Type="http://schemas.openxmlformats.org/officeDocument/2006/relationships/image" Target="../media/image203.png"/></Relationships>
</file>

<file path=ppt/slides/_rels/slide32.xml.rels><?xml version="1.0" encoding="UTF-8" standalone="yes"?>
<Relationships xmlns="http://schemas.openxmlformats.org/package/2006/relationships"><Relationship Id="rId3" Type="http://schemas.openxmlformats.org/officeDocument/2006/relationships/image" Target="../media/image204.png"/><Relationship Id="rId4" Type="http://schemas.openxmlformats.org/officeDocument/2006/relationships/diagramData" Target="../diagrams/data30.xml"/><Relationship Id="rId5" Type="http://schemas.openxmlformats.org/officeDocument/2006/relationships/diagramLayout" Target="../diagrams/layout30.xml"/><Relationship Id="rId6" Type="http://schemas.openxmlformats.org/officeDocument/2006/relationships/diagramQuickStyle" Target="../diagrams/quickStyle30.xml"/><Relationship Id="rId7" Type="http://schemas.openxmlformats.org/officeDocument/2006/relationships/diagramColors" Target="../diagrams/colors30.xml"/><Relationship Id="rId8" Type="http://schemas.microsoft.com/office/2007/relationships/diagramDrawing" Target="../diagrams/drawing30.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1.xml"/><Relationship Id="rId4" Type="http://schemas.openxmlformats.org/officeDocument/2006/relationships/diagramLayout" Target="../diagrams/layout31.xml"/><Relationship Id="rId5" Type="http://schemas.openxmlformats.org/officeDocument/2006/relationships/diagramQuickStyle" Target="../diagrams/quickStyle31.xml"/><Relationship Id="rId6" Type="http://schemas.openxmlformats.org/officeDocument/2006/relationships/diagramColors" Target="../diagrams/colors31.xml"/><Relationship Id="rId7" Type="http://schemas.microsoft.com/office/2007/relationships/diagramDrawing" Target="../diagrams/drawing31.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3" Type="http://schemas.openxmlformats.org/officeDocument/2006/relationships/image" Target="../media/image205.png"/><Relationship Id="rId4" Type="http://schemas.openxmlformats.org/officeDocument/2006/relationships/diagramData" Target="../diagrams/data32.xml"/><Relationship Id="rId5" Type="http://schemas.openxmlformats.org/officeDocument/2006/relationships/diagramLayout" Target="../diagrams/layout32.xml"/><Relationship Id="rId6" Type="http://schemas.openxmlformats.org/officeDocument/2006/relationships/diagramQuickStyle" Target="../diagrams/quickStyle32.xml"/><Relationship Id="rId7" Type="http://schemas.openxmlformats.org/officeDocument/2006/relationships/diagramColors" Target="../diagrams/colors32.xml"/><Relationship Id="rId8" Type="http://schemas.microsoft.com/office/2007/relationships/diagramDrawing" Target="../diagrams/drawing32.xm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3" Type="http://schemas.openxmlformats.org/officeDocument/2006/relationships/image" Target="../media/image2050.png"/><Relationship Id="rId4" Type="http://schemas.openxmlformats.org/officeDocument/2006/relationships/image" Target="../media/image206.png"/><Relationship Id="rId5" Type="http://schemas.openxmlformats.org/officeDocument/2006/relationships/image" Target="../media/image207.png"/><Relationship Id="rId6" Type="http://schemas.openxmlformats.org/officeDocument/2006/relationships/image" Target="../media/image208.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3.xml"/><Relationship Id="rId4" Type="http://schemas.openxmlformats.org/officeDocument/2006/relationships/diagramLayout" Target="../diagrams/layout33.xml"/><Relationship Id="rId5" Type="http://schemas.openxmlformats.org/officeDocument/2006/relationships/diagramQuickStyle" Target="../diagrams/quickStyle33.xml"/><Relationship Id="rId6" Type="http://schemas.openxmlformats.org/officeDocument/2006/relationships/diagramColors" Target="../diagrams/colors33.xml"/><Relationship Id="rId7" Type="http://schemas.microsoft.com/office/2007/relationships/diagramDrawing" Target="../diagrams/drawing33.xml"/><Relationship Id="rId1" Type="http://schemas.openxmlformats.org/officeDocument/2006/relationships/slideLayout" Target="../slideLayouts/slideLayout2.xml"/><Relationship Id="rId2" Type="http://schemas.openxmlformats.org/officeDocument/2006/relationships/image" Target="../media/image209.pn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4.xml"/><Relationship Id="rId4" Type="http://schemas.openxmlformats.org/officeDocument/2006/relationships/diagramLayout" Target="../diagrams/layout34.xml"/><Relationship Id="rId5" Type="http://schemas.openxmlformats.org/officeDocument/2006/relationships/diagramQuickStyle" Target="../diagrams/quickStyle34.xml"/><Relationship Id="rId6" Type="http://schemas.openxmlformats.org/officeDocument/2006/relationships/diagramColors" Target="../diagrams/colors34.xml"/><Relationship Id="rId7" Type="http://schemas.microsoft.com/office/2007/relationships/diagramDrawing" Target="../diagrams/drawing34.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slide" Target="slide47.xml"/></Relationships>
</file>

<file path=ppt/slides/_rels/slide39.xml.rels><?xml version="1.0" encoding="UTF-8" standalone="yes"?>
<Relationships xmlns="http://schemas.openxmlformats.org/package/2006/relationships"><Relationship Id="rId3" Type="http://schemas.openxmlformats.org/officeDocument/2006/relationships/image" Target="../media/image210.png"/><Relationship Id="rId4" Type="http://schemas.openxmlformats.org/officeDocument/2006/relationships/image" Target="../media/image211.png"/><Relationship Id="rId5" Type="http://schemas.openxmlformats.org/officeDocument/2006/relationships/image" Target="../media/image212.png"/><Relationship Id="rId6" Type="http://schemas.openxmlformats.org/officeDocument/2006/relationships/diagramData" Target="../diagrams/data35.xml"/><Relationship Id="rId7" Type="http://schemas.openxmlformats.org/officeDocument/2006/relationships/diagramLayout" Target="../diagrams/layout35.xml"/><Relationship Id="rId8" Type="http://schemas.openxmlformats.org/officeDocument/2006/relationships/diagramQuickStyle" Target="../diagrams/quickStyle35.xml"/><Relationship Id="rId9" Type="http://schemas.openxmlformats.org/officeDocument/2006/relationships/diagramColors" Target="../diagrams/colors35.xml"/><Relationship Id="rId10" Type="http://schemas.microsoft.com/office/2007/relationships/diagramDrawing" Target="../diagrams/drawing35.xml"/><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9" Type="http://schemas.openxmlformats.org/officeDocument/2006/relationships/image" Target="../media/image16.png"/><Relationship Id="rId20" Type="http://schemas.openxmlformats.org/officeDocument/2006/relationships/image" Target="../media/image27.png"/><Relationship Id="rId21" Type="http://schemas.openxmlformats.org/officeDocument/2006/relationships/image" Target="../media/image28.png"/><Relationship Id="rId22" Type="http://schemas.openxmlformats.org/officeDocument/2006/relationships/diagramData" Target="../diagrams/data3.xml"/><Relationship Id="rId23" Type="http://schemas.openxmlformats.org/officeDocument/2006/relationships/diagramLayout" Target="../diagrams/layout3.xml"/><Relationship Id="rId24" Type="http://schemas.openxmlformats.org/officeDocument/2006/relationships/diagramQuickStyle" Target="../diagrams/quickStyle3.xml"/><Relationship Id="rId25" Type="http://schemas.openxmlformats.org/officeDocument/2006/relationships/diagramColors" Target="../diagrams/colors3.xml"/><Relationship Id="rId26" Type="http://schemas.microsoft.com/office/2007/relationships/diagramDrawing" Target="../diagrams/drawing3.xml"/><Relationship Id="rId10" Type="http://schemas.openxmlformats.org/officeDocument/2006/relationships/image" Target="../media/image17.png"/><Relationship Id="rId11" Type="http://schemas.openxmlformats.org/officeDocument/2006/relationships/image" Target="../media/image18.png"/><Relationship Id="rId12" Type="http://schemas.openxmlformats.org/officeDocument/2006/relationships/image" Target="../media/image19.png"/><Relationship Id="rId13" Type="http://schemas.openxmlformats.org/officeDocument/2006/relationships/image" Target="../media/image20.png"/><Relationship Id="rId14" Type="http://schemas.openxmlformats.org/officeDocument/2006/relationships/image" Target="../media/image21.png"/><Relationship Id="rId15" Type="http://schemas.openxmlformats.org/officeDocument/2006/relationships/image" Target="../media/image22.png"/><Relationship Id="rId16" Type="http://schemas.openxmlformats.org/officeDocument/2006/relationships/image" Target="../media/image23.png"/><Relationship Id="rId17" Type="http://schemas.openxmlformats.org/officeDocument/2006/relationships/image" Target="../media/image24.png"/><Relationship Id="rId18" Type="http://schemas.openxmlformats.org/officeDocument/2006/relationships/image" Target="../media/image25.png"/><Relationship Id="rId19"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s>
</file>

<file path=ppt/slides/_rels/slide40.xml.rels><?xml version="1.0" encoding="UTF-8" standalone="yes"?>
<Relationships xmlns="http://schemas.openxmlformats.org/package/2006/relationships"><Relationship Id="rId11" Type="http://schemas.openxmlformats.org/officeDocument/2006/relationships/diagramLayout" Target="../diagrams/layout36.xml"/><Relationship Id="rId12" Type="http://schemas.openxmlformats.org/officeDocument/2006/relationships/diagramQuickStyle" Target="../diagrams/quickStyle36.xml"/><Relationship Id="rId13" Type="http://schemas.openxmlformats.org/officeDocument/2006/relationships/diagramColors" Target="../diagrams/colors36.xml"/><Relationship Id="rId14" Type="http://schemas.microsoft.com/office/2007/relationships/diagramDrawing" Target="../diagrams/drawing36.xml"/><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10.png"/><Relationship Id="rId4" Type="http://schemas.openxmlformats.org/officeDocument/2006/relationships/image" Target="../media/image211.png"/><Relationship Id="rId5" Type="http://schemas.openxmlformats.org/officeDocument/2006/relationships/image" Target="../media/image212.png"/><Relationship Id="rId6" Type="http://schemas.openxmlformats.org/officeDocument/2006/relationships/image" Target="../media/image213.png"/><Relationship Id="rId7" Type="http://schemas.openxmlformats.org/officeDocument/2006/relationships/image" Target="../media/image214.png"/><Relationship Id="rId8" Type="http://schemas.openxmlformats.org/officeDocument/2006/relationships/image" Target="../media/image215.png"/><Relationship Id="rId9" Type="http://schemas.openxmlformats.org/officeDocument/2006/relationships/image" Target="../media/image216.png"/><Relationship Id="rId10" Type="http://schemas.openxmlformats.org/officeDocument/2006/relationships/diagramData" Target="../diagrams/data36.xml"/></Relationships>
</file>

<file path=ppt/slides/_rels/slide41.xml.rels><?xml version="1.0" encoding="UTF-8" standalone="yes"?>
<Relationships xmlns="http://schemas.openxmlformats.org/package/2006/relationships"><Relationship Id="rId11" Type="http://schemas.openxmlformats.org/officeDocument/2006/relationships/diagramLayout" Target="../diagrams/layout37.xml"/><Relationship Id="rId12" Type="http://schemas.openxmlformats.org/officeDocument/2006/relationships/diagramQuickStyle" Target="../diagrams/quickStyle37.xml"/><Relationship Id="rId13" Type="http://schemas.openxmlformats.org/officeDocument/2006/relationships/diagramColors" Target="../diagrams/colors37.xml"/><Relationship Id="rId14" Type="http://schemas.microsoft.com/office/2007/relationships/diagramDrawing" Target="../diagrams/drawing37.xml"/><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10.png"/><Relationship Id="rId4" Type="http://schemas.openxmlformats.org/officeDocument/2006/relationships/image" Target="../media/image211.png"/><Relationship Id="rId5" Type="http://schemas.openxmlformats.org/officeDocument/2006/relationships/image" Target="../media/image212.png"/><Relationship Id="rId6" Type="http://schemas.openxmlformats.org/officeDocument/2006/relationships/image" Target="../media/image217.png"/><Relationship Id="rId7" Type="http://schemas.openxmlformats.org/officeDocument/2006/relationships/image" Target="../media/image214.png"/><Relationship Id="rId8" Type="http://schemas.openxmlformats.org/officeDocument/2006/relationships/image" Target="../media/image218.png"/><Relationship Id="rId9" Type="http://schemas.openxmlformats.org/officeDocument/2006/relationships/image" Target="../media/image219.png"/><Relationship Id="rId10" Type="http://schemas.openxmlformats.org/officeDocument/2006/relationships/diagramData" Target="../diagrams/data37.xml"/></Relationships>
</file>

<file path=ppt/slides/_rels/slide42.xml.rels><?xml version="1.0" encoding="UTF-8" standalone="yes"?>
<Relationships xmlns="http://schemas.openxmlformats.org/package/2006/relationships"><Relationship Id="rId11" Type="http://schemas.openxmlformats.org/officeDocument/2006/relationships/diagramLayout" Target="../diagrams/layout38.xml"/><Relationship Id="rId12" Type="http://schemas.openxmlformats.org/officeDocument/2006/relationships/diagramQuickStyle" Target="../diagrams/quickStyle38.xml"/><Relationship Id="rId13" Type="http://schemas.openxmlformats.org/officeDocument/2006/relationships/diagramColors" Target="../diagrams/colors38.xml"/><Relationship Id="rId14" Type="http://schemas.microsoft.com/office/2007/relationships/diagramDrawing" Target="../diagrams/drawing38.xml"/><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10.png"/><Relationship Id="rId4" Type="http://schemas.openxmlformats.org/officeDocument/2006/relationships/image" Target="../media/image211.png"/><Relationship Id="rId5" Type="http://schemas.openxmlformats.org/officeDocument/2006/relationships/image" Target="../media/image212.png"/><Relationship Id="rId6" Type="http://schemas.openxmlformats.org/officeDocument/2006/relationships/image" Target="../media/image220.png"/><Relationship Id="rId7" Type="http://schemas.openxmlformats.org/officeDocument/2006/relationships/image" Target="../media/image221.png"/><Relationship Id="rId8" Type="http://schemas.openxmlformats.org/officeDocument/2006/relationships/image" Target="../media/image222.png"/><Relationship Id="rId9" Type="http://schemas.openxmlformats.org/officeDocument/2006/relationships/image" Target="../media/image223.png"/><Relationship Id="rId10" Type="http://schemas.openxmlformats.org/officeDocument/2006/relationships/diagramData" Target="../diagrams/data38.xml"/></Relationships>
</file>

<file path=ppt/slides/_rels/slide43.xml.rels><?xml version="1.0" encoding="UTF-8" standalone="yes"?>
<Relationships xmlns="http://schemas.openxmlformats.org/package/2006/relationships"><Relationship Id="rId11" Type="http://schemas.openxmlformats.org/officeDocument/2006/relationships/diagramLayout" Target="../diagrams/layout39.xml"/><Relationship Id="rId12" Type="http://schemas.openxmlformats.org/officeDocument/2006/relationships/diagramQuickStyle" Target="../diagrams/quickStyle39.xml"/><Relationship Id="rId13" Type="http://schemas.openxmlformats.org/officeDocument/2006/relationships/diagramColors" Target="../diagrams/colors39.xml"/><Relationship Id="rId14" Type="http://schemas.microsoft.com/office/2007/relationships/diagramDrawing" Target="../diagrams/drawing39.xml"/><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10.png"/><Relationship Id="rId4" Type="http://schemas.openxmlformats.org/officeDocument/2006/relationships/image" Target="../media/image211.png"/><Relationship Id="rId5" Type="http://schemas.openxmlformats.org/officeDocument/2006/relationships/image" Target="../media/image212.png"/><Relationship Id="rId6" Type="http://schemas.openxmlformats.org/officeDocument/2006/relationships/image" Target="../media/image224.png"/><Relationship Id="rId7" Type="http://schemas.openxmlformats.org/officeDocument/2006/relationships/image" Target="../media/image225.png"/><Relationship Id="rId8" Type="http://schemas.openxmlformats.org/officeDocument/2006/relationships/image" Target="../media/image226.png"/><Relationship Id="rId9" Type="http://schemas.openxmlformats.org/officeDocument/2006/relationships/image" Target="../media/image227.png"/><Relationship Id="rId10" Type="http://schemas.openxmlformats.org/officeDocument/2006/relationships/diagramData" Target="../diagrams/data39.xml"/></Relationships>
</file>

<file path=ppt/slides/_rels/slide44.xml.rels><?xml version="1.0" encoding="UTF-8" standalone="yes"?>
<Relationships xmlns="http://schemas.openxmlformats.org/package/2006/relationships"><Relationship Id="rId11" Type="http://schemas.openxmlformats.org/officeDocument/2006/relationships/diagramLayout" Target="../diagrams/layout40.xml"/><Relationship Id="rId12" Type="http://schemas.openxmlformats.org/officeDocument/2006/relationships/diagramQuickStyle" Target="../diagrams/quickStyle40.xml"/><Relationship Id="rId13" Type="http://schemas.openxmlformats.org/officeDocument/2006/relationships/diagramColors" Target="../diagrams/colors40.xml"/><Relationship Id="rId14" Type="http://schemas.microsoft.com/office/2007/relationships/diagramDrawing" Target="../diagrams/drawing40.xml"/><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10.png"/><Relationship Id="rId4" Type="http://schemas.openxmlformats.org/officeDocument/2006/relationships/image" Target="../media/image211.png"/><Relationship Id="rId5" Type="http://schemas.openxmlformats.org/officeDocument/2006/relationships/image" Target="../media/image212.png"/><Relationship Id="rId6" Type="http://schemas.openxmlformats.org/officeDocument/2006/relationships/image" Target="../media/image224.png"/><Relationship Id="rId7" Type="http://schemas.openxmlformats.org/officeDocument/2006/relationships/image" Target="../media/image228.png"/><Relationship Id="rId8" Type="http://schemas.openxmlformats.org/officeDocument/2006/relationships/image" Target="../media/image229.png"/><Relationship Id="rId9" Type="http://schemas.openxmlformats.org/officeDocument/2006/relationships/image" Target="../media/image230.png"/><Relationship Id="rId10" Type="http://schemas.openxmlformats.org/officeDocument/2006/relationships/diagramData" Target="../diagrams/data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32.png"/></Relationships>
</file>

<file path=ppt/slides/_rels/slide48.xml.rels><?xml version="1.0" encoding="UTF-8" standalone="yes"?>
<Relationships xmlns="http://schemas.openxmlformats.org/package/2006/relationships"><Relationship Id="rId3" Type="http://schemas.openxmlformats.org/officeDocument/2006/relationships/image" Target="../media/image233.png"/><Relationship Id="rId4" Type="http://schemas.openxmlformats.org/officeDocument/2006/relationships/image" Target="../media/image234.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35.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3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37.png"/></Relationships>
</file>

<file path=ppt/slides/_rels/slide52.xml.rels><?xml version="1.0" encoding="UTF-8" standalone="yes"?>
<Relationships xmlns="http://schemas.openxmlformats.org/package/2006/relationships"><Relationship Id="rId3" Type="http://schemas.openxmlformats.org/officeDocument/2006/relationships/image" Target="../media/image650.png"/><Relationship Id="rId4" Type="http://schemas.openxmlformats.org/officeDocument/2006/relationships/image" Target="../media/image660.png"/><Relationship Id="rId5" Type="http://schemas.openxmlformats.org/officeDocument/2006/relationships/image" Target="../media/image670.png"/><Relationship Id="rId6" Type="http://schemas.openxmlformats.org/officeDocument/2006/relationships/image" Target="../media/image680.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3.xml.rels><?xml version="1.0" encoding="UTF-8" standalone="yes"?>
<Relationships xmlns="http://schemas.openxmlformats.org/package/2006/relationships"><Relationship Id="rId3" Type="http://schemas.openxmlformats.org/officeDocument/2006/relationships/image" Target="../media/image700.png"/><Relationship Id="rId4" Type="http://schemas.openxmlformats.org/officeDocument/2006/relationships/image" Target="../media/image710.png"/><Relationship Id="rId1" Type="http://schemas.openxmlformats.org/officeDocument/2006/relationships/slideLayout" Target="../slideLayouts/slideLayout2.xml"/><Relationship Id="rId2" Type="http://schemas.openxmlformats.org/officeDocument/2006/relationships/image" Target="../media/image690.png"/></Relationships>
</file>

<file path=ppt/slides/_rels/slide54.xml.rels><?xml version="1.0" encoding="UTF-8" standalone="yes"?>
<Relationships xmlns="http://schemas.openxmlformats.org/package/2006/relationships"><Relationship Id="rId3" Type="http://schemas.openxmlformats.org/officeDocument/2006/relationships/image" Target="../media/image730.png"/><Relationship Id="rId4" Type="http://schemas.openxmlformats.org/officeDocument/2006/relationships/image" Target="../media/image740.png"/><Relationship Id="rId5" Type="http://schemas.openxmlformats.org/officeDocument/2006/relationships/image" Target="../media/image750.png"/><Relationship Id="rId6" Type="http://schemas.openxmlformats.org/officeDocument/2006/relationships/image" Target="../media/image760.png"/><Relationship Id="rId7" Type="http://schemas.openxmlformats.org/officeDocument/2006/relationships/image" Target="../media/image770.png"/><Relationship Id="rId8" Type="http://schemas.openxmlformats.org/officeDocument/2006/relationships/image" Target="../media/image780.png"/><Relationship Id="rId9" Type="http://schemas.openxmlformats.org/officeDocument/2006/relationships/image" Target="../media/image790.png"/><Relationship Id="rId1" Type="http://schemas.openxmlformats.org/officeDocument/2006/relationships/slideLayout" Target="../slideLayouts/slideLayout2.xml"/><Relationship Id="rId2" Type="http://schemas.openxmlformats.org/officeDocument/2006/relationships/image" Target="../media/image720.png"/></Relationships>
</file>

<file path=ppt/slides/_rels/slide55.xml.rels><?xml version="1.0" encoding="UTF-8" standalone="yes"?>
<Relationships xmlns="http://schemas.openxmlformats.org/package/2006/relationships"><Relationship Id="rId3" Type="http://schemas.openxmlformats.org/officeDocument/2006/relationships/image" Target="../media/image820.png"/><Relationship Id="rId4" Type="http://schemas.openxmlformats.org/officeDocument/2006/relationships/image" Target="../media/image830.png"/><Relationship Id="rId5" Type="http://schemas.openxmlformats.org/officeDocument/2006/relationships/image" Target="../media/image8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60.png"/><Relationship Id="rId4" Type="http://schemas.openxmlformats.org/officeDocument/2006/relationships/image" Target="../media/image870.png"/><Relationship Id="rId5" Type="http://schemas.openxmlformats.org/officeDocument/2006/relationships/image" Target="../media/image880.png"/><Relationship Id="rId6" Type="http://schemas.openxmlformats.org/officeDocument/2006/relationships/image" Target="../media/image890.png"/><Relationship Id="rId7" Type="http://schemas.openxmlformats.org/officeDocument/2006/relationships/image" Target="../media/image90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8.png"/><Relationship Id="rId4" Type="http://schemas.openxmlformats.org/officeDocument/2006/relationships/image" Target="../media/image11.png"/><Relationship Id="rId5" Type="http://schemas.openxmlformats.org/officeDocument/2006/relationships/image" Target="../media/image239.png"/><Relationship Id="rId6" Type="http://schemas.openxmlformats.org/officeDocument/2006/relationships/image" Target="../media/image240.png"/><Relationship Id="rId7" Type="http://schemas.openxmlformats.org/officeDocument/2006/relationships/image" Target="../media/image241.png"/><Relationship Id="rId8" Type="http://schemas.openxmlformats.org/officeDocument/2006/relationships/image" Target="../media/image242.png"/><Relationship Id="rId9" Type="http://schemas.openxmlformats.org/officeDocument/2006/relationships/image" Target="../media/image243.png"/><Relationship Id="rId10" Type="http://schemas.openxmlformats.org/officeDocument/2006/relationships/image" Target="../media/image244.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8.xml.rels><?xml version="1.0" encoding="UTF-8" standalone="yes"?>
<Relationships xmlns="http://schemas.openxmlformats.org/package/2006/relationships"><Relationship Id="rId9" Type="http://schemas.openxmlformats.org/officeDocument/2006/relationships/image" Target="../media/image248.png"/><Relationship Id="rId20" Type="http://schemas.openxmlformats.org/officeDocument/2006/relationships/image" Target="../media/image259.png"/><Relationship Id="rId21" Type="http://schemas.openxmlformats.org/officeDocument/2006/relationships/image" Target="../media/image260.png"/><Relationship Id="rId22" Type="http://schemas.openxmlformats.org/officeDocument/2006/relationships/image" Target="../media/image261.png"/><Relationship Id="rId10" Type="http://schemas.openxmlformats.org/officeDocument/2006/relationships/image" Target="../media/image249.png"/><Relationship Id="rId11" Type="http://schemas.openxmlformats.org/officeDocument/2006/relationships/image" Target="../media/image250.png"/><Relationship Id="rId12" Type="http://schemas.openxmlformats.org/officeDocument/2006/relationships/image" Target="../media/image251.png"/><Relationship Id="rId13" Type="http://schemas.openxmlformats.org/officeDocument/2006/relationships/image" Target="../media/image252.png"/><Relationship Id="rId14" Type="http://schemas.openxmlformats.org/officeDocument/2006/relationships/image" Target="../media/image253.png"/><Relationship Id="rId15" Type="http://schemas.openxmlformats.org/officeDocument/2006/relationships/image" Target="../media/image254.png"/><Relationship Id="rId16" Type="http://schemas.openxmlformats.org/officeDocument/2006/relationships/image" Target="../media/image255.png"/><Relationship Id="rId17" Type="http://schemas.openxmlformats.org/officeDocument/2006/relationships/image" Target="../media/image256.png"/><Relationship Id="rId18" Type="http://schemas.openxmlformats.org/officeDocument/2006/relationships/image" Target="../media/image257.png"/><Relationship Id="rId19" Type="http://schemas.openxmlformats.org/officeDocument/2006/relationships/image" Target="../media/image258.png"/><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png"/><Relationship Id="rId4" Type="http://schemas.openxmlformats.org/officeDocument/2006/relationships/image" Target="../media/image245.png"/><Relationship Id="rId5" Type="http://schemas.openxmlformats.org/officeDocument/2006/relationships/image" Target="../media/image11.png"/><Relationship Id="rId6" Type="http://schemas.openxmlformats.org/officeDocument/2006/relationships/image" Target="../media/image246.png"/><Relationship Id="rId7" Type="http://schemas.openxmlformats.org/officeDocument/2006/relationships/image" Target="../media/image238.png"/><Relationship Id="rId8" Type="http://schemas.openxmlformats.org/officeDocument/2006/relationships/image" Target="../media/image247.png"/></Relationships>
</file>

<file path=ppt/slides/_rels/slide59.xml.rels><?xml version="1.0" encoding="UTF-8" standalone="yes"?>
<Relationships xmlns="http://schemas.openxmlformats.org/package/2006/relationships"><Relationship Id="rId11" Type="http://schemas.openxmlformats.org/officeDocument/2006/relationships/image" Target="../media/image137.png"/><Relationship Id="rId12" Type="http://schemas.openxmlformats.org/officeDocument/2006/relationships/image" Target="../media/image267.png"/><Relationship Id="rId13" Type="http://schemas.openxmlformats.org/officeDocument/2006/relationships/image" Target="../media/image268.png"/><Relationship Id="rId14" Type="http://schemas.openxmlformats.org/officeDocument/2006/relationships/image" Target="../media/image269.png"/><Relationship Id="rId15" Type="http://schemas.openxmlformats.org/officeDocument/2006/relationships/image" Target="../media/image270.png"/><Relationship Id="rId16" Type="http://schemas.openxmlformats.org/officeDocument/2006/relationships/image" Target="../media/image271.png"/><Relationship Id="rId17" Type="http://schemas.openxmlformats.org/officeDocument/2006/relationships/image" Target="../media/image272.png"/><Relationship Id="rId18" Type="http://schemas.openxmlformats.org/officeDocument/2006/relationships/image" Target="../media/image273.png"/><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45.png"/><Relationship Id="rId4" Type="http://schemas.openxmlformats.org/officeDocument/2006/relationships/image" Target="../media/image11.png"/><Relationship Id="rId5" Type="http://schemas.openxmlformats.org/officeDocument/2006/relationships/image" Target="../media/image262.png"/><Relationship Id="rId6" Type="http://schemas.openxmlformats.org/officeDocument/2006/relationships/image" Target="../media/image238.png"/><Relationship Id="rId7" Type="http://schemas.openxmlformats.org/officeDocument/2006/relationships/image" Target="../media/image263.png"/><Relationship Id="rId8" Type="http://schemas.openxmlformats.org/officeDocument/2006/relationships/image" Target="../media/image264.png"/><Relationship Id="rId9" Type="http://schemas.openxmlformats.org/officeDocument/2006/relationships/image" Target="../media/image265.png"/><Relationship Id="rId10" Type="http://schemas.openxmlformats.org/officeDocument/2006/relationships/image" Target="../media/image266.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60.xml.rels><?xml version="1.0" encoding="UTF-8" standalone="yes"?>
<Relationships xmlns="http://schemas.openxmlformats.org/package/2006/relationships"><Relationship Id="rId13" Type="http://schemas.openxmlformats.org/officeDocument/2006/relationships/image" Target="../media/image281.png"/><Relationship Id="rId14" Type="http://schemas.openxmlformats.org/officeDocument/2006/relationships/image" Target="../media/image191.png"/><Relationship Id="rId15" Type="http://schemas.openxmlformats.org/officeDocument/2006/relationships/image" Target="../media/image282.png"/><Relationship Id="rId16" Type="http://schemas.openxmlformats.org/officeDocument/2006/relationships/image" Target="../media/image283.png"/><Relationship Id="rId17" Type="http://schemas.openxmlformats.org/officeDocument/2006/relationships/image" Target="../media/image284.png"/><Relationship Id="rId18" Type="http://schemas.openxmlformats.org/officeDocument/2006/relationships/image" Target="../media/image285.png"/><Relationship Id="rId19" Type="http://schemas.openxmlformats.org/officeDocument/2006/relationships/image" Target="../media/image286.png"/><Relationship Id="rId50" Type="http://schemas.openxmlformats.org/officeDocument/2006/relationships/image" Target="../media/image317.png"/><Relationship Id="rId51" Type="http://schemas.openxmlformats.org/officeDocument/2006/relationships/image" Target="../media/image318.png"/><Relationship Id="rId52" Type="http://schemas.openxmlformats.org/officeDocument/2006/relationships/image" Target="../media/image319.png"/><Relationship Id="rId53" Type="http://schemas.openxmlformats.org/officeDocument/2006/relationships/image" Target="../media/image320.png"/><Relationship Id="rId54" Type="http://schemas.openxmlformats.org/officeDocument/2006/relationships/image" Target="../media/image179.png"/><Relationship Id="rId55" Type="http://schemas.openxmlformats.org/officeDocument/2006/relationships/image" Target="../media/image321.png"/><Relationship Id="rId56" Type="http://schemas.openxmlformats.org/officeDocument/2006/relationships/image" Target="../media/image322.png"/><Relationship Id="rId57" Type="http://schemas.openxmlformats.org/officeDocument/2006/relationships/image" Target="../media/image323.png"/><Relationship Id="rId58" Type="http://schemas.openxmlformats.org/officeDocument/2006/relationships/image" Target="../media/image324.png"/><Relationship Id="rId59" Type="http://schemas.openxmlformats.org/officeDocument/2006/relationships/image" Target="../media/image325.png"/><Relationship Id="rId40" Type="http://schemas.openxmlformats.org/officeDocument/2006/relationships/image" Target="../media/image307.png"/><Relationship Id="rId41" Type="http://schemas.openxmlformats.org/officeDocument/2006/relationships/image" Target="../media/image308.png"/><Relationship Id="rId42" Type="http://schemas.openxmlformats.org/officeDocument/2006/relationships/image" Target="../media/image309.png"/><Relationship Id="rId43" Type="http://schemas.openxmlformats.org/officeDocument/2006/relationships/image" Target="../media/image310.png"/><Relationship Id="rId44" Type="http://schemas.openxmlformats.org/officeDocument/2006/relationships/image" Target="../media/image311.png"/><Relationship Id="rId45" Type="http://schemas.openxmlformats.org/officeDocument/2006/relationships/image" Target="../media/image312.png"/><Relationship Id="rId46" Type="http://schemas.openxmlformats.org/officeDocument/2006/relationships/image" Target="../media/image313.png"/><Relationship Id="rId47" Type="http://schemas.openxmlformats.org/officeDocument/2006/relationships/image" Target="../media/image314.png"/><Relationship Id="rId48" Type="http://schemas.openxmlformats.org/officeDocument/2006/relationships/image" Target="../media/image315.png"/><Relationship Id="rId49" Type="http://schemas.openxmlformats.org/officeDocument/2006/relationships/image" Target="../media/image316.png"/><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45.png"/><Relationship Id="rId4" Type="http://schemas.openxmlformats.org/officeDocument/2006/relationships/image" Target="../media/image11.png"/><Relationship Id="rId5" Type="http://schemas.openxmlformats.org/officeDocument/2006/relationships/image" Target="../media/image274.png"/><Relationship Id="rId6" Type="http://schemas.openxmlformats.org/officeDocument/2006/relationships/image" Target="../media/image238.png"/><Relationship Id="rId7" Type="http://schemas.openxmlformats.org/officeDocument/2006/relationships/image" Target="../media/image275.png"/><Relationship Id="rId8" Type="http://schemas.openxmlformats.org/officeDocument/2006/relationships/image" Target="../media/image276.png"/><Relationship Id="rId9" Type="http://schemas.openxmlformats.org/officeDocument/2006/relationships/image" Target="../media/image277.png"/><Relationship Id="rId30" Type="http://schemas.openxmlformats.org/officeDocument/2006/relationships/image" Target="../media/image297.png"/><Relationship Id="rId31" Type="http://schemas.openxmlformats.org/officeDocument/2006/relationships/image" Target="../media/image298.png"/><Relationship Id="rId32" Type="http://schemas.openxmlformats.org/officeDocument/2006/relationships/image" Target="../media/image299.png"/><Relationship Id="rId33" Type="http://schemas.openxmlformats.org/officeDocument/2006/relationships/image" Target="../media/image300.png"/><Relationship Id="rId34" Type="http://schemas.openxmlformats.org/officeDocument/2006/relationships/image" Target="../media/image301.png"/><Relationship Id="rId35" Type="http://schemas.openxmlformats.org/officeDocument/2006/relationships/image" Target="../media/image302.png"/><Relationship Id="rId36" Type="http://schemas.openxmlformats.org/officeDocument/2006/relationships/image" Target="../media/image303.png"/><Relationship Id="rId37" Type="http://schemas.openxmlformats.org/officeDocument/2006/relationships/image" Target="../media/image304.png"/><Relationship Id="rId38" Type="http://schemas.openxmlformats.org/officeDocument/2006/relationships/image" Target="../media/image305.png"/><Relationship Id="rId39" Type="http://schemas.openxmlformats.org/officeDocument/2006/relationships/image" Target="../media/image306.png"/><Relationship Id="rId20" Type="http://schemas.openxmlformats.org/officeDocument/2006/relationships/image" Target="../media/image287.png"/><Relationship Id="rId21" Type="http://schemas.openxmlformats.org/officeDocument/2006/relationships/image" Target="../media/image288.png"/><Relationship Id="rId22" Type="http://schemas.openxmlformats.org/officeDocument/2006/relationships/image" Target="../media/image289.png"/><Relationship Id="rId23" Type="http://schemas.openxmlformats.org/officeDocument/2006/relationships/image" Target="../media/image290.png"/><Relationship Id="rId24" Type="http://schemas.openxmlformats.org/officeDocument/2006/relationships/image" Target="../media/image291.png"/><Relationship Id="rId25" Type="http://schemas.openxmlformats.org/officeDocument/2006/relationships/image" Target="../media/image292.png"/><Relationship Id="rId26" Type="http://schemas.openxmlformats.org/officeDocument/2006/relationships/image" Target="../media/image293.png"/><Relationship Id="rId27" Type="http://schemas.openxmlformats.org/officeDocument/2006/relationships/image" Target="../media/image294.png"/><Relationship Id="rId28" Type="http://schemas.openxmlformats.org/officeDocument/2006/relationships/image" Target="../media/image295.png"/><Relationship Id="rId29" Type="http://schemas.openxmlformats.org/officeDocument/2006/relationships/image" Target="../media/image296.png"/><Relationship Id="rId60" Type="http://schemas.openxmlformats.org/officeDocument/2006/relationships/image" Target="../media/image326.png"/><Relationship Id="rId61" Type="http://schemas.openxmlformats.org/officeDocument/2006/relationships/image" Target="../media/image327.png"/><Relationship Id="rId62" Type="http://schemas.openxmlformats.org/officeDocument/2006/relationships/image" Target="../media/image328.png"/><Relationship Id="rId10" Type="http://schemas.openxmlformats.org/officeDocument/2006/relationships/image" Target="../media/image278.png"/><Relationship Id="rId11" Type="http://schemas.openxmlformats.org/officeDocument/2006/relationships/image" Target="../media/image279.png"/><Relationship Id="rId12" Type="http://schemas.openxmlformats.org/officeDocument/2006/relationships/image" Target="../media/image280.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7"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diagramData" Target="../diagrams/data8.xml"/><Relationship Id="rId7" Type="http://schemas.openxmlformats.org/officeDocument/2006/relationships/diagramLayout" Target="../diagrams/layout8.xml"/><Relationship Id="rId8" Type="http://schemas.openxmlformats.org/officeDocument/2006/relationships/diagramQuickStyle" Target="../diagrams/quickStyle8.xml"/><Relationship Id="rId9" Type="http://schemas.openxmlformats.org/officeDocument/2006/relationships/diagramColors" Target="../diagrams/colors8.xml"/><Relationship Id="rId10"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1701" y="2498886"/>
            <a:ext cx="9144000" cy="1528161"/>
          </a:xfrm>
        </p:spPr>
        <p:txBody>
          <a:bodyPr>
            <a:noAutofit/>
          </a:bodyPr>
          <a:lstStyle/>
          <a:p>
            <a:pPr>
              <a:lnSpc>
                <a:spcPct val="100000"/>
              </a:lnSpc>
            </a:pPr>
            <a:r>
              <a:rPr lang="en-US" b="1" dirty="0"/>
              <a:t>Deep Residual Learning for Image Recognition</a:t>
            </a:r>
          </a:p>
        </p:txBody>
      </p:sp>
      <p:sp>
        <p:nvSpPr>
          <p:cNvPr id="4" name="Title 1"/>
          <p:cNvSpPr txBox="1">
            <a:spLocks/>
          </p:cNvSpPr>
          <p:nvPr/>
        </p:nvSpPr>
        <p:spPr>
          <a:xfrm>
            <a:off x="1589903" y="1884372"/>
            <a:ext cx="9144000" cy="152816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800" dirty="0"/>
          </a:p>
        </p:txBody>
      </p:sp>
      <p:sp>
        <p:nvSpPr>
          <p:cNvPr id="5" name="TextBox 4"/>
          <p:cNvSpPr txBox="1"/>
          <p:nvPr/>
        </p:nvSpPr>
        <p:spPr>
          <a:xfrm>
            <a:off x="1179094" y="6081965"/>
            <a:ext cx="10287000" cy="523220"/>
          </a:xfrm>
          <a:prstGeom prst="rect">
            <a:avLst/>
          </a:prstGeom>
          <a:noFill/>
        </p:spPr>
        <p:txBody>
          <a:bodyPr wrap="square" rtlCol="0">
            <a:spAutoFit/>
          </a:bodyPr>
          <a:lstStyle/>
          <a:p>
            <a:pPr algn="ctr"/>
            <a:r>
              <a:rPr lang="en-US" sz="1400" dirty="0"/>
              <a:t>Some slides were </a:t>
            </a:r>
            <a:r>
              <a:rPr lang="en-US" sz="1400" dirty="0" err="1"/>
              <a:t>adated</a:t>
            </a:r>
            <a:r>
              <a:rPr lang="en-US" sz="1400" dirty="0"/>
              <a:t>/taken from various sources, including Andrew Ng’s Coursera lectures, CS231n: Convolutional Neural Networks for Visual Recognition lectures</a:t>
            </a:r>
          </a:p>
        </p:txBody>
      </p:sp>
      <p:sp>
        <p:nvSpPr>
          <p:cNvPr id="8" name="Rectangle 4"/>
          <p:cNvSpPr/>
          <p:nvPr/>
        </p:nvSpPr>
        <p:spPr>
          <a:xfrm>
            <a:off x="65903" y="4468848"/>
            <a:ext cx="12192000" cy="1183897"/>
          </a:xfrm>
          <a:prstGeom prst="rect">
            <a:avLst/>
          </a:prstGeom>
          <a:gradFill flip="none" rotWithShape="1">
            <a:gsLst>
              <a:gs pos="100000">
                <a:schemeClr val="bg2"/>
              </a:gs>
              <a:gs pos="50000">
                <a:schemeClr val="accent3">
                  <a:tint val="44500"/>
                  <a:satMod val="160000"/>
                  <a:alpha val="12000"/>
                </a:schemeClr>
              </a:gs>
            </a:gsLst>
            <a:lin ang="108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800" dirty="0" err="1">
                <a:solidFill>
                  <a:schemeClr val="tx1"/>
                </a:solidFill>
              </a:rPr>
              <a:t>Aharon</a:t>
            </a:r>
            <a:r>
              <a:rPr lang="en-US" sz="2800" dirty="0">
                <a:solidFill>
                  <a:schemeClr val="tx1"/>
                </a:solidFill>
              </a:rPr>
              <a:t> </a:t>
            </a:r>
            <a:r>
              <a:rPr lang="en-US" sz="2800" dirty="0" err="1">
                <a:solidFill>
                  <a:schemeClr val="tx1"/>
                </a:solidFill>
              </a:rPr>
              <a:t>Kalantar</a:t>
            </a:r>
            <a:r>
              <a:rPr lang="en-US" sz="2800" dirty="0">
                <a:solidFill>
                  <a:schemeClr val="tx1"/>
                </a:solidFill>
              </a:rPr>
              <a:t>, Ran Bezen, </a:t>
            </a:r>
            <a:r>
              <a:rPr lang="en-US" sz="2800" dirty="0" err="1">
                <a:solidFill>
                  <a:schemeClr val="tx1"/>
                </a:solidFill>
              </a:rPr>
              <a:t>Maor</a:t>
            </a:r>
            <a:r>
              <a:rPr lang="en-US" sz="2800" dirty="0">
                <a:solidFill>
                  <a:schemeClr val="tx1"/>
                </a:solidFill>
              </a:rPr>
              <a:t> </a:t>
            </a:r>
            <a:r>
              <a:rPr lang="en-US" sz="2800" dirty="0" err="1">
                <a:solidFill>
                  <a:schemeClr val="tx1"/>
                </a:solidFill>
              </a:rPr>
              <a:t>Gaon</a:t>
            </a:r>
            <a:endParaRPr lang="en-US" sz="2800" dirty="0">
              <a:solidFill>
                <a:schemeClr val="tx1"/>
              </a:solidFill>
            </a:endParaRPr>
          </a:p>
        </p:txBody>
      </p:sp>
      <p:pic>
        <p:nvPicPr>
          <p:cNvPr id="9" name="Picture 6" descr="תוצאת תמונה עבור בן גוריון אוניברסיטה"/>
          <p:cNvPicPr>
            <a:picLocks noChangeAspect="1" noChangeArrowheads="1"/>
          </p:cNvPicPr>
          <p:nvPr/>
        </p:nvPicPr>
        <p:blipFill rotWithShape="1">
          <a:blip r:embed="rId3">
            <a:extLst>
              <a:ext uri="{28A0092B-C50C-407E-A947-70E740481C1C}">
                <a14:useLocalDpi xmlns:a14="http://schemas.microsoft.com/office/drawing/2010/main" val="0"/>
              </a:ext>
            </a:extLst>
          </a:blip>
          <a:srcRect b="40921"/>
          <a:stretch/>
        </p:blipFill>
        <p:spPr bwMode="auto">
          <a:xfrm>
            <a:off x="5294520" y="151696"/>
            <a:ext cx="1334880" cy="7693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097251" y="956310"/>
            <a:ext cx="7997497" cy="1877437"/>
          </a:xfrm>
          <a:prstGeom prst="rect">
            <a:avLst/>
          </a:prstGeom>
          <a:noFill/>
        </p:spPr>
        <p:txBody>
          <a:bodyPr wrap="square" lIns="91440" tIns="45720" rIns="91440" bIns="45720">
            <a:spAutoFit/>
          </a:bodyPr>
          <a:lstStyle/>
          <a:p>
            <a:pPr algn="ctr"/>
            <a:r>
              <a:rPr lang="en-US" sz="2300" dirty="0" smtClean="0">
                <a:ln w="0"/>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Ben </a:t>
            </a:r>
            <a:r>
              <a:rPr lang="en-US" sz="2300" dirty="0" err="1" smtClean="0">
                <a:ln w="0"/>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Gurion</a:t>
            </a:r>
            <a:r>
              <a:rPr lang="en-US" sz="2300" dirty="0" smtClean="0">
                <a:ln w="0"/>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 University of the Negev</a:t>
            </a:r>
          </a:p>
          <a:p>
            <a:pPr algn="ctr"/>
            <a:r>
              <a:rPr lang="en-US" sz="2100" dirty="0">
                <a:ln w="0"/>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Deep Learning and its applications to Signal and Image Processing and Analysis</a:t>
            </a:r>
          </a:p>
          <a:p>
            <a:pPr algn="ctr"/>
            <a:endParaRPr lang="en-US" sz="2400" dirty="0" smtClean="0">
              <a:ln w="0"/>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endParaRPr>
          </a:p>
          <a:p>
            <a:pPr algn="ctr"/>
            <a:endParaRPr lang="en-US" sz="2400" b="0" cap="none" spc="0" dirty="0">
              <a:ln w="0"/>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68871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645E2C5-D60B-4DE2-A227-901ECEF783E9}"/>
              </a:ext>
            </a:extLst>
          </p:cNvPr>
          <p:cNvSpPr>
            <a:spLocks noGrp="1"/>
          </p:cNvSpPr>
          <p:nvPr>
            <p:ph idx="1"/>
          </p:nvPr>
        </p:nvSpPr>
        <p:spPr/>
        <p:txBody>
          <a:bodyPr/>
          <a:lstStyle/>
          <a:p>
            <a:r>
              <a:rPr lang="en-US" dirty="0"/>
              <a:t>A specialized network introduced by Microsoft.</a:t>
            </a:r>
          </a:p>
          <a:p>
            <a:r>
              <a:rPr lang="en-US" dirty="0"/>
              <a:t>Connects inputs of layers into farther part of that network to allow “shortcuts”.</a:t>
            </a:r>
          </a:p>
          <a:p>
            <a:r>
              <a:rPr lang="en-US" dirty="0"/>
              <a:t>Simple idea – great improvements with both performance and train time.</a:t>
            </a:r>
          </a:p>
        </p:txBody>
      </p:sp>
      <p:sp>
        <p:nvSpPr>
          <p:cNvPr id="4" name="Rectangle 4"/>
          <p:cNvSpPr/>
          <p:nvPr/>
        </p:nvSpPr>
        <p:spPr>
          <a:xfrm>
            <a:off x="0" y="355978"/>
            <a:ext cx="12192000" cy="1183897"/>
          </a:xfrm>
          <a:prstGeom prst="rect">
            <a:avLst/>
          </a:prstGeom>
          <a:gradFill flip="none" rotWithShape="1">
            <a:gsLst>
              <a:gs pos="100000">
                <a:schemeClr val="bg2"/>
              </a:gs>
              <a:gs pos="50000">
                <a:schemeClr val="accent3">
                  <a:tint val="44500"/>
                  <a:satMod val="160000"/>
                  <a:alpha val="12000"/>
                </a:schemeClr>
              </a:gs>
            </a:gsLst>
            <a:lin ang="108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1"/>
            <a:r>
              <a:rPr lang="en-US" sz="3600" b="1" dirty="0" err="1">
                <a:solidFill>
                  <a:schemeClr val="tx1"/>
                </a:solidFill>
                <a:latin typeface="Arial"/>
                <a:cs typeface="Arial"/>
              </a:rPr>
              <a:t>ResNet</a:t>
            </a:r>
            <a:endParaRPr lang="en-US" sz="3600" b="1" dirty="0">
              <a:solidFill>
                <a:schemeClr val="tx1"/>
              </a:solidFill>
              <a:latin typeface="Arial"/>
              <a:cs typeface="Arial"/>
            </a:endParaRPr>
          </a:p>
        </p:txBody>
      </p:sp>
      <p:graphicFrame>
        <p:nvGraphicFramePr>
          <p:cNvPr id="6" name="דיאגרמה 5"/>
          <p:cNvGraphicFramePr/>
          <p:nvPr>
            <p:extLst>
              <p:ext uri="{D42A27DB-BD31-4B8C-83A1-F6EECF244321}">
                <p14:modId xmlns:p14="http://schemas.microsoft.com/office/powerpoint/2010/main" val="4104217229"/>
              </p:ext>
            </p:extLst>
          </p:nvPr>
        </p:nvGraphicFramePr>
        <p:xfrm>
          <a:off x="333375" y="5603779"/>
          <a:ext cx="11525250" cy="12542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341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851303522"/>
              </p:ext>
            </p:extLst>
          </p:nvPr>
        </p:nvGraphicFramePr>
        <p:xfrm>
          <a:off x="5860526" y="2021847"/>
          <a:ext cx="366888" cy="1100860"/>
        </p:xfrm>
        <a:graphic>
          <a:graphicData uri="http://schemas.openxmlformats.org/drawingml/2006/table">
            <a:tbl>
              <a:tblPr firstRow="1" bandRow="1">
                <a:tableStyleId>{5C22544A-7EE6-4342-B048-85BDC9FD1C3A}</a:tableStyleId>
              </a:tblPr>
              <a:tblGrid>
                <a:gridCol w="366888">
                  <a:extLst>
                    <a:ext uri="{9D8B030D-6E8A-4147-A177-3AD203B41FA5}">
                      <a16:colId xmlns="" xmlns:a16="http://schemas.microsoft.com/office/drawing/2014/main" val="20000"/>
                    </a:ext>
                  </a:extLst>
                </a:gridCol>
              </a:tblGrid>
              <a:tr h="110086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sp>
        <p:nvSpPr>
          <p:cNvPr id="19" name="Oval 18"/>
          <p:cNvSpPr/>
          <p:nvPr/>
        </p:nvSpPr>
        <p:spPr>
          <a:xfrm>
            <a:off x="5906810" y="2073573"/>
            <a:ext cx="274320" cy="2743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906810" y="2446942"/>
            <a:ext cx="274320" cy="2743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906810" y="2805164"/>
            <a:ext cx="274320" cy="2743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Arrow Connector 21"/>
          <p:cNvCxnSpPr/>
          <p:nvPr/>
        </p:nvCxnSpPr>
        <p:spPr>
          <a:xfrm flipV="1">
            <a:off x="5272565" y="2564504"/>
            <a:ext cx="392468" cy="4172"/>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3735714" y="2384660"/>
                <a:ext cx="564706" cy="3811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charset="0"/>
                            </a:rPr>
                          </m:ctrlPr>
                        </m:sSupPr>
                        <m:e>
                          <m:r>
                            <a:rPr lang="en-US" b="0" i="1" smtClean="0">
                              <a:latin typeface="Cambria Math" charset="0"/>
                            </a:rPr>
                            <m:t>𝑎</m:t>
                          </m:r>
                        </m:e>
                        <m:sup>
                          <m:r>
                            <a:rPr lang="en-US" b="0" i="1" smtClean="0">
                              <a:latin typeface="Cambria Math" charset="0"/>
                            </a:rPr>
                            <m:t>[</m:t>
                          </m:r>
                          <m:r>
                            <a:rPr lang="en-US" b="0" i="1" smtClean="0">
                              <a:latin typeface="Cambria Math" charset="0"/>
                            </a:rPr>
                            <m:t>𝑙</m:t>
                          </m:r>
                          <m:r>
                            <a:rPr lang="en-US" b="0" i="1" smtClean="0">
                              <a:latin typeface="Cambria Math" charset="0"/>
                            </a:rPr>
                            <m:t>]</m:t>
                          </m:r>
                        </m:sup>
                      </m:sSup>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3735714" y="2384660"/>
                <a:ext cx="564706" cy="381130"/>
              </a:xfrm>
              <a:prstGeom prst="rect">
                <a:avLst/>
              </a:prstGeom>
              <a:blipFill rotWithShape="0">
                <a:blip r:embed="rId2"/>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673135" y="2379778"/>
                <a:ext cx="784317" cy="3811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charset="0"/>
                            </a:rPr>
                          </m:ctrlPr>
                        </m:sSupPr>
                        <m:e>
                          <m:r>
                            <a:rPr lang="en-US" b="0" i="1" smtClean="0">
                              <a:latin typeface="Cambria Math" charset="0"/>
                            </a:rPr>
                            <m:t>𝑎</m:t>
                          </m:r>
                        </m:e>
                        <m:sup>
                          <m:r>
                            <a:rPr lang="en-US" b="0" i="1" smtClean="0">
                              <a:latin typeface="Cambria Math" charset="0"/>
                            </a:rPr>
                            <m:t>[</m:t>
                          </m:r>
                          <m:r>
                            <a:rPr lang="en-US" b="0" i="1" smtClean="0">
                              <a:latin typeface="Cambria Math" charset="0"/>
                            </a:rPr>
                            <m:t>𝑙</m:t>
                          </m:r>
                          <m:r>
                            <a:rPr lang="en-US" b="0" i="1" smtClean="0">
                              <a:latin typeface="Cambria Math" charset="0"/>
                            </a:rPr>
                            <m:t>+2]</m:t>
                          </m:r>
                        </m:sup>
                      </m:sSup>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6673135" y="2379778"/>
                <a:ext cx="784317" cy="381130"/>
              </a:xfrm>
              <a:prstGeom prst="rect">
                <a:avLst/>
              </a:prstGeom>
              <a:blipFill rotWithShape="0">
                <a:blip r:embed="rId3"/>
                <a:stretch>
                  <a:fillRect/>
                </a:stretch>
              </a:blipFill>
            </p:spPr>
            <p:txBody>
              <a:bodyPr/>
              <a:lstStyle/>
              <a:p>
                <a:r>
                  <a:rPr lang="he-IL">
                    <a:noFill/>
                  </a:rPr>
                  <a:t> </a:t>
                </a:r>
              </a:p>
            </p:txBody>
          </p:sp>
        </mc:Fallback>
      </mc:AlternateContent>
      <p:cxnSp>
        <p:nvCxnSpPr>
          <p:cNvPr id="25" name="Straight Arrow Connector 24"/>
          <p:cNvCxnSpPr/>
          <p:nvPr/>
        </p:nvCxnSpPr>
        <p:spPr>
          <a:xfrm flipV="1">
            <a:off x="4296393" y="2586781"/>
            <a:ext cx="392468" cy="4172"/>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280667" y="2573139"/>
            <a:ext cx="392468" cy="4172"/>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27" name="Table 26"/>
          <p:cNvGraphicFramePr>
            <a:graphicFrameLocks noGrp="1"/>
          </p:cNvGraphicFramePr>
          <p:nvPr>
            <p:extLst>
              <p:ext uri="{D42A27DB-BD31-4B8C-83A1-F6EECF244321}">
                <p14:modId xmlns:p14="http://schemas.microsoft.com/office/powerpoint/2010/main" val="770515116"/>
              </p:ext>
            </p:extLst>
          </p:nvPr>
        </p:nvGraphicFramePr>
        <p:xfrm>
          <a:off x="4825909" y="2022709"/>
          <a:ext cx="366888" cy="1100860"/>
        </p:xfrm>
        <a:graphic>
          <a:graphicData uri="http://schemas.openxmlformats.org/drawingml/2006/table">
            <a:tbl>
              <a:tblPr firstRow="1" bandRow="1">
                <a:tableStyleId>{5C22544A-7EE6-4342-B048-85BDC9FD1C3A}</a:tableStyleId>
              </a:tblPr>
              <a:tblGrid>
                <a:gridCol w="366888">
                  <a:extLst>
                    <a:ext uri="{9D8B030D-6E8A-4147-A177-3AD203B41FA5}">
                      <a16:colId xmlns="" xmlns:a16="http://schemas.microsoft.com/office/drawing/2014/main" val="20000"/>
                    </a:ext>
                  </a:extLst>
                </a:gridCol>
              </a:tblGrid>
              <a:tr h="110086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sp>
        <p:nvSpPr>
          <p:cNvPr id="28" name="Oval 27"/>
          <p:cNvSpPr/>
          <p:nvPr/>
        </p:nvSpPr>
        <p:spPr>
          <a:xfrm>
            <a:off x="4872193" y="2074435"/>
            <a:ext cx="274320" cy="2743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872193" y="2447804"/>
            <a:ext cx="274320" cy="2743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872193" y="2806026"/>
            <a:ext cx="274320" cy="2743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1" name="TextBox 30"/>
              <p:cNvSpPr txBox="1"/>
              <p:nvPr/>
            </p:nvSpPr>
            <p:spPr>
              <a:xfrm>
                <a:off x="5146822" y="2106334"/>
                <a:ext cx="784317" cy="3811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charset="0"/>
                            </a:rPr>
                          </m:ctrlPr>
                        </m:sSupPr>
                        <m:e>
                          <m:r>
                            <a:rPr lang="en-US" b="0" i="1" smtClean="0">
                              <a:latin typeface="Cambria Math" charset="0"/>
                            </a:rPr>
                            <m:t>𝑎</m:t>
                          </m:r>
                        </m:e>
                        <m:sup>
                          <m:r>
                            <a:rPr lang="en-US" b="0" i="1" smtClean="0">
                              <a:latin typeface="Cambria Math" charset="0"/>
                            </a:rPr>
                            <m:t>[</m:t>
                          </m:r>
                          <m:r>
                            <a:rPr lang="en-US" b="0" i="1" smtClean="0">
                              <a:latin typeface="Cambria Math" charset="0"/>
                            </a:rPr>
                            <m:t>𝑙</m:t>
                          </m:r>
                          <m:r>
                            <a:rPr lang="en-US" b="0" i="1" smtClean="0">
                              <a:latin typeface="Cambria Math" charset="0"/>
                            </a:rPr>
                            <m:t>+1]</m:t>
                          </m:r>
                        </m:sup>
                      </m:sSup>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5146822" y="2106334"/>
                <a:ext cx="784317" cy="381130"/>
              </a:xfrm>
              <a:prstGeom prst="rect">
                <a:avLst/>
              </a:prstGeom>
              <a:blipFill rotWithShape="0">
                <a:blip r:embed="rId4"/>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653994" y="3981314"/>
                <a:ext cx="3282309" cy="7210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latin typeface="Cambria Math" charset="0"/>
                            </a:rPr>
                          </m:ctrlPr>
                        </m:sSupPr>
                        <m:e>
                          <m:r>
                            <a:rPr lang="en-US" sz="2000" b="0" i="1" smtClean="0">
                              <a:latin typeface="Cambria Math" charset="0"/>
                            </a:rPr>
                            <m:t>𝑧</m:t>
                          </m:r>
                        </m:e>
                        <m:sup>
                          <m:r>
                            <a:rPr lang="en-US" sz="2000" b="0" i="1" smtClean="0">
                              <a:latin typeface="Cambria Math" charset="0"/>
                            </a:rPr>
                            <m:t>[</m:t>
                          </m:r>
                          <m:r>
                            <a:rPr lang="en-US" sz="2000" b="0" i="1" smtClean="0">
                              <a:latin typeface="Cambria Math" charset="0"/>
                            </a:rPr>
                            <m:t>𝑙</m:t>
                          </m:r>
                          <m:r>
                            <a:rPr lang="en-US" sz="2000" b="0" i="1" smtClean="0">
                              <a:latin typeface="Cambria Math" charset="0"/>
                            </a:rPr>
                            <m:t>+1]</m:t>
                          </m:r>
                        </m:sup>
                      </m:sSup>
                      <m:sSup>
                        <m:sSupPr>
                          <m:ctrlPr>
                            <a:rPr lang="en-US" sz="2000" b="0" i="1" smtClean="0">
                              <a:latin typeface="Cambria Math" charset="0"/>
                            </a:rPr>
                          </m:ctrlPr>
                        </m:sSupPr>
                        <m:e>
                          <m:r>
                            <a:rPr lang="en-US" sz="2000" b="0" i="1" smtClean="0">
                              <a:latin typeface="Cambria Math" charset="0"/>
                            </a:rPr>
                            <m:t>=</m:t>
                          </m:r>
                          <m:r>
                            <a:rPr lang="en-US" sz="2000" b="0" i="1" smtClean="0">
                              <a:latin typeface="Cambria Math" charset="0"/>
                            </a:rPr>
                            <m:t>𝑊</m:t>
                          </m:r>
                        </m:e>
                        <m:sup>
                          <m:r>
                            <a:rPr lang="en-US" sz="2000" b="0" i="1" smtClean="0">
                              <a:latin typeface="Cambria Math" charset="0"/>
                            </a:rPr>
                            <m:t>[</m:t>
                          </m:r>
                          <m:r>
                            <a:rPr lang="en-US" sz="2000" b="0" i="1" smtClean="0">
                              <a:latin typeface="Cambria Math" charset="0"/>
                            </a:rPr>
                            <m:t>𝑙</m:t>
                          </m:r>
                          <m:r>
                            <a:rPr lang="en-US" sz="2000" b="0" i="1" smtClean="0">
                              <a:latin typeface="Cambria Math" charset="0"/>
                            </a:rPr>
                            <m:t>+1]</m:t>
                          </m:r>
                        </m:sup>
                      </m:sSup>
                      <m:sSup>
                        <m:sSupPr>
                          <m:ctrlPr>
                            <a:rPr lang="en-US" sz="2000" b="0" i="1" smtClean="0">
                              <a:latin typeface="Cambria Math" charset="0"/>
                            </a:rPr>
                          </m:ctrlPr>
                        </m:sSupPr>
                        <m:e>
                          <m:r>
                            <a:rPr lang="en-US" sz="2000" b="0" i="1" smtClean="0">
                              <a:latin typeface="Cambria Math" charset="0"/>
                            </a:rPr>
                            <m:t>𝑎</m:t>
                          </m:r>
                        </m:e>
                        <m:sup>
                          <m:r>
                            <a:rPr lang="en-US" sz="2000" b="0" i="1" smtClean="0">
                              <a:latin typeface="Cambria Math" charset="0"/>
                            </a:rPr>
                            <m:t>[</m:t>
                          </m:r>
                          <m:r>
                            <a:rPr lang="en-US" sz="2000" b="0" i="1" smtClean="0">
                              <a:latin typeface="Cambria Math" charset="0"/>
                            </a:rPr>
                            <m:t>𝑙</m:t>
                          </m:r>
                          <m:r>
                            <a:rPr lang="en-US" sz="2000" b="0" i="1" smtClean="0">
                              <a:latin typeface="Cambria Math" charset="0"/>
                            </a:rPr>
                            <m:t>]</m:t>
                          </m:r>
                        </m:sup>
                      </m:sSup>
                      <m:r>
                        <a:rPr lang="en-US" sz="2000" b="0" i="1" smtClean="0">
                          <a:latin typeface="Cambria Math" charset="0"/>
                        </a:rPr>
                        <m:t>+</m:t>
                      </m:r>
                      <m:sSup>
                        <m:sSupPr>
                          <m:ctrlPr>
                            <a:rPr lang="en-US" sz="2000" b="0" i="1" smtClean="0">
                              <a:latin typeface="Cambria Math" charset="0"/>
                            </a:rPr>
                          </m:ctrlPr>
                        </m:sSupPr>
                        <m:e>
                          <m:r>
                            <a:rPr lang="en-US" sz="2000" b="0" i="1" smtClean="0">
                              <a:latin typeface="Cambria Math" charset="0"/>
                            </a:rPr>
                            <m:t>𝑏</m:t>
                          </m:r>
                        </m:e>
                        <m:sup>
                          <m:r>
                            <a:rPr lang="en-US" sz="2000" b="0" i="1" smtClean="0">
                              <a:latin typeface="Cambria Math" charset="0"/>
                            </a:rPr>
                            <m:t>[</m:t>
                          </m:r>
                          <m:r>
                            <a:rPr lang="en-US" sz="2000" b="0" i="1" smtClean="0">
                              <a:latin typeface="Cambria Math" charset="0"/>
                            </a:rPr>
                            <m:t>𝑙</m:t>
                          </m:r>
                          <m:r>
                            <a:rPr lang="en-US" sz="2000" b="0" i="1" smtClean="0">
                              <a:latin typeface="Cambria Math" charset="0"/>
                            </a:rPr>
                            <m:t>+1]</m:t>
                          </m:r>
                        </m:sup>
                      </m:sSup>
                    </m:oMath>
                  </m:oMathPara>
                </a14:m>
                <a:endParaRPr lang="en-US" sz="2000" b="0" dirty="0"/>
              </a:p>
              <a:p>
                <a:r>
                  <a:rPr lang="en-US" sz="2000" dirty="0"/>
                  <a:t>                         “linear”</a:t>
                </a:r>
              </a:p>
            </p:txBody>
          </p:sp>
        </mc:Choice>
        <mc:Fallback xmlns="">
          <p:sp>
            <p:nvSpPr>
              <p:cNvPr id="35" name="TextBox 34"/>
              <p:cNvSpPr txBox="1">
                <a:spLocks noRot="1" noChangeAspect="1" noMove="1" noResize="1" noEditPoints="1" noAdjustHandles="1" noChangeArrowheads="1" noChangeShapeType="1" noTextEdit="1"/>
              </p:cNvSpPr>
              <p:nvPr/>
            </p:nvSpPr>
            <p:spPr>
              <a:xfrm>
                <a:off x="653994" y="3981314"/>
                <a:ext cx="3282309" cy="721095"/>
              </a:xfrm>
              <a:prstGeom prst="rect">
                <a:avLst/>
              </a:prstGeom>
              <a:blipFill rotWithShape="0">
                <a:blip r:embed="rId5"/>
                <a:stretch>
                  <a:fillRect b="-1440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958387" y="3978867"/>
                <a:ext cx="2192908" cy="7210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latin typeface="Cambria Math" charset="0"/>
                            </a:rPr>
                          </m:ctrlPr>
                        </m:sSupPr>
                        <m:e>
                          <m:r>
                            <a:rPr lang="en-US" sz="2000" b="0" i="1" smtClean="0">
                              <a:latin typeface="Cambria Math" charset="0"/>
                            </a:rPr>
                            <m:t>𝑎</m:t>
                          </m:r>
                        </m:e>
                        <m:sup>
                          <m:r>
                            <a:rPr lang="en-US" sz="2000" b="0" i="1" smtClean="0">
                              <a:latin typeface="Cambria Math" charset="0"/>
                            </a:rPr>
                            <m:t>[</m:t>
                          </m:r>
                          <m:r>
                            <a:rPr lang="en-US" sz="2000" b="0" i="1" smtClean="0">
                              <a:latin typeface="Cambria Math" charset="0"/>
                            </a:rPr>
                            <m:t>𝑙</m:t>
                          </m:r>
                          <m:r>
                            <a:rPr lang="en-US" sz="2000" b="0" i="1" smtClean="0">
                              <a:latin typeface="Cambria Math" charset="0"/>
                            </a:rPr>
                            <m:t>+1]</m:t>
                          </m:r>
                        </m:sup>
                      </m:sSup>
                      <m:r>
                        <a:rPr lang="en-US" sz="2000" b="0" i="1" smtClean="0">
                          <a:latin typeface="Cambria Math" charset="0"/>
                        </a:rPr>
                        <m:t>=</m:t>
                      </m:r>
                      <m:r>
                        <a:rPr lang="en-US" sz="2000" b="0" i="1" smtClean="0">
                          <a:latin typeface="Cambria Math" charset="0"/>
                        </a:rPr>
                        <m:t>𝑔</m:t>
                      </m:r>
                      <m:r>
                        <a:rPr lang="en-US" sz="2000" b="0" i="1" smtClean="0">
                          <a:latin typeface="Cambria Math" charset="0"/>
                        </a:rPr>
                        <m:t>(</m:t>
                      </m:r>
                      <m:sSup>
                        <m:sSupPr>
                          <m:ctrlPr>
                            <a:rPr lang="en-US" sz="2000" b="0" i="1" smtClean="0">
                              <a:latin typeface="Cambria Math" charset="0"/>
                            </a:rPr>
                          </m:ctrlPr>
                        </m:sSupPr>
                        <m:e>
                          <m:r>
                            <a:rPr lang="en-US" sz="2000" b="0" i="1" smtClean="0">
                              <a:latin typeface="Cambria Math" charset="0"/>
                            </a:rPr>
                            <m:t>𝑧</m:t>
                          </m:r>
                        </m:e>
                        <m:sup>
                          <m:r>
                            <a:rPr lang="en-US" sz="2000" b="0" i="1" smtClean="0">
                              <a:latin typeface="Cambria Math" charset="0"/>
                            </a:rPr>
                            <m:t>[</m:t>
                          </m:r>
                          <m:r>
                            <a:rPr lang="en-US" sz="2000" b="0" i="1" smtClean="0">
                              <a:latin typeface="Cambria Math" charset="0"/>
                            </a:rPr>
                            <m:t>𝑙</m:t>
                          </m:r>
                          <m:r>
                            <a:rPr lang="en-US" sz="2000" b="0" i="1" smtClean="0">
                              <a:latin typeface="Cambria Math" charset="0"/>
                            </a:rPr>
                            <m:t>+1]</m:t>
                          </m:r>
                        </m:sup>
                      </m:sSup>
                      <m:r>
                        <a:rPr lang="en-US" sz="2000" b="0" i="1" smtClean="0">
                          <a:latin typeface="Cambria Math" charset="0"/>
                        </a:rPr>
                        <m:t>)</m:t>
                      </m:r>
                    </m:oMath>
                  </m:oMathPara>
                </a14:m>
                <a:endParaRPr lang="en-US" sz="2000" dirty="0"/>
              </a:p>
              <a:p>
                <a:r>
                  <a:rPr lang="en-US" sz="2000" dirty="0"/>
                  <a:t>	“</a:t>
                </a:r>
                <a:r>
                  <a:rPr lang="en-US" sz="2000" dirty="0" err="1"/>
                  <a:t>relu</a:t>
                </a:r>
                <a:r>
                  <a:rPr lang="en-US" sz="2000" dirty="0"/>
                  <a:t>”</a:t>
                </a:r>
              </a:p>
            </p:txBody>
          </p:sp>
        </mc:Choice>
        <mc:Fallback xmlns="">
          <p:sp>
            <p:nvSpPr>
              <p:cNvPr id="36" name="TextBox 35"/>
              <p:cNvSpPr txBox="1">
                <a:spLocks noRot="1" noChangeAspect="1" noMove="1" noResize="1" noEditPoints="1" noAdjustHandles="1" noChangeArrowheads="1" noChangeShapeType="1" noTextEdit="1"/>
              </p:cNvSpPr>
              <p:nvPr/>
            </p:nvSpPr>
            <p:spPr>
              <a:xfrm>
                <a:off x="3958387" y="3978867"/>
                <a:ext cx="2192908" cy="721095"/>
              </a:xfrm>
              <a:prstGeom prst="rect">
                <a:avLst/>
              </a:prstGeom>
              <a:blipFill rotWithShape="0">
                <a:blip r:embed="rId6"/>
                <a:stretch>
                  <a:fillRect b="-1440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6358877" y="3978867"/>
                <a:ext cx="3513591" cy="7210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latin typeface="Cambria Math" charset="0"/>
                            </a:rPr>
                          </m:ctrlPr>
                        </m:sSupPr>
                        <m:e>
                          <m:r>
                            <a:rPr lang="en-US" sz="2000" b="0" i="1" smtClean="0">
                              <a:latin typeface="Cambria Math" charset="0"/>
                            </a:rPr>
                            <m:t>𝑧</m:t>
                          </m:r>
                        </m:e>
                        <m:sup>
                          <m:r>
                            <a:rPr lang="en-US" sz="2000" b="0" i="1" smtClean="0">
                              <a:latin typeface="Cambria Math" charset="0"/>
                            </a:rPr>
                            <m:t>[</m:t>
                          </m:r>
                          <m:r>
                            <a:rPr lang="en-US" sz="2000" b="0" i="1" smtClean="0">
                              <a:latin typeface="Cambria Math" charset="0"/>
                            </a:rPr>
                            <m:t>𝑙</m:t>
                          </m:r>
                          <m:r>
                            <a:rPr lang="en-US" sz="2000" b="0" i="1" smtClean="0">
                              <a:latin typeface="Cambria Math" charset="0"/>
                            </a:rPr>
                            <m:t>+2]</m:t>
                          </m:r>
                        </m:sup>
                      </m:sSup>
                      <m:r>
                        <a:rPr lang="en-US" sz="2000" b="0" i="1" smtClean="0">
                          <a:latin typeface="Cambria Math" charset="0"/>
                        </a:rPr>
                        <m:t>= </m:t>
                      </m:r>
                      <m:sSup>
                        <m:sSupPr>
                          <m:ctrlPr>
                            <a:rPr lang="en-US" sz="2000" b="0" i="1" smtClean="0">
                              <a:latin typeface="Cambria Math" charset="0"/>
                            </a:rPr>
                          </m:ctrlPr>
                        </m:sSupPr>
                        <m:e>
                          <m:r>
                            <a:rPr lang="en-US" sz="2000" b="0" i="1" smtClean="0">
                              <a:latin typeface="Cambria Math" charset="0"/>
                            </a:rPr>
                            <m:t>𝑊</m:t>
                          </m:r>
                        </m:e>
                        <m:sup>
                          <m:r>
                            <a:rPr lang="en-US" sz="2000" b="0" i="1" smtClean="0">
                              <a:latin typeface="Cambria Math" charset="0"/>
                            </a:rPr>
                            <m:t>[</m:t>
                          </m:r>
                          <m:r>
                            <a:rPr lang="en-US" sz="2000" b="0" i="1" smtClean="0">
                              <a:latin typeface="Cambria Math" charset="0"/>
                            </a:rPr>
                            <m:t>𝑙</m:t>
                          </m:r>
                          <m:r>
                            <a:rPr lang="en-US" sz="2000" b="0" i="1" smtClean="0">
                              <a:latin typeface="Cambria Math" charset="0"/>
                            </a:rPr>
                            <m:t>+2]</m:t>
                          </m:r>
                        </m:sup>
                      </m:sSup>
                      <m:sSup>
                        <m:sSupPr>
                          <m:ctrlPr>
                            <a:rPr lang="en-US" sz="2000" b="0" i="1" smtClean="0">
                              <a:latin typeface="Cambria Math" charset="0"/>
                            </a:rPr>
                          </m:ctrlPr>
                        </m:sSupPr>
                        <m:e>
                          <m:r>
                            <a:rPr lang="en-US" sz="2000" b="0" i="1" smtClean="0">
                              <a:latin typeface="Cambria Math" charset="0"/>
                            </a:rPr>
                            <m:t>𝑎</m:t>
                          </m:r>
                        </m:e>
                        <m:sup>
                          <m:r>
                            <a:rPr lang="en-US" sz="2000" b="0" i="1" smtClean="0">
                              <a:latin typeface="Cambria Math" charset="0"/>
                            </a:rPr>
                            <m:t>[</m:t>
                          </m:r>
                          <m:r>
                            <a:rPr lang="en-US" sz="2000" b="0" i="1" smtClean="0">
                              <a:latin typeface="Cambria Math" charset="0"/>
                            </a:rPr>
                            <m:t>𝑙</m:t>
                          </m:r>
                          <m:r>
                            <a:rPr lang="en-US" sz="2000" b="0" i="1" smtClean="0">
                              <a:latin typeface="Cambria Math" charset="0"/>
                            </a:rPr>
                            <m:t>+1]</m:t>
                          </m:r>
                        </m:sup>
                      </m:sSup>
                      <m:r>
                        <a:rPr lang="en-US" sz="2000" b="0" i="1" smtClean="0">
                          <a:latin typeface="Cambria Math" charset="0"/>
                        </a:rPr>
                        <m:t>+</m:t>
                      </m:r>
                      <m:sSup>
                        <m:sSupPr>
                          <m:ctrlPr>
                            <a:rPr lang="en-US" sz="2000" b="0" i="1" smtClean="0">
                              <a:latin typeface="Cambria Math" charset="0"/>
                            </a:rPr>
                          </m:ctrlPr>
                        </m:sSupPr>
                        <m:e>
                          <m:r>
                            <a:rPr lang="en-US" sz="2000" b="0" i="1" smtClean="0">
                              <a:latin typeface="Cambria Math" charset="0"/>
                            </a:rPr>
                            <m:t>𝑏</m:t>
                          </m:r>
                        </m:e>
                        <m:sup>
                          <m:r>
                            <a:rPr lang="en-US" sz="2000" b="0" i="1" smtClean="0">
                              <a:latin typeface="Cambria Math" charset="0"/>
                            </a:rPr>
                            <m:t>[</m:t>
                          </m:r>
                          <m:r>
                            <a:rPr lang="en-US" sz="2000" b="0" i="1" smtClean="0">
                              <a:latin typeface="Cambria Math" charset="0"/>
                            </a:rPr>
                            <m:t>𝑙</m:t>
                          </m:r>
                          <m:r>
                            <a:rPr lang="en-US" sz="2000" b="0" i="1" smtClean="0">
                              <a:latin typeface="Cambria Math" charset="0"/>
                            </a:rPr>
                            <m:t>+2]</m:t>
                          </m:r>
                        </m:sup>
                      </m:sSup>
                    </m:oMath>
                  </m:oMathPara>
                </a14:m>
                <a:endParaRPr lang="en-US" sz="2000" b="0" dirty="0"/>
              </a:p>
              <a:p>
                <a:r>
                  <a:rPr lang="en-US" sz="2000" dirty="0"/>
                  <a:t>                  “output”</a:t>
                </a:r>
              </a:p>
            </p:txBody>
          </p:sp>
        </mc:Choice>
        <mc:Fallback xmlns="">
          <p:sp>
            <p:nvSpPr>
              <p:cNvPr id="37" name="TextBox 36"/>
              <p:cNvSpPr txBox="1">
                <a:spLocks noRot="1" noChangeAspect="1" noMove="1" noResize="1" noEditPoints="1" noAdjustHandles="1" noChangeArrowheads="1" noChangeShapeType="1" noTextEdit="1"/>
              </p:cNvSpPr>
              <p:nvPr/>
            </p:nvSpPr>
            <p:spPr>
              <a:xfrm>
                <a:off x="6358877" y="3978867"/>
                <a:ext cx="3513591" cy="721095"/>
              </a:xfrm>
              <a:prstGeom prst="rect">
                <a:avLst/>
              </a:prstGeom>
              <a:blipFill rotWithShape="0">
                <a:blip r:embed="rId7"/>
                <a:stretch>
                  <a:fillRect b="-1440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4927814" y="4715544"/>
                <a:ext cx="2894447" cy="7538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latin typeface="Cambria Math" charset="0"/>
                            </a:rPr>
                          </m:ctrlPr>
                        </m:sSupPr>
                        <m:e>
                          <m:r>
                            <a:rPr lang="en-US" sz="2000" b="0" i="1" smtClean="0">
                              <a:latin typeface="Cambria Math" charset="0"/>
                            </a:rPr>
                            <m:t>𝑎</m:t>
                          </m:r>
                        </m:e>
                        <m:sup>
                          <m:r>
                            <a:rPr lang="en-US" sz="2000" b="0" i="1" smtClean="0">
                              <a:latin typeface="Cambria Math" charset="0"/>
                            </a:rPr>
                            <m:t>[</m:t>
                          </m:r>
                          <m:r>
                            <a:rPr lang="en-US" sz="2000" b="0" i="1" smtClean="0">
                              <a:latin typeface="Cambria Math" charset="0"/>
                            </a:rPr>
                            <m:t>𝑙</m:t>
                          </m:r>
                          <m:r>
                            <a:rPr lang="en-US" sz="2000" b="0" i="1" smtClean="0">
                              <a:latin typeface="Cambria Math" charset="0"/>
                            </a:rPr>
                            <m:t>+2]</m:t>
                          </m:r>
                        </m:sup>
                      </m:sSup>
                      <m:r>
                        <a:rPr lang="en-US" sz="2000" b="0" i="1" smtClean="0">
                          <a:latin typeface="Cambria Math" charset="0"/>
                        </a:rPr>
                        <m:t>=</m:t>
                      </m:r>
                      <m:r>
                        <a:rPr lang="en-US" sz="2000" b="0" i="1" smtClean="0">
                          <a:latin typeface="Cambria Math" charset="0"/>
                        </a:rPr>
                        <m:t>𝑔</m:t>
                      </m:r>
                      <m:d>
                        <m:dPr>
                          <m:ctrlPr>
                            <a:rPr lang="en-US" sz="2000" b="0" i="1" smtClean="0">
                              <a:latin typeface="Cambria Math" charset="0"/>
                            </a:rPr>
                          </m:ctrlPr>
                        </m:dPr>
                        <m:e>
                          <m:sSup>
                            <m:sSupPr>
                              <m:ctrlPr>
                                <a:rPr lang="en-US" sz="2000" b="0" i="1" smtClean="0">
                                  <a:latin typeface="Cambria Math" charset="0"/>
                                </a:rPr>
                              </m:ctrlPr>
                            </m:sSupPr>
                            <m:e>
                              <m:r>
                                <a:rPr lang="en-US" sz="2000" b="0" i="1" smtClean="0">
                                  <a:latin typeface="Cambria Math" charset="0"/>
                                </a:rPr>
                                <m:t>𝑧</m:t>
                              </m:r>
                            </m:e>
                            <m:sup>
                              <m:d>
                                <m:dPr>
                                  <m:begChr m:val="["/>
                                  <m:endChr m:val="]"/>
                                  <m:ctrlPr>
                                    <a:rPr lang="en-US" sz="2000" b="0" i="1" smtClean="0">
                                      <a:latin typeface="Cambria Math" charset="0"/>
                                    </a:rPr>
                                  </m:ctrlPr>
                                </m:dPr>
                                <m:e>
                                  <m:r>
                                    <a:rPr lang="en-US" sz="2000" b="0" i="1" smtClean="0">
                                      <a:latin typeface="Cambria Math" charset="0"/>
                                    </a:rPr>
                                    <m:t>𝑙</m:t>
                                  </m:r>
                                  <m:r>
                                    <a:rPr lang="en-US" sz="2000" b="0" i="1" smtClean="0">
                                      <a:latin typeface="Cambria Math" charset="0"/>
                                    </a:rPr>
                                    <m:t>+2</m:t>
                                  </m:r>
                                </m:e>
                              </m:d>
                            </m:sup>
                          </m:sSup>
                        </m:e>
                      </m:d>
                    </m:oMath>
                  </m:oMathPara>
                </a14:m>
                <a:endParaRPr lang="en-US" sz="2000" b="0" dirty="0"/>
              </a:p>
              <a:p>
                <a:r>
                  <a:rPr lang="en-US" sz="2000" dirty="0"/>
                  <a:t>	 “</a:t>
                </a:r>
                <a:r>
                  <a:rPr lang="en-US" sz="2000" dirty="0" err="1"/>
                  <a:t>relu</a:t>
                </a:r>
                <a:r>
                  <a:rPr lang="en-US" sz="2000" dirty="0"/>
                  <a:t> on output”</a:t>
                </a:r>
              </a:p>
            </p:txBody>
          </p:sp>
        </mc:Choice>
        <mc:Fallback xmlns="">
          <p:sp>
            <p:nvSpPr>
              <p:cNvPr id="38" name="TextBox 37"/>
              <p:cNvSpPr txBox="1">
                <a:spLocks noRot="1" noChangeAspect="1" noMove="1" noResize="1" noEditPoints="1" noAdjustHandles="1" noChangeArrowheads="1" noChangeShapeType="1" noTextEdit="1"/>
              </p:cNvSpPr>
              <p:nvPr/>
            </p:nvSpPr>
            <p:spPr>
              <a:xfrm>
                <a:off x="4927814" y="4715544"/>
                <a:ext cx="2894447" cy="753861"/>
              </a:xfrm>
              <a:prstGeom prst="rect">
                <a:avLst/>
              </a:prstGeom>
              <a:blipFill rotWithShape="0">
                <a:blip r:embed="rId8"/>
                <a:stretch>
                  <a:fillRect r="-1474" b="-13821"/>
                </a:stretch>
              </a:blipFill>
            </p:spPr>
            <p:txBody>
              <a:bodyPr/>
              <a:lstStyle/>
              <a:p>
                <a:r>
                  <a:rPr lang="he-IL">
                    <a:noFill/>
                  </a:rPr>
                  <a:t> </a:t>
                </a:r>
              </a:p>
            </p:txBody>
          </p:sp>
        </mc:Fallback>
      </mc:AlternateContent>
      <p:sp>
        <p:nvSpPr>
          <p:cNvPr id="32" name="Rectangle 4"/>
          <p:cNvSpPr/>
          <p:nvPr/>
        </p:nvSpPr>
        <p:spPr>
          <a:xfrm>
            <a:off x="0" y="372969"/>
            <a:ext cx="12192000" cy="1183897"/>
          </a:xfrm>
          <a:prstGeom prst="rect">
            <a:avLst/>
          </a:prstGeom>
          <a:gradFill flip="none" rotWithShape="1">
            <a:gsLst>
              <a:gs pos="100000">
                <a:schemeClr val="bg2"/>
              </a:gs>
              <a:gs pos="50000">
                <a:schemeClr val="accent3">
                  <a:tint val="44500"/>
                  <a:satMod val="160000"/>
                  <a:alpha val="12000"/>
                </a:schemeClr>
              </a:gs>
            </a:gsLst>
            <a:lin ang="108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1"/>
            <a:r>
              <a:rPr lang="en-US" sz="3600" b="1" dirty="0">
                <a:solidFill>
                  <a:schemeClr val="tx1"/>
                </a:solidFill>
                <a:latin typeface="Arial"/>
                <a:cs typeface="Arial"/>
              </a:rPr>
              <a:t>Plain Network</a:t>
            </a:r>
          </a:p>
        </p:txBody>
      </p:sp>
      <p:graphicFrame>
        <p:nvGraphicFramePr>
          <p:cNvPr id="33" name="דיאגרמה 32"/>
          <p:cNvGraphicFramePr/>
          <p:nvPr>
            <p:extLst>
              <p:ext uri="{D42A27DB-BD31-4B8C-83A1-F6EECF244321}">
                <p14:modId xmlns:p14="http://schemas.microsoft.com/office/powerpoint/2010/main" val="3229136202"/>
              </p:ext>
            </p:extLst>
          </p:nvPr>
        </p:nvGraphicFramePr>
        <p:xfrm>
          <a:off x="333375" y="5603779"/>
          <a:ext cx="11525250" cy="125422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29432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3" grpId="0"/>
      <p:bldP spid="24" grpId="0"/>
      <p:bldP spid="28" grpId="0" animBg="1"/>
      <p:bldP spid="29" grpId="0" animBg="1"/>
      <p:bldP spid="30" grpId="0" animBg="1"/>
      <p:bldP spid="31" grpId="0"/>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44009326"/>
              </p:ext>
            </p:extLst>
          </p:nvPr>
        </p:nvGraphicFramePr>
        <p:xfrm>
          <a:off x="3679693" y="1922842"/>
          <a:ext cx="366888" cy="1100860"/>
        </p:xfrm>
        <a:graphic>
          <a:graphicData uri="http://schemas.openxmlformats.org/drawingml/2006/table">
            <a:tbl>
              <a:tblPr firstRow="1" bandRow="1">
                <a:tableStyleId>{5C22544A-7EE6-4342-B048-85BDC9FD1C3A}</a:tableStyleId>
              </a:tblPr>
              <a:tblGrid>
                <a:gridCol w="366888">
                  <a:extLst>
                    <a:ext uri="{9D8B030D-6E8A-4147-A177-3AD203B41FA5}">
                      <a16:colId xmlns="" xmlns:a16="http://schemas.microsoft.com/office/drawing/2014/main" val="20000"/>
                    </a:ext>
                  </a:extLst>
                </a:gridCol>
              </a:tblGrid>
              <a:tr h="110086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sp>
        <p:nvSpPr>
          <p:cNvPr id="5" name="Oval 4"/>
          <p:cNvSpPr/>
          <p:nvPr/>
        </p:nvSpPr>
        <p:spPr>
          <a:xfrm>
            <a:off x="3725977" y="1974568"/>
            <a:ext cx="274320" cy="2743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725977" y="2347937"/>
            <a:ext cx="274320" cy="2743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725977" y="2706159"/>
            <a:ext cx="274320" cy="2743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p:nvPr/>
        </p:nvCxnSpPr>
        <p:spPr>
          <a:xfrm flipV="1">
            <a:off x="3091732" y="2465499"/>
            <a:ext cx="392468" cy="4172"/>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1554881" y="2285655"/>
                <a:ext cx="564706" cy="3811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charset="0"/>
                            </a:rPr>
                          </m:ctrlPr>
                        </m:sSupPr>
                        <m:e>
                          <m:r>
                            <a:rPr lang="en-US" b="0" i="1" smtClean="0">
                              <a:latin typeface="Cambria Math" charset="0"/>
                            </a:rPr>
                            <m:t>𝑎</m:t>
                          </m:r>
                        </m:e>
                        <m:sup>
                          <m:r>
                            <a:rPr lang="en-US" b="0" i="1" smtClean="0">
                              <a:latin typeface="Cambria Math" charset="0"/>
                            </a:rPr>
                            <m:t>[</m:t>
                          </m:r>
                          <m:r>
                            <a:rPr lang="en-US" b="0" i="1" smtClean="0">
                              <a:latin typeface="Cambria Math" charset="0"/>
                            </a:rPr>
                            <m:t>𝑙</m:t>
                          </m:r>
                          <m:r>
                            <a:rPr lang="en-US" b="0" i="1" smtClean="0">
                              <a:latin typeface="Cambria Math" charset="0"/>
                            </a:rPr>
                            <m:t>]</m:t>
                          </m:r>
                        </m:sup>
                      </m:sSup>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1554881" y="2285655"/>
                <a:ext cx="564706" cy="381130"/>
              </a:xfrm>
              <a:prstGeom prst="rect">
                <a:avLst/>
              </a:prstGeom>
              <a:blipFill rotWithShape="0">
                <a:blip r:embed="rId2"/>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492302" y="2280773"/>
                <a:ext cx="784317" cy="3811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charset="0"/>
                            </a:rPr>
                          </m:ctrlPr>
                        </m:sSupPr>
                        <m:e>
                          <m:r>
                            <a:rPr lang="en-US" b="0" i="1" smtClean="0">
                              <a:latin typeface="Cambria Math" charset="0"/>
                            </a:rPr>
                            <m:t>𝑎</m:t>
                          </m:r>
                        </m:e>
                        <m:sup>
                          <m:r>
                            <a:rPr lang="en-US" b="0" i="1" smtClean="0">
                              <a:latin typeface="Cambria Math" charset="0"/>
                            </a:rPr>
                            <m:t>[</m:t>
                          </m:r>
                          <m:r>
                            <a:rPr lang="en-US" b="0" i="1" smtClean="0">
                              <a:latin typeface="Cambria Math" charset="0"/>
                            </a:rPr>
                            <m:t>𝑙</m:t>
                          </m:r>
                          <m:r>
                            <a:rPr lang="en-US" b="0" i="1" smtClean="0">
                              <a:latin typeface="Cambria Math" charset="0"/>
                            </a:rPr>
                            <m:t>+2]</m:t>
                          </m:r>
                        </m:sup>
                      </m:sSup>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4492302" y="2280773"/>
                <a:ext cx="784317" cy="381130"/>
              </a:xfrm>
              <a:prstGeom prst="rect">
                <a:avLst/>
              </a:prstGeom>
              <a:blipFill rotWithShape="0">
                <a:blip r:embed="rId3"/>
                <a:stretch>
                  <a:fillRect/>
                </a:stretch>
              </a:blipFill>
            </p:spPr>
            <p:txBody>
              <a:bodyPr/>
              <a:lstStyle/>
              <a:p>
                <a:r>
                  <a:rPr lang="he-IL">
                    <a:noFill/>
                  </a:rPr>
                  <a:t> </a:t>
                </a:r>
              </a:p>
            </p:txBody>
          </p:sp>
        </mc:Fallback>
      </mc:AlternateContent>
      <p:cxnSp>
        <p:nvCxnSpPr>
          <p:cNvPr id="11" name="Straight Arrow Connector 10"/>
          <p:cNvCxnSpPr/>
          <p:nvPr/>
        </p:nvCxnSpPr>
        <p:spPr>
          <a:xfrm flipV="1">
            <a:off x="2115560" y="2487776"/>
            <a:ext cx="392468" cy="4172"/>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099834" y="2474134"/>
            <a:ext cx="392468" cy="4172"/>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1097962560"/>
              </p:ext>
            </p:extLst>
          </p:nvPr>
        </p:nvGraphicFramePr>
        <p:xfrm>
          <a:off x="2645076" y="1923704"/>
          <a:ext cx="366888" cy="1100860"/>
        </p:xfrm>
        <a:graphic>
          <a:graphicData uri="http://schemas.openxmlformats.org/drawingml/2006/table">
            <a:tbl>
              <a:tblPr firstRow="1" bandRow="1">
                <a:tableStyleId>{5C22544A-7EE6-4342-B048-85BDC9FD1C3A}</a:tableStyleId>
              </a:tblPr>
              <a:tblGrid>
                <a:gridCol w="366888">
                  <a:extLst>
                    <a:ext uri="{9D8B030D-6E8A-4147-A177-3AD203B41FA5}">
                      <a16:colId xmlns="" xmlns:a16="http://schemas.microsoft.com/office/drawing/2014/main" val="20000"/>
                    </a:ext>
                  </a:extLst>
                </a:gridCol>
              </a:tblGrid>
              <a:tr h="110086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sp>
        <p:nvSpPr>
          <p:cNvPr id="14" name="Oval 13"/>
          <p:cNvSpPr/>
          <p:nvPr/>
        </p:nvSpPr>
        <p:spPr>
          <a:xfrm>
            <a:off x="2691360" y="1975430"/>
            <a:ext cx="274320" cy="2743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691360" y="2348799"/>
            <a:ext cx="274320" cy="2743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691360" y="2707021"/>
            <a:ext cx="274320" cy="2743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7" name="TextBox 16"/>
              <p:cNvSpPr txBox="1"/>
              <p:nvPr/>
            </p:nvSpPr>
            <p:spPr>
              <a:xfrm>
                <a:off x="2965989" y="2007329"/>
                <a:ext cx="784317" cy="3811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charset="0"/>
                            </a:rPr>
                          </m:ctrlPr>
                        </m:sSupPr>
                        <m:e>
                          <m:r>
                            <a:rPr lang="en-US" b="0" i="1" smtClean="0">
                              <a:latin typeface="Cambria Math" charset="0"/>
                            </a:rPr>
                            <m:t>𝑎</m:t>
                          </m:r>
                        </m:e>
                        <m:sup>
                          <m:r>
                            <a:rPr lang="en-US" b="0" i="1" smtClean="0">
                              <a:latin typeface="Cambria Math" charset="0"/>
                            </a:rPr>
                            <m:t>[</m:t>
                          </m:r>
                          <m:r>
                            <a:rPr lang="en-US" b="0" i="1" smtClean="0">
                              <a:latin typeface="Cambria Math" charset="0"/>
                            </a:rPr>
                            <m:t>𝑙</m:t>
                          </m:r>
                          <m:r>
                            <a:rPr lang="en-US" b="0" i="1" smtClean="0">
                              <a:latin typeface="Cambria Math" charset="0"/>
                            </a:rPr>
                            <m:t>+1]</m:t>
                          </m:r>
                        </m:sup>
                      </m:sSup>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2965989" y="2007329"/>
                <a:ext cx="784317" cy="381130"/>
              </a:xfrm>
              <a:prstGeom prst="rect">
                <a:avLst/>
              </a:prstGeom>
              <a:blipFill rotWithShape="0">
                <a:blip r:embed="rId4"/>
                <a:stretch>
                  <a:fillRect/>
                </a:stretch>
              </a:blipFill>
            </p:spPr>
            <p:txBody>
              <a:bodyPr/>
              <a:lstStyle/>
              <a:p>
                <a:r>
                  <a:rPr lang="he-IL">
                    <a:noFill/>
                  </a:rPr>
                  <a:t> </a:t>
                </a:r>
              </a:p>
            </p:txBody>
          </p:sp>
        </mc:Fallback>
      </mc:AlternateContent>
      <p:cxnSp>
        <p:nvCxnSpPr>
          <p:cNvPr id="27" name="Straight Connector 26"/>
          <p:cNvCxnSpPr/>
          <p:nvPr/>
        </p:nvCxnSpPr>
        <p:spPr>
          <a:xfrm>
            <a:off x="2291614" y="1787641"/>
            <a:ext cx="0" cy="700135"/>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2291614" y="1787641"/>
            <a:ext cx="1609623" cy="0"/>
          </a:xfrm>
          <a:prstGeom prst="line">
            <a:avLst/>
          </a:prstGeom>
          <a:ln cmpd="sng"/>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3901237" y="1787641"/>
            <a:ext cx="0" cy="186927"/>
          </a:xfrm>
          <a:prstGeom prst="line">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p:cNvSpPr txBox="1"/>
              <p:nvPr/>
            </p:nvSpPr>
            <p:spPr>
              <a:xfrm>
                <a:off x="179807" y="3774431"/>
                <a:ext cx="3315972" cy="7210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latin typeface="Cambria Math" charset="0"/>
                            </a:rPr>
                          </m:ctrlPr>
                        </m:sSupPr>
                        <m:e>
                          <m:r>
                            <a:rPr lang="en-US" sz="2000" b="0" i="1" smtClean="0">
                              <a:latin typeface="Cambria Math" charset="0"/>
                            </a:rPr>
                            <m:t>𝑧</m:t>
                          </m:r>
                        </m:e>
                        <m:sup>
                          <m:r>
                            <a:rPr lang="en-US" sz="2000" b="0" i="1" smtClean="0">
                              <a:latin typeface="Cambria Math" charset="0"/>
                            </a:rPr>
                            <m:t>[</m:t>
                          </m:r>
                          <m:r>
                            <a:rPr lang="en-US" sz="2000" b="0" i="1" smtClean="0">
                              <a:latin typeface="Cambria Math" charset="0"/>
                            </a:rPr>
                            <m:t>𝑙</m:t>
                          </m:r>
                          <m:r>
                            <a:rPr lang="en-US" sz="2000" b="0" i="1" smtClean="0">
                              <a:latin typeface="Cambria Math" charset="0"/>
                            </a:rPr>
                            <m:t>+1]</m:t>
                          </m:r>
                        </m:sup>
                      </m:sSup>
                      <m:sSup>
                        <m:sSupPr>
                          <m:ctrlPr>
                            <a:rPr lang="en-US" sz="2000" b="0" i="1" smtClean="0">
                              <a:latin typeface="Cambria Math" charset="0"/>
                            </a:rPr>
                          </m:ctrlPr>
                        </m:sSupPr>
                        <m:e>
                          <m:r>
                            <a:rPr lang="en-US" sz="2000" b="0" i="1" smtClean="0">
                              <a:latin typeface="Cambria Math" charset="0"/>
                            </a:rPr>
                            <m:t>=</m:t>
                          </m:r>
                          <m:r>
                            <a:rPr lang="en-US" sz="2000" b="0" i="1" smtClean="0">
                              <a:latin typeface="Cambria Math" charset="0"/>
                            </a:rPr>
                            <m:t>𝑊</m:t>
                          </m:r>
                        </m:e>
                        <m:sup>
                          <m:r>
                            <a:rPr lang="en-US" sz="2000" b="0" i="1" smtClean="0">
                              <a:latin typeface="Cambria Math" charset="0"/>
                            </a:rPr>
                            <m:t>[</m:t>
                          </m:r>
                          <m:r>
                            <a:rPr lang="en-US" sz="2000" b="0" i="1" smtClean="0">
                              <a:latin typeface="Cambria Math" charset="0"/>
                            </a:rPr>
                            <m:t>𝑙</m:t>
                          </m:r>
                          <m:r>
                            <a:rPr lang="en-US" sz="2000" b="0" i="1" smtClean="0">
                              <a:latin typeface="Cambria Math" charset="0"/>
                            </a:rPr>
                            <m:t>+1]</m:t>
                          </m:r>
                        </m:sup>
                      </m:sSup>
                      <m:sSup>
                        <m:sSupPr>
                          <m:ctrlPr>
                            <a:rPr lang="en-US" sz="2000" b="0" i="1" smtClean="0">
                              <a:latin typeface="Cambria Math" charset="0"/>
                            </a:rPr>
                          </m:ctrlPr>
                        </m:sSupPr>
                        <m:e>
                          <m:r>
                            <a:rPr lang="en-US" sz="2000" b="0" i="1" smtClean="0">
                              <a:latin typeface="Cambria Math" charset="0"/>
                            </a:rPr>
                            <m:t>𝑎</m:t>
                          </m:r>
                        </m:e>
                        <m:sup>
                          <m:r>
                            <a:rPr lang="en-US" sz="2000" b="0" i="1" smtClean="0">
                              <a:latin typeface="Cambria Math" charset="0"/>
                            </a:rPr>
                            <m:t>[</m:t>
                          </m:r>
                          <m:r>
                            <a:rPr lang="en-US" sz="2000" b="0" i="1" smtClean="0">
                              <a:latin typeface="Cambria Math" charset="0"/>
                            </a:rPr>
                            <m:t>𝑙</m:t>
                          </m:r>
                          <m:r>
                            <a:rPr lang="en-US" sz="2000" b="0" i="1" smtClean="0">
                              <a:latin typeface="Cambria Math" charset="0"/>
                            </a:rPr>
                            <m:t>]</m:t>
                          </m:r>
                        </m:sup>
                      </m:sSup>
                      <m:r>
                        <a:rPr lang="en-US" sz="2000" b="0" i="1" smtClean="0">
                          <a:latin typeface="Cambria Math" charset="0"/>
                        </a:rPr>
                        <m:t>+</m:t>
                      </m:r>
                      <m:sSup>
                        <m:sSupPr>
                          <m:ctrlPr>
                            <a:rPr lang="en-US" sz="2000" b="0" i="1" smtClean="0">
                              <a:latin typeface="Cambria Math" charset="0"/>
                            </a:rPr>
                          </m:ctrlPr>
                        </m:sSupPr>
                        <m:e>
                          <m:r>
                            <a:rPr lang="en-US" sz="2000" b="0" i="1" smtClean="0">
                              <a:latin typeface="Cambria Math" charset="0"/>
                            </a:rPr>
                            <m:t>𝑏</m:t>
                          </m:r>
                        </m:e>
                        <m:sup>
                          <m:r>
                            <a:rPr lang="en-US" sz="2000" b="0" i="1" smtClean="0">
                              <a:latin typeface="Cambria Math" charset="0"/>
                            </a:rPr>
                            <m:t>[</m:t>
                          </m:r>
                          <m:r>
                            <a:rPr lang="en-US" sz="2000" b="0" i="1" smtClean="0">
                              <a:latin typeface="Cambria Math" charset="0"/>
                            </a:rPr>
                            <m:t>𝑙</m:t>
                          </m:r>
                          <m:r>
                            <a:rPr lang="en-US" sz="2000" b="0" i="1" smtClean="0">
                              <a:latin typeface="Cambria Math" charset="0"/>
                            </a:rPr>
                            <m:t>+1]</m:t>
                          </m:r>
                        </m:sup>
                      </m:sSup>
                    </m:oMath>
                  </m:oMathPara>
                </a14:m>
                <a:endParaRPr lang="en-US" sz="2000" dirty="0"/>
              </a:p>
              <a:p>
                <a:r>
                  <a:rPr lang="en-US" sz="2000" dirty="0"/>
                  <a:t>                         “linear”</a:t>
                </a:r>
              </a:p>
            </p:txBody>
          </p:sp>
        </mc:Choice>
        <mc:Fallback xmlns="">
          <p:sp>
            <p:nvSpPr>
              <p:cNvPr id="39" name="TextBox 38"/>
              <p:cNvSpPr txBox="1">
                <a:spLocks noRot="1" noChangeAspect="1" noMove="1" noResize="1" noEditPoints="1" noAdjustHandles="1" noChangeArrowheads="1" noChangeShapeType="1" noTextEdit="1"/>
              </p:cNvSpPr>
              <p:nvPr/>
            </p:nvSpPr>
            <p:spPr>
              <a:xfrm>
                <a:off x="179807" y="3774431"/>
                <a:ext cx="3315972" cy="721095"/>
              </a:xfrm>
              <a:prstGeom prst="rect">
                <a:avLst/>
              </a:prstGeom>
              <a:blipFill rotWithShape="0">
                <a:blip r:embed="rId5"/>
                <a:stretch>
                  <a:fillRect b="-1440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4227528" y="3760772"/>
                <a:ext cx="2192908" cy="7210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latin typeface="Cambria Math" charset="0"/>
                            </a:rPr>
                          </m:ctrlPr>
                        </m:sSupPr>
                        <m:e>
                          <m:r>
                            <a:rPr lang="en-US" sz="2000" b="0" i="1" smtClean="0">
                              <a:latin typeface="Cambria Math" charset="0"/>
                            </a:rPr>
                            <m:t>𝑎</m:t>
                          </m:r>
                        </m:e>
                        <m:sup>
                          <m:r>
                            <a:rPr lang="en-US" sz="2000" b="0" i="1" smtClean="0">
                              <a:latin typeface="Cambria Math" charset="0"/>
                            </a:rPr>
                            <m:t>[</m:t>
                          </m:r>
                          <m:r>
                            <a:rPr lang="en-US" sz="2000" b="0" i="1" smtClean="0">
                              <a:latin typeface="Cambria Math" charset="0"/>
                            </a:rPr>
                            <m:t>𝑙</m:t>
                          </m:r>
                          <m:r>
                            <a:rPr lang="en-US" sz="2000" b="0" i="1" smtClean="0">
                              <a:latin typeface="Cambria Math" charset="0"/>
                            </a:rPr>
                            <m:t>+1]</m:t>
                          </m:r>
                        </m:sup>
                      </m:sSup>
                      <m:r>
                        <a:rPr lang="en-US" sz="2000" b="0" i="1" smtClean="0">
                          <a:latin typeface="Cambria Math" charset="0"/>
                        </a:rPr>
                        <m:t>=</m:t>
                      </m:r>
                      <m:r>
                        <a:rPr lang="en-US" sz="2000" b="0" i="1" smtClean="0">
                          <a:latin typeface="Cambria Math" charset="0"/>
                        </a:rPr>
                        <m:t>𝑔</m:t>
                      </m:r>
                      <m:r>
                        <a:rPr lang="en-US" sz="2000" b="0" i="1" smtClean="0">
                          <a:latin typeface="Cambria Math" charset="0"/>
                        </a:rPr>
                        <m:t>(</m:t>
                      </m:r>
                      <m:sSup>
                        <m:sSupPr>
                          <m:ctrlPr>
                            <a:rPr lang="en-US" sz="2000" b="0" i="1" smtClean="0">
                              <a:latin typeface="Cambria Math" charset="0"/>
                            </a:rPr>
                          </m:ctrlPr>
                        </m:sSupPr>
                        <m:e>
                          <m:r>
                            <a:rPr lang="en-US" sz="2000" b="0" i="1" smtClean="0">
                              <a:latin typeface="Cambria Math" charset="0"/>
                            </a:rPr>
                            <m:t>𝑧</m:t>
                          </m:r>
                        </m:e>
                        <m:sup>
                          <m:r>
                            <a:rPr lang="en-US" sz="2000" b="0" i="1" smtClean="0">
                              <a:latin typeface="Cambria Math" charset="0"/>
                            </a:rPr>
                            <m:t>[</m:t>
                          </m:r>
                          <m:r>
                            <a:rPr lang="en-US" sz="2000" b="0" i="1" smtClean="0">
                              <a:latin typeface="Cambria Math" charset="0"/>
                            </a:rPr>
                            <m:t>𝑙</m:t>
                          </m:r>
                          <m:r>
                            <a:rPr lang="en-US" sz="2000" b="0" i="1" smtClean="0">
                              <a:latin typeface="Cambria Math" charset="0"/>
                            </a:rPr>
                            <m:t>+1]</m:t>
                          </m:r>
                        </m:sup>
                      </m:sSup>
                      <m:r>
                        <a:rPr lang="en-US" sz="2000" b="0" i="1" smtClean="0">
                          <a:latin typeface="Cambria Math" charset="0"/>
                        </a:rPr>
                        <m:t>)</m:t>
                      </m:r>
                    </m:oMath>
                  </m:oMathPara>
                </a14:m>
                <a:endParaRPr lang="en-US" sz="2000" dirty="0"/>
              </a:p>
              <a:p>
                <a:r>
                  <a:rPr lang="en-US" sz="2000" dirty="0"/>
                  <a:t>                “</a:t>
                </a:r>
                <a:r>
                  <a:rPr lang="en-US" sz="2000" dirty="0" err="1"/>
                  <a:t>relu</a:t>
                </a:r>
                <a:r>
                  <a:rPr lang="en-US" sz="2000" dirty="0"/>
                  <a:t>”</a:t>
                </a:r>
              </a:p>
            </p:txBody>
          </p:sp>
        </mc:Choice>
        <mc:Fallback xmlns="">
          <p:sp>
            <p:nvSpPr>
              <p:cNvPr id="40" name="TextBox 39"/>
              <p:cNvSpPr txBox="1">
                <a:spLocks noRot="1" noChangeAspect="1" noMove="1" noResize="1" noEditPoints="1" noAdjustHandles="1" noChangeArrowheads="1" noChangeShapeType="1" noTextEdit="1"/>
              </p:cNvSpPr>
              <p:nvPr/>
            </p:nvSpPr>
            <p:spPr>
              <a:xfrm>
                <a:off x="4227528" y="3760772"/>
                <a:ext cx="2192908" cy="721095"/>
              </a:xfrm>
              <a:prstGeom prst="rect">
                <a:avLst/>
              </a:prstGeom>
              <a:blipFill rotWithShape="0">
                <a:blip r:embed="rId6"/>
                <a:stretch>
                  <a:fillRect b="-1440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402204" y="4689105"/>
                <a:ext cx="3513591" cy="7210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latin typeface="Cambria Math" charset="0"/>
                            </a:rPr>
                          </m:ctrlPr>
                        </m:sSupPr>
                        <m:e>
                          <m:r>
                            <a:rPr lang="en-US" sz="2000" b="0" i="1" smtClean="0">
                              <a:latin typeface="Cambria Math" charset="0"/>
                            </a:rPr>
                            <m:t>𝑧</m:t>
                          </m:r>
                        </m:e>
                        <m:sup>
                          <m:r>
                            <a:rPr lang="en-US" sz="2000" b="0" i="1" smtClean="0">
                              <a:latin typeface="Cambria Math" charset="0"/>
                            </a:rPr>
                            <m:t>[</m:t>
                          </m:r>
                          <m:r>
                            <a:rPr lang="en-US" sz="2000" b="0" i="1" smtClean="0">
                              <a:latin typeface="Cambria Math" charset="0"/>
                            </a:rPr>
                            <m:t>𝑙</m:t>
                          </m:r>
                          <m:r>
                            <a:rPr lang="en-US" sz="2000" b="0" i="1" smtClean="0">
                              <a:latin typeface="Cambria Math" charset="0"/>
                            </a:rPr>
                            <m:t>+2]</m:t>
                          </m:r>
                        </m:sup>
                      </m:sSup>
                      <m:r>
                        <a:rPr lang="en-US" sz="2000" b="0" i="1" smtClean="0">
                          <a:latin typeface="Cambria Math" charset="0"/>
                        </a:rPr>
                        <m:t>= </m:t>
                      </m:r>
                      <m:sSup>
                        <m:sSupPr>
                          <m:ctrlPr>
                            <a:rPr lang="en-US" sz="2000" b="0" i="1" smtClean="0">
                              <a:latin typeface="Cambria Math" charset="0"/>
                            </a:rPr>
                          </m:ctrlPr>
                        </m:sSupPr>
                        <m:e>
                          <m:r>
                            <a:rPr lang="en-US" sz="2000" b="0" i="1" smtClean="0">
                              <a:latin typeface="Cambria Math" charset="0"/>
                            </a:rPr>
                            <m:t>𝑊</m:t>
                          </m:r>
                        </m:e>
                        <m:sup>
                          <m:r>
                            <a:rPr lang="en-US" sz="2000" b="0" i="1" smtClean="0">
                              <a:latin typeface="Cambria Math" charset="0"/>
                            </a:rPr>
                            <m:t>[</m:t>
                          </m:r>
                          <m:r>
                            <a:rPr lang="en-US" sz="2000" b="0" i="1" smtClean="0">
                              <a:latin typeface="Cambria Math" charset="0"/>
                            </a:rPr>
                            <m:t>𝑙</m:t>
                          </m:r>
                          <m:r>
                            <a:rPr lang="en-US" sz="2000" b="0" i="1" smtClean="0">
                              <a:latin typeface="Cambria Math" charset="0"/>
                            </a:rPr>
                            <m:t>+2]</m:t>
                          </m:r>
                        </m:sup>
                      </m:sSup>
                      <m:sSup>
                        <m:sSupPr>
                          <m:ctrlPr>
                            <a:rPr lang="en-US" sz="2000" b="0" i="1" smtClean="0">
                              <a:latin typeface="Cambria Math" charset="0"/>
                            </a:rPr>
                          </m:ctrlPr>
                        </m:sSupPr>
                        <m:e>
                          <m:r>
                            <a:rPr lang="en-US" sz="2000" b="0" i="1" smtClean="0">
                              <a:latin typeface="Cambria Math" charset="0"/>
                            </a:rPr>
                            <m:t>𝑎</m:t>
                          </m:r>
                        </m:e>
                        <m:sup>
                          <m:r>
                            <a:rPr lang="en-US" sz="2000" b="0" i="1" smtClean="0">
                              <a:latin typeface="Cambria Math" charset="0"/>
                            </a:rPr>
                            <m:t>[</m:t>
                          </m:r>
                          <m:r>
                            <a:rPr lang="en-US" sz="2000" b="0" i="1" smtClean="0">
                              <a:latin typeface="Cambria Math" charset="0"/>
                            </a:rPr>
                            <m:t>𝑙</m:t>
                          </m:r>
                          <m:r>
                            <a:rPr lang="en-US" sz="2000" b="0" i="1" smtClean="0">
                              <a:latin typeface="Cambria Math" charset="0"/>
                            </a:rPr>
                            <m:t>+1]</m:t>
                          </m:r>
                        </m:sup>
                      </m:sSup>
                      <m:r>
                        <a:rPr lang="en-US" sz="2000" b="0" i="1" smtClean="0">
                          <a:latin typeface="Cambria Math" charset="0"/>
                        </a:rPr>
                        <m:t>+</m:t>
                      </m:r>
                      <m:sSup>
                        <m:sSupPr>
                          <m:ctrlPr>
                            <a:rPr lang="en-US" sz="2000" b="0" i="1" smtClean="0">
                              <a:latin typeface="Cambria Math" charset="0"/>
                            </a:rPr>
                          </m:ctrlPr>
                        </m:sSupPr>
                        <m:e>
                          <m:r>
                            <a:rPr lang="en-US" sz="2000" b="0" i="1" smtClean="0">
                              <a:latin typeface="Cambria Math" charset="0"/>
                            </a:rPr>
                            <m:t>𝑏</m:t>
                          </m:r>
                        </m:e>
                        <m:sup>
                          <m:r>
                            <a:rPr lang="en-US" sz="2000" b="0" i="1" smtClean="0">
                              <a:latin typeface="Cambria Math" charset="0"/>
                            </a:rPr>
                            <m:t>[</m:t>
                          </m:r>
                          <m:r>
                            <a:rPr lang="en-US" sz="2000" b="0" i="1" smtClean="0">
                              <a:latin typeface="Cambria Math" charset="0"/>
                            </a:rPr>
                            <m:t>𝑙</m:t>
                          </m:r>
                          <m:r>
                            <a:rPr lang="en-US" sz="2000" b="0" i="1" smtClean="0">
                              <a:latin typeface="Cambria Math" charset="0"/>
                            </a:rPr>
                            <m:t>+2]</m:t>
                          </m:r>
                        </m:sup>
                      </m:sSup>
                    </m:oMath>
                  </m:oMathPara>
                </a14:m>
                <a:endParaRPr lang="en-US" sz="2000" b="0" dirty="0"/>
              </a:p>
              <a:p>
                <a:r>
                  <a:rPr lang="en-US" sz="2000" dirty="0"/>
                  <a:t>                  “output”</a:t>
                </a:r>
              </a:p>
            </p:txBody>
          </p:sp>
        </mc:Choice>
        <mc:Fallback xmlns="">
          <p:sp>
            <p:nvSpPr>
              <p:cNvPr id="41" name="TextBox 40"/>
              <p:cNvSpPr txBox="1">
                <a:spLocks noRot="1" noChangeAspect="1" noMove="1" noResize="1" noEditPoints="1" noAdjustHandles="1" noChangeArrowheads="1" noChangeShapeType="1" noTextEdit="1"/>
              </p:cNvSpPr>
              <p:nvPr/>
            </p:nvSpPr>
            <p:spPr>
              <a:xfrm>
                <a:off x="402204" y="4689105"/>
                <a:ext cx="3513591" cy="721095"/>
              </a:xfrm>
              <a:prstGeom prst="rect">
                <a:avLst/>
              </a:prstGeom>
              <a:blipFill rotWithShape="0">
                <a:blip r:embed="rId7"/>
                <a:stretch>
                  <a:fillRect b="-13445"/>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4492302" y="4604551"/>
                <a:ext cx="3469924" cy="7538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latin typeface="Cambria Math" charset="0"/>
                            </a:rPr>
                          </m:ctrlPr>
                        </m:sSupPr>
                        <m:e>
                          <m:r>
                            <a:rPr lang="en-US" sz="2000" b="0" i="1" smtClean="0">
                              <a:latin typeface="Cambria Math" charset="0"/>
                            </a:rPr>
                            <m:t>𝑎</m:t>
                          </m:r>
                        </m:e>
                        <m:sup>
                          <m:r>
                            <a:rPr lang="en-US" sz="2000" b="0" i="1" smtClean="0">
                              <a:latin typeface="Cambria Math" charset="0"/>
                            </a:rPr>
                            <m:t>[</m:t>
                          </m:r>
                          <m:r>
                            <a:rPr lang="en-US" sz="2000" b="0" i="1" smtClean="0">
                              <a:latin typeface="Cambria Math" charset="0"/>
                            </a:rPr>
                            <m:t>𝑙</m:t>
                          </m:r>
                          <m:r>
                            <a:rPr lang="en-US" sz="2000" b="0" i="1" smtClean="0">
                              <a:latin typeface="Cambria Math" charset="0"/>
                            </a:rPr>
                            <m:t>+2]</m:t>
                          </m:r>
                        </m:sup>
                      </m:sSup>
                      <m:r>
                        <a:rPr lang="en-US" sz="2000" b="0" i="1" smtClean="0">
                          <a:latin typeface="Cambria Math" charset="0"/>
                        </a:rPr>
                        <m:t>=</m:t>
                      </m:r>
                      <m:r>
                        <a:rPr lang="en-US" sz="2000" b="0" i="1" smtClean="0">
                          <a:latin typeface="Cambria Math" charset="0"/>
                        </a:rPr>
                        <m:t>𝑔</m:t>
                      </m:r>
                      <m:d>
                        <m:dPr>
                          <m:ctrlPr>
                            <a:rPr lang="en-US" sz="2000" b="0" i="1" smtClean="0">
                              <a:latin typeface="Cambria Math" charset="0"/>
                            </a:rPr>
                          </m:ctrlPr>
                        </m:dPr>
                        <m:e>
                          <m:sSup>
                            <m:sSupPr>
                              <m:ctrlPr>
                                <a:rPr lang="en-US" sz="2000" b="0" i="1" smtClean="0">
                                  <a:latin typeface="Cambria Math" charset="0"/>
                                </a:rPr>
                              </m:ctrlPr>
                            </m:sSupPr>
                            <m:e>
                              <m:r>
                                <a:rPr lang="en-US" sz="2000" b="0" i="1" smtClean="0">
                                  <a:latin typeface="Cambria Math" charset="0"/>
                                </a:rPr>
                                <m:t>𝑧</m:t>
                              </m:r>
                            </m:e>
                            <m:sup>
                              <m:d>
                                <m:dPr>
                                  <m:begChr m:val="["/>
                                  <m:endChr m:val="]"/>
                                  <m:ctrlPr>
                                    <a:rPr lang="en-US" sz="2000" b="0" i="1" smtClean="0">
                                      <a:latin typeface="Cambria Math" charset="0"/>
                                    </a:rPr>
                                  </m:ctrlPr>
                                </m:dPr>
                                <m:e>
                                  <m:r>
                                    <a:rPr lang="en-US" sz="2000" b="0" i="1" smtClean="0">
                                      <a:latin typeface="Cambria Math" charset="0"/>
                                    </a:rPr>
                                    <m:t>𝑙</m:t>
                                  </m:r>
                                  <m:r>
                                    <a:rPr lang="en-US" sz="2000" b="0" i="1" smtClean="0">
                                      <a:latin typeface="Cambria Math" charset="0"/>
                                    </a:rPr>
                                    <m:t>+2</m:t>
                                  </m:r>
                                </m:e>
                              </m:d>
                            </m:sup>
                          </m:sSup>
                          <m:r>
                            <a:rPr lang="en-US" sz="2000" b="0" i="1" smtClean="0">
                              <a:solidFill>
                                <a:srgbClr val="FF0000"/>
                              </a:solidFill>
                              <a:latin typeface="Cambria Math" panose="02040503050406030204" pitchFamily="18" charset="0"/>
                            </a:rPr>
                            <m:t>+</m:t>
                          </m:r>
                          <m:sSup>
                            <m:sSupPr>
                              <m:ctrlPr>
                                <a:rPr lang="en-US" sz="2000" b="0" i="1" smtClean="0">
                                  <a:solidFill>
                                    <a:srgbClr val="FF0000"/>
                                  </a:solidFill>
                                  <a:latin typeface="Cambria Math" charset="0"/>
                                </a:rPr>
                              </m:ctrlPr>
                            </m:sSupPr>
                            <m:e>
                              <m:r>
                                <a:rPr lang="en-US" sz="2000" b="0" i="1" smtClean="0">
                                  <a:solidFill>
                                    <a:srgbClr val="FF0000"/>
                                  </a:solidFill>
                                  <a:latin typeface="Cambria Math" panose="02040503050406030204" pitchFamily="18" charset="0"/>
                                </a:rPr>
                                <m:t>𝑎</m:t>
                              </m:r>
                            </m:e>
                            <m:sup>
                              <m:d>
                                <m:dPr>
                                  <m:begChr m:val="["/>
                                  <m:endChr m:val="]"/>
                                  <m:ctrlPr>
                                    <a:rPr lang="en-US" sz="2000" b="0" i="1" smtClean="0">
                                      <a:solidFill>
                                        <a:srgbClr val="FF0000"/>
                                      </a:solidFill>
                                      <a:latin typeface="Cambria Math" charset="0"/>
                                    </a:rPr>
                                  </m:ctrlPr>
                                </m:dPr>
                                <m:e>
                                  <m:r>
                                    <a:rPr lang="en-US" sz="2000" b="0" i="1" smtClean="0">
                                      <a:solidFill>
                                        <a:srgbClr val="FF0000"/>
                                      </a:solidFill>
                                      <a:latin typeface="Cambria Math" panose="02040503050406030204" pitchFamily="18" charset="0"/>
                                    </a:rPr>
                                    <m:t>𝑙</m:t>
                                  </m:r>
                                </m:e>
                              </m:d>
                            </m:sup>
                          </m:sSup>
                        </m:e>
                      </m:d>
                    </m:oMath>
                  </m:oMathPara>
                </a14:m>
                <a:endParaRPr lang="en-US" sz="2000" b="0" dirty="0"/>
              </a:p>
              <a:p>
                <a:r>
                  <a:rPr lang="en-US" sz="2000" dirty="0"/>
                  <a:t>        “</a:t>
                </a:r>
                <a:r>
                  <a:rPr lang="en-US" sz="2000" dirty="0" err="1"/>
                  <a:t>relu</a:t>
                </a:r>
                <a:r>
                  <a:rPr lang="en-US" sz="2000" dirty="0"/>
                  <a:t> on output </a:t>
                </a:r>
                <a:r>
                  <a:rPr lang="en-US" sz="2000" b="1" dirty="0">
                    <a:solidFill>
                      <a:srgbClr val="FF0000"/>
                    </a:solidFill>
                  </a:rPr>
                  <a:t>plus input</a:t>
                </a:r>
                <a:r>
                  <a:rPr lang="en-US" sz="2000" dirty="0"/>
                  <a:t>”</a:t>
                </a:r>
              </a:p>
            </p:txBody>
          </p:sp>
        </mc:Choice>
        <mc:Fallback xmlns="">
          <p:sp>
            <p:nvSpPr>
              <p:cNvPr id="42" name="TextBox 41"/>
              <p:cNvSpPr txBox="1">
                <a:spLocks noRot="1" noChangeAspect="1" noMove="1" noResize="1" noEditPoints="1" noAdjustHandles="1" noChangeArrowheads="1" noChangeShapeType="1" noTextEdit="1"/>
              </p:cNvSpPr>
              <p:nvPr/>
            </p:nvSpPr>
            <p:spPr>
              <a:xfrm>
                <a:off x="4492302" y="4604551"/>
                <a:ext cx="3469924" cy="753861"/>
              </a:xfrm>
              <a:prstGeom prst="rect">
                <a:avLst/>
              </a:prstGeom>
              <a:blipFill rotWithShape="0">
                <a:blip r:embed="rId8"/>
                <a:stretch>
                  <a:fillRect r="-1757" b="-12903"/>
                </a:stretch>
              </a:blipFill>
            </p:spPr>
            <p:txBody>
              <a:bodyPr/>
              <a:lstStyle/>
              <a:p>
                <a:r>
                  <a:rPr lang="he-IL">
                    <a:noFill/>
                  </a:rPr>
                  <a:t> </a:t>
                </a:r>
              </a:p>
            </p:txBody>
          </p:sp>
        </mc:Fallback>
      </mc:AlternateContent>
      <p:sp>
        <p:nvSpPr>
          <p:cNvPr id="24" name="Rectangle 4"/>
          <p:cNvSpPr/>
          <p:nvPr/>
        </p:nvSpPr>
        <p:spPr>
          <a:xfrm>
            <a:off x="0" y="260270"/>
            <a:ext cx="12192000" cy="1183897"/>
          </a:xfrm>
          <a:prstGeom prst="rect">
            <a:avLst/>
          </a:prstGeom>
          <a:gradFill flip="none" rotWithShape="1">
            <a:gsLst>
              <a:gs pos="100000">
                <a:schemeClr val="bg2"/>
              </a:gs>
              <a:gs pos="50000">
                <a:schemeClr val="accent3">
                  <a:tint val="44500"/>
                  <a:satMod val="160000"/>
                  <a:alpha val="12000"/>
                </a:schemeClr>
              </a:gs>
            </a:gsLst>
            <a:lin ang="108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1"/>
            <a:r>
              <a:rPr lang="en-US" sz="3600" b="1" dirty="0">
                <a:solidFill>
                  <a:schemeClr val="tx1"/>
                </a:solidFill>
                <a:latin typeface="Arial"/>
                <a:cs typeface="Arial"/>
              </a:rPr>
              <a:t>Residual Blocks</a:t>
            </a:r>
          </a:p>
        </p:txBody>
      </p:sp>
      <p:graphicFrame>
        <p:nvGraphicFramePr>
          <p:cNvPr id="26" name="דיאגרמה 25"/>
          <p:cNvGraphicFramePr/>
          <p:nvPr>
            <p:extLst>
              <p:ext uri="{D42A27DB-BD31-4B8C-83A1-F6EECF244321}">
                <p14:modId xmlns:p14="http://schemas.microsoft.com/office/powerpoint/2010/main" val="943782767"/>
              </p:ext>
            </p:extLst>
          </p:nvPr>
        </p:nvGraphicFramePr>
        <p:xfrm>
          <a:off x="333375" y="5603779"/>
          <a:ext cx="11525250" cy="125422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30" name="Picture 2" descr="https://cdn-images-1.medium.com/max/1200/1*o3L63OIJhU3ySOhHTLMoiw.png">
            <a:extLst>
              <a:ext uri="{FF2B5EF4-FFF2-40B4-BE49-F238E27FC236}">
                <a16:creationId xmlns="" xmlns:a16="http://schemas.microsoft.com/office/drawing/2014/main" id="{76A8B5E8-FC0D-443F-9510-415BC5F7BE2E}"/>
              </a:ext>
            </a:extLst>
          </p:cNvPr>
          <p:cNvPicPr>
            <a:picLocks noGrp="1" noChangeAspect="1" noChangeArrowheads="1"/>
          </p:cNvPicPr>
          <p:nvPr>
            <p:ph idx="1"/>
          </p:nvPr>
        </p:nvPicPr>
        <p:blipFill>
          <a:blip r:embed="rId14" cstate="print">
            <a:extLst>
              <a:ext uri="{28A0092B-C50C-407E-A947-70E740481C1C}">
                <a14:useLocalDpi xmlns:a14="http://schemas.microsoft.com/office/drawing/2010/main" val="0"/>
              </a:ext>
            </a:extLst>
          </a:blip>
          <a:srcRect/>
          <a:stretch>
            <a:fillRect/>
          </a:stretch>
        </p:blipFill>
        <p:spPr bwMode="auto">
          <a:xfrm>
            <a:off x="7860058" y="1348304"/>
            <a:ext cx="419406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55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p:bldP spid="10" grpId="0"/>
      <p:bldP spid="14" grpId="0" animBg="1"/>
      <p:bldP spid="15" grpId="0" animBg="1"/>
      <p:bldP spid="16" grpId="0" animBg="1"/>
      <p:bldP spid="17" grpId="0"/>
      <p:bldP spid="39" grpId="0"/>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C83EDA2-AB15-4A3D-AD14-AF1298458D4B}"/>
              </a:ext>
            </a:extLst>
          </p:cNvPr>
          <p:cNvSpPr>
            <a:spLocks noGrp="1"/>
          </p:cNvSpPr>
          <p:nvPr>
            <p:ph idx="1"/>
          </p:nvPr>
        </p:nvSpPr>
        <p:spPr>
          <a:xfrm>
            <a:off x="333375" y="1860550"/>
            <a:ext cx="10515600" cy="4351338"/>
          </a:xfrm>
        </p:spPr>
        <p:txBody>
          <a:bodyPr/>
          <a:lstStyle/>
          <a:p>
            <a:r>
              <a:rPr lang="en-US" dirty="0"/>
              <a:t>Such connections are referred as skipped connections or shortcuts. In general similar models could skip over several layers.</a:t>
            </a:r>
          </a:p>
          <a:p>
            <a:r>
              <a:rPr lang="en-US" dirty="0"/>
              <a:t>They refer to residual part of the network as a unit with input and output.</a:t>
            </a:r>
          </a:p>
          <a:p>
            <a:r>
              <a:rPr lang="en-US" dirty="0"/>
              <a:t>Such residual part receives the input as an amplifier to its output – The dimensions usually are the same.</a:t>
            </a:r>
          </a:p>
          <a:p>
            <a:r>
              <a:rPr lang="en-US" dirty="0"/>
              <a:t>Another option is to use a projection to the output space.</a:t>
            </a:r>
          </a:p>
          <a:p>
            <a:r>
              <a:rPr lang="en-US" dirty="0"/>
              <a:t>Either way – no additional training parameters are used.</a:t>
            </a:r>
          </a:p>
          <a:p>
            <a:endParaRPr lang="en-US" dirty="0"/>
          </a:p>
        </p:txBody>
      </p:sp>
      <p:sp>
        <p:nvSpPr>
          <p:cNvPr id="4" name="Rectangle 4"/>
          <p:cNvSpPr/>
          <p:nvPr/>
        </p:nvSpPr>
        <p:spPr>
          <a:xfrm>
            <a:off x="0" y="499952"/>
            <a:ext cx="12192000" cy="1183897"/>
          </a:xfrm>
          <a:prstGeom prst="rect">
            <a:avLst/>
          </a:prstGeom>
          <a:gradFill flip="none" rotWithShape="1">
            <a:gsLst>
              <a:gs pos="100000">
                <a:schemeClr val="bg2"/>
              </a:gs>
              <a:gs pos="50000">
                <a:schemeClr val="accent3">
                  <a:tint val="44500"/>
                  <a:satMod val="160000"/>
                  <a:alpha val="12000"/>
                </a:schemeClr>
              </a:gs>
            </a:gsLst>
            <a:lin ang="108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1"/>
            <a:r>
              <a:rPr lang="en-US" sz="3600" b="1" smtClean="0">
                <a:solidFill>
                  <a:schemeClr val="tx1"/>
                </a:solidFill>
                <a:latin typeface="Arial"/>
                <a:cs typeface="Arial"/>
              </a:rPr>
              <a:t>Skip Connections “shortcuts”</a:t>
            </a:r>
            <a:endParaRPr lang="en-US" sz="3600" b="1" dirty="0">
              <a:solidFill>
                <a:schemeClr val="tx1"/>
              </a:solidFill>
              <a:latin typeface="Arial"/>
              <a:cs typeface="Arial"/>
            </a:endParaRPr>
          </a:p>
        </p:txBody>
      </p:sp>
      <p:graphicFrame>
        <p:nvGraphicFramePr>
          <p:cNvPr id="6" name="דיאגרמה 5"/>
          <p:cNvGraphicFramePr/>
          <p:nvPr>
            <p:extLst>
              <p:ext uri="{D42A27DB-BD31-4B8C-83A1-F6EECF244321}">
                <p14:modId xmlns:p14="http://schemas.microsoft.com/office/powerpoint/2010/main" val="943782767"/>
              </p:ext>
            </p:extLst>
          </p:nvPr>
        </p:nvGraphicFramePr>
        <p:xfrm>
          <a:off x="333375" y="5603779"/>
          <a:ext cx="11525250" cy="1254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3">
            <a:extLst>
              <a:ext uri="{FF2B5EF4-FFF2-40B4-BE49-F238E27FC236}">
                <a16:creationId xmlns="" xmlns:a16="http://schemas.microsoft.com/office/drawing/2014/main" id="{2B8B44F0-96AB-4547-950E-BED46223912A}"/>
              </a:ext>
            </a:extLst>
          </p:cNvPr>
          <p:cNvPicPr>
            <a:picLocks noChangeAspect="1"/>
          </p:cNvPicPr>
          <p:nvPr/>
        </p:nvPicPr>
        <p:blipFill>
          <a:blip r:embed="rId8"/>
          <a:stretch>
            <a:fillRect/>
          </a:stretch>
        </p:blipFill>
        <p:spPr>
          <a:xfrm>
            <a:off x="8686800" y="0"/>
            <a:ext cx="3505200" cy="1933575"/>
          </a:xfrm>
          <a:prstGeom prst="rect">
            <a:avLst/>
          </a:prstGeom>
        </p:spPr>
      </p:pic>
    </p:spTree>
    <p:extLst>
      <p:ext uri="{BB962C8B-B14F-4D97-AF65-F5344CB8AC3E}">
        <p14:creationId xmlns:p14="http://schemas.microsoft.com/office/powerpoint/2010/main" val="3082532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99952"/>
            <a:ext cx="12192000" cy="1183897"/>
          </a:xfrm>
          <a:prstGeom prst="rect">
            <a:avLst/>
          </a:prstGeom>
          <a:gradFill flip="none" rotWithShape="1">
            <a:gsLst>
              <a:gs pos="100000">
                <a:schemeClr val="bg2"/>
              </a:gs>
              <a:gs pos="50000">
                <a:schemeClr val="accent3">
                  <a:tint val="44500"/>
                  <a:satMod val="160000"/>
                  <a:alpha val="12000"/>
                </a:schemeClr>
              </a:gs>
            </a:gsLst>
            <a:lin ang="108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1"/>
            <a:endParaRPr lang="en-US" sz="3600" b="1" dirty="0">
              <a:solidFill>
                <a:schemeClr val="tx1"/>
              </a:solidFill>
              <a:latin typeface="Arial"/>
              <a:cs typeface="Arial"/>
            </a:endParaRPr>
          </a:p>
        </p:txBody>
      </p:sp>
      <p:sp>
        <p:nvSpPr>
          <p:cNvPr id="2" name="Title 1">
            <a:extLst>
              <a:ext uri="{FF2B5EF4-FFF2-40B4-BE49-F238E27FC236}">
                <a16:creationId xmlns="" xmlns:a16="http://schemas.microsoft.com/office/drawing/2014/main" id="{03D10C9A-E49E-4539-9B07-5A26C8BF998E}"/>
              </a:ext>
            </a:extLst>
          </p:cNvPr>
          <p:cNvSpPr>
            <a:spLocks noGrp="1"/>
          </p:cNvSpPr>
          <p:nvPr>
            <p:ph type="title"/>
          </p:nvPr>
        </p:nvSpPr>
        <p:spPr/>
        <p:txBody>
          <a:bodyPr/>
          <a:lstStyle/>
          <a:p>
            <a:r>
              <a:rPr lang="en-US" b="1" dirty="0"/>
              <a:t>The new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84A70B40-80FC-47F3-A696-9BF37EE098B9}"/>
                  </a:ext>
                </a:extLst>
              </p:cNvPr>
              <p:cNvSpPr>
                <a:spLocks noGrp="1"/>
              </p:cNvSpPr>
              <p:nvPr>
                <p:ph idx="1"/>
              </p:nvPr>
            </p:nvSpPr>
            <p:spPr/>
            <p:txBody>
              <a:bodyPr/>
              <a:lstStyle/>
              <a:p>
                <a:r>
                  <a:rPr lang="en-US" dirty="0"/>
                  <a:t>Referring the original residual function as H</a:t>
                </a:r>
                <a14:m>
                  <m:oMath xmlns:m="http://schemas.openxmlformats.org/officeDocument/2006/math">
                    <m:d>
                      <m:dPr>
                        <m:ctrlPr>
                          <a:rPr lang="en-US" b="0" i="1" smtClean="0">
                            <a:latin typeface="Cambria Math" charset="0"/>
                          </a:rPr>
                        </m:ctrlPr>
                      </m:dPr>
                      <m:e>
                        <m:r>
                          <a:rPr lang="en-US" b="0" i="1" smtClean="0">
                            <a:latin typeface="Cambria Math" panose="02040503050406030204" pitchFamily="18" charset="0"/>
                          </a:rPr>
                          <m:t>𝑥</m:t>
                        </m:r>
                      </m:e>
                    </m:d>
                  </m:oMath>
                </a14:m>
                <a:r>
                  <a:rPr lang="en-US" dirty="0"/>
                  <a:t>.</a:t>
                </a:r>
              </a:p>
              <a:p>
                <a:r>
                  <a:rPr lang="en-US" dirty="0"/>
                  <a:t>The residual parts now fits a new function </a:t>
                </a:r>
                <a14:m>
                  <m:oMath xmlns:m="http://schemas.openxmlformats.org/officeDocument/2006/math">
                    <m:r>
                      <m:rPr>
                        <m:sty m:val="p"/>
                      </m:rPr>
                      <a:rPr lang="en-US" b="0" i="0" smtClean="0">
                        <a:latin typeface="Cambria Math" panose="02040503050406030204" pitchFamily="18" charset="0"/>
                      </a:rPr>
                      <m:t>F</m:t>
                    </m:r>
                    <m:r>
                      <a:rPr lang="en-US" b="0" i="0" smtClean="0">
                        <a:latin typeface="Cambria Math" panose="02040503050406030204" pitchFamily="18" charset="0"/>
                      </a:rPr>
                      <m:t>(</m:t>
                    </m:r>
                    <m:r>
                      <m:rPr>
                        <m:sty m:val="p"/>
                      </m:rPr>
                      <a:rPr lang="en-US" b="0" i="0" smtClean="0">
                        <a:latin typeface="Cambria Math" panose="02040503050406030204" pitchFamily="18" charset="0"/>
                      </a:rPr>
                      <m:t>x</m:t>
                    </m:r>
                    <m:r>
                      <a:rPr lang="en-US" b="0" i="0" smtClean="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𝐻</m:t>
                    </m:r>
                    <m:d>
                      <m:dPr>
                        <m:ctrlPr>
                          <a:rPr lang="en-US" b="0" i="1" smtClean="0">
                            <a:latin typeface="Cambria Math"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𝑥</m:t>
                    </m:r>
                  </m:oMath>
                </a14:m>
                <a:r>
                  <a:rPr lang="en-US" dirty="0"/>
                  <a:t>.</a:t>
                </a:r>
              </a:p>
              <a:p>
                <a:r>
                  <a:rPr lang="en-US" dirty="0"/>
                  <a:t>The original mapping is recast into </a:t>
                </a:r>
                <a14:m>
                  <m:oMath xmlns:m="http://schemas.openxmlformats.org/officeDocument/2006/math">
                    <m:r>
                      <a:rPr lang="en-US" i="1">
                        <a:latin typeface="Cambria Math" panose="02040503050406030204" pitchFamily="18" charset="0"/>
                      </a:rPr>
                      <m:t>𝐻</m:t>
                    </m:r>
                    <m:d>
                      <m:dPr>
                        <m:ctrlPr>
                          <a:rPr lang="en-US" i="1">
                            <a:latin typeface="Cambria Math" charset="0"/>
                          </a:rPr>
                        </m:ctrlPr>
                      </m:dPr>
                      <m:e>
                        <m:r>
                          <a:rPr lang="en-US" i="1">
                            <a:latin typeface="Cambria Math" panose="02040503050406030204" pitchFamily="18" charset="0"/>
                          </a:rPr>
                          <m:t>𝑥</m:t>
                        </m:r>
                      </m:e>
                    </m:d>
                    <m:r>
                      <a:rPr lang="en-US" b="0" i="1" smtClean="0">
                        <a:latin typeface="Cambria Math" panose="02040503050406030204" pitchFamily="18" charset="0"/>
                      </a:rPr>
                      <m:t>+</m:t>
                    </m:r>
                    <m:r>
                      <a:rPr lang="en-US" i="1">
                        <a:latin typeface="Cambria Math" panose="02040503050406030204" pitchFamily="18" charset="0"/>
                      </a:rPr>
                      <m:t>𝑥</m:t>
                    </m:r>
                  </m:oMath>
                </a14:m>
                <a:r>
                  <a:rPr lang="en-US" dirty="0"/>
                  <a:t>.</a:t>
                </a:r>
              </a:p>
              <a:p>
                <a:r>
                  <a:rPr lang="en-US" dirty="0"/>
                  <a:t>The hypothesis of this research is that it is easier to learn </a:t>
                </a:r>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a:t>
                </a:r>
              </a:p>
              <a:p>
                <a:r>
                  <a:rPr lang="en-US" dirty="0"/>
                  <a:t>Theoretically the problems are equivalent.</a:t>
                </a:r>
              </a:p>
            </p:txBody>
          </p:sp>
        </mc:Choice>
        <mc:Fallback xmlns="">
          <p:sp>
            <p:nvSpPr>
              <p:cNvPr id="3" name="Content Placeholder 2">
                <a:extLst>
                  <a:ext uri="{FF2B5EF4-FFF2-40B4-BE49-F238E27FC236}">
                    <a16:creationId xmlns:a16="http://schemas.microsoft.com/office/drawing/2014/main" id="{84A70B40-80FC-47F3-A696-9BF37EE098B9}"/>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graphicFrame>
        <p:nvGraphicFramePr>
          <p:cNvPr id="6" name="דיאגרמה 5"/>
          <p:cNvGraphicFramePr/>
          <p:nvPr>
            <p:extLst>
              <p:ext uri="{D42A27DB-BD31-4B8C-83A1-F6EECF244321}">
                <p14:modId xmlns:p14="http://schemas.microsoft.com/office/powerpoint/2010/main" val="943782767"/>
              </p:ext>
            </p:extLst>
          </p:nvPr>
        </p:nvGraphicFramePr>
        <p:xfrm>
          <a:off x="333375" y="5603779"/>
          <a:ext cx="11525250" cy="1254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4791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p:nvPr/>
        </p:nvSpPr>
        <p:spPr>
          <a:xfrm>
            <a:off x="0" y="499952"/>
            <a:ext cx="12192000" cy="1183897"/>
          </a:xfrm>
          <a:prstGeom prst="rect">
            <a:avLst/>
          </a:prstGeom>
          <a:gradFill flip="none" rotWithShape="1">
            <a:gsLst>
              <a:gs pos="100000">
                <a:schemeClr val="bg2"/>
              </a:gs>
              <a:gs pos="50000">
                <a:schemeClr val="accent3">
                  <a:tint val="44500"/>
                  <a:satMod val="160000"/>
                  <a:alpha val="12000"/>
                </a:schemeClr>
              </a:gs>
            </a:gsLst>
            <a:lin ang="108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1"/>
            <a:endParaRPr lang="en-US" sz="3600" b="1" dirty="0">
              <a:solidFill>
                <a:schemeClr val="tx1"/>
              </a:solidFill>
              <a:latin typeface="Arial"/>
              <a:cs typeface="Arial"/>
            </a:endParaRPr>
          </a:p>
        </p:txBody>
      </p:sp>
      <p:sp>
        <p:nvSpPr>
          <p:cNvPr id="2" name="Title 1">
            <a:extLst>
              <a:ext uri="{FF2B5EF4-FFF2-40B4-BE49-F238E27FC236}">
                <a16:creationId xmlns="" xmlns:a16="http://schemas.microsoft.com/office/drawing/2014/main" id="{5BAAC954-A885-4422-8A08-A80833932D31}"/>
              </a:ext>
            </a:extLst>
          </p:cNvPr>
          <p:cNvSpPr>
            <a:spLocks noGrp="1"/>
          </p:cNvSpPr>
          <p:nvPr>
            <p:ph type="title"/>
          </p:nvPr>
        </p:nvSpPr>
        <p:spPr/>
        <p:txBody>
          <a:bodyPr/>
          <a:lstStyle/>
          <a:p>
            <a:r>
              <a:rPr lang="en-US" b="1" dirty="0" err="1"/>
              <a:t>ResNet</a:t>
            </a:r>
            <a:r>
              <a:rPr lang="en-US" b="1" dirty="0"/>
              <a:t> as a </a:t>
            </a:r>
            <a:r>
              <a:rPr lang="en-US" b="1" dirty="0" err="1"/>
              <a:t>ConvNet</a:t>
            </a:r>
            <a:endParaRPr lang="en-US" b="1" dirty="0"/>
          </a:p>
        </p:txBody>
      </p:sp>
      <p:sp>
        <p:nvSpPr>
          <p:cNvPr id="3" name="Content Placeholder 2">
            <a:extLst>
              <a:ext uri="{FF2B5EF4-FFF2-40B4-BE49-F238E27FC236}">
                <a16:creationId xmlns="" xmlns:a16="http://schemas.microsoft.com/office/drawing/2014/main" id="{18D960DF-08BD-4279-A473-EADCCB897349}"/>
              </a:ext>
            </a:extLst>
          </p:cNvPr>
          <p:cNvSpPr>
            <a:spLocks noGrp="1"/>
          </p:cNvSpPr>
          <p:nvPr>
            <p:ph idx="1"/>
          </p:nvPr>
        </p:nvSpPr>
        <p:spPr/>
        <p:txBody>
          <a:bodyPr/>
          <a:lstStyle/>
          <a:p>
            <a:r>
              <a:rPr lang="en-US" dirty="0"/>
              <a:t>Till now we talked about fully connected layers.</a:t>
            </a:r>
          </a:p>
          <a:p>
            <a:r>
              <a:rPr lang="en-US" dirty="0"/>
              <a:t>The </a:t>
            </a:r>
            <a:r>
              <a:rPr lang="en-US" b="1" dirty="0" err="1"/>
              <a:t>ResNet</a:t>
            </a:r>
            <a:r>
              <a:rPr lang="en-US" dirty="0"/>
              <a:t> idea could easily expended into convolutional model.</a:t>
            </a:r>
          </a:p>
          <a:p>
            <a:r>
              <a:rPr lang="en-US" dirty="0"/>
              <a:t>Other adaptations of this idea could be easily introduced to almost any kind of deep layered network.</a:t>
            </a:r>
          </a:p>
        </p:txBody>
      </p:sp>
      <p:graphicFrame>
        <p:nvGraphicFramePr>
          <p:cNvPr id="8" name="דיאגרמה 7"/>
          <p:cNvGraphicFramePr/>
          <p:nvPr>
            <p:extLst>
              <p:ext uri="{D42A27DB-BD31-4B8C-83A1-F6EECF244321}">
                <p14:modId xmlns:p14="http://schemas.microsoft.com/office/powerpoint/2010/main" val="4276380007"/>
              </p:ext>
            </p:extLst>
          </p:nvPr>
        </p:nvGraphicFramePr>
        <p:xfrm>
          <a:off x="333375" y="5394229"/>
          <a:ext cx="11525250" cy="12542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2268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7"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726" name="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9199" y="5870701"/>
            <a:ext cx="1160400" cy="123599"/>
          </a:xfrm>
          <a:prstGeom prst="rect">
            <a:avLst/>
          </a:prstGeom>
        </p:spPr>
      </p:pic>
      <p:pic>
        <p:nvPicPr>
          <p:cNvPr id="2727" name="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6499" y="5858001"/>
            <a:ext cx="1185800" cy="148999"/>
          </a:xfrm>
          <a:prstGeom prst="rect">
            <a:avLst/>
          </a:prstGeom>
        </p:spPr>
      </p:pic>
      <p:sp>
        <p:nvSpPr>
          <p:cNvPr id="8" name="text 1"/>
          <p:cNvSpPr txBox="1"/>
          <p:nvPr/>
        </p:nvSpPr>
        <p:spPr>
          <a:xfrm>
            <a:off x="9551069" y="5891929"/>
            <a:ext cx="277640" cy="143565"/>
          </a:xfrm>
          <a:prstGeom prst="rect">
            <a:avLst/>
          </a:prstGeom>
        </p:spPr>
        <p:txBody>
          <a:bodyPr vert="horz" wrap="none" lIns="0" tIns="0" rIns="0" bIns="0" rtlCol="0">
            <a:spAutoFit/>
          </a:bodyPr>
          <a:lstStyle/>
          <a:p>
            <a:r>
              <a:rPr sz="933" spc="13" dirty="0">
                <a:solidFill>
                  <a:srgbClr val="434343"/>
                </a:solidFill>
                <a:latin typeface="Arial"/>
                <a:cs typeface="Arial"/>
              </a:rPr>
              <a:t>Input</a:t>
            </a:r>
            <a:endParaRPr sz="933">
              <a:latin typeface="Arial"/>
              <a:cs typeface="Arial"/>
            </a:endParaRPr>
          </a:p>
        </p:txBody>
      </p:sp>
      <p:pic>
        <p:nvPicPr>
          <p:cNvPr id="2728" name="Imag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03389" y="270667"/>
            <a:ext cx="1160400" cy="123600"/>
          </a:xfrm>
          <a:prstGeom prst="rect">
            <a:avLst/>
          </a:prstGeom>
        </p:spPr>
      </p:pic>
      <p:pic>
        <p:nvPicPr>
          <p:cNvPr id="2729" name="Imag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90689" y="257967"/>
            <a:ext cx="1185800" cy="149000"/>
          </a:xfrm>
          <a:prstGeom prst="rect">
            <a:avLst/>
          </a:prstGeom>
        </p:spPr>
      </p:pic>
      <p:sp>
        <p:nvSpPr>
          <p:cNvPr id="9" name="text 1"/>
          <p:cNvSpPr txBox="1"/>
          <p:nvPr/>
        </p:nvSpPr>
        <p:spPr>
          <a:xfrm>
            <a:off x="9471905" y="291894"/>
            <a:ext cx="452496" cy="143565"/>
          </a:xfrm>
          <a:prstGeom prst="rect">
            <a:avLst/>
          </a:prstGeom>
        </p:spPr>
        <p:txBody>
          <a:bodyPr vert="horz" wrap="none" lIns="0" tIns="0" rIns="0" bIns="0" rtlCol="0">
            <a:spAutoFit/>
          </a:bodyPr>
          <a:lstStyle/>
          <a:p>
            <a:r>
              <a:rPr sz="933" spc="13" dirty="0">
                <a:solidFill>
                  <a:srgbClr val="FF0000"/>
                </a:solidFill>
                <a:latin typeface="Arial"/>
                <a:cs typeface="Arial"/>
              </a:rPr>
              <a:t>Softmax</a:t>
            </a:r>
            <a:endParaRPr sz="933">
              <a:latin typeface="Arial"/>
              <a:cs typeface="Arial"/>
            </a:endParaRPr>
          </a:p>
        </p:txBody>
      </p:sp>
      <p:pic>
        <p:nvPicPr>
          <p:cNvPr id="2730" name="Imag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99181" y="5044404"/>
            <a:ext cx="1160400" cy="123600"/>
          </a:xfrm>
          <a:prstGeom prst="rect">
            <a:avLst/>
          </a:prstGeom>
        </p:spPr>
      </p:pic>
      <p:pic>
        <p:nvPicPr>
          <p:cNvPr id="2731" name="Image"/>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86481" y="5031704"/>
            <a:ext cx="1185800" cy="149000"/>
          </a:xfrm>
          <a:prstGeom prst="rect">
            <a:avLst/>
          </a:prstGeom>
        </p:spPr>
      </p:pic>
      <p:sp>
        <p:nvSpPr>
          <p:cNvPr id="10" name="text 1"/>
          <p:cNvSpPr txBox="1"/>
          <p:nvPr/>
        </p:nvSpPr>
        <p:spPr>
          <a:xfrm>
            <a:off x="9346829" y="5065633"/>
            <a:ext cx="702885" cy="143565"/>
          </a:xfrm>
          <a:prstGeom prst="rect">
            <a:avLst/>
          </a:prstGeom>
        </p:spPr>
        <p:txBody>
          <a:bodyPr vert="horz" wrap="none" lIns="0" tIns="0" rIns="0" bIns="0" rtlCol="0">
            <a:spAutoFit/>
          </a:bodyPr>
          <a:lstStyle/>
          <a:p>
            <a:r>
              <a:rPr sz="933" spc="13" dirty="0">
                <a:solidFill>
                  <a:srgbClr val="741B47"/>
                </a:solidFill>
                <a:latin typeface="Arial"/>
                <a:cs typeface="Arial"/>
              </a:rPr>
              <a:t>3x3 conv, 64</a:t>
            </a:r>
            <a:endParaRPr sz="933">
              <a:latin typeface="Arial"/>
              <a:cs typeface="Arial"/>
            </a:endParaRPr>
          </a:p>
        </p:txBody>
      </p:sp>
      <p:pic>
        <p:nvPicPr>
          <p:cNvPr id="2732" name="Image"/>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96789" y="5690317"/>
            <a:ext cx="1160400" cy="123600"/>
          </a:xfrm>
          <a:prstGeom prst="rect">
            <a:avLst/>
          </a:prstGeom>
        </p:spPr>
      </p:pic>
      <p:pic>
        <p:nvPicPr>
          <p:cNvPr id="2733" name="Image"/>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84089" y="5677617"/>
            <a:ext cx="1185800" cy="149000"/>
          </a:xfrm>
          <a:prstGeom prst="rect">
            <a:avLst/>
          </a:prstGeom>
        </p:spPr>
      </p:pic>
      <p:sp>
        <p:nvSpPr>
          <p:cNvPr id="11" name="text 1"/>
          <p:cNvSpPr txBox="1"/>
          <p:nvPr/>
        </p:nvSpPr>
        <p:spPr>
          <a:xfrm>
            <a:off x="9242398" y="5711546"/>
            <a:ext cx="913199" cy="143565"/>
          </a:xfrm>
          <a:prstGeom prst="rect">
            <a:avLst/>
          </a:prstGeom>
        </p:spPr>
        <p:txBody>
          <a:bodyPr vert="horz" wrap="none" lIns="0" tIns="0" rIns="0" bIns="0" rtlCol="0">
            <a:spAutoFit/>
          </a:bodyPr>
          <a:lstStyle/>
          <a:p>
            <a:r>
              <a:rPr sz="933" spc="13" dirty="0">
                <a:solidFill>
                  <a:srgbClr val="FF9900"/>
                </a:solidFill>
                <a:latin typeface="Arial"/>
                <a:cs typeface="Arial"/>
              </a:rPr>
              <a:t>7x7 conv, 64, / 2</a:t>
            </a:r>
            <a:endParaRPr sz="933">
              <a:latin typeface="Arial"/>
              <a:cs typeface="Arial"/>
            </a:endParaRPr>
          </a:p>
        </p:txBody>
      </p:sp>
      <p:pic>
        <p:nvPicPr>
          <p:cNvPr id="2734" name="Image"/>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97452" y="451065"/>
            <a:ext cx="1160400" cy="123599"/>
          </a:xfrm>
          <a:prstGeom prst="rect">
            <a:avLst/>
          </a:prstGeom>
        </p:spPr>
      </p:pic>
      <p:pic>
        <p:nvPicPr>
          <p:cNvPr id="2735" name="Image"/>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084752" y="438365"/>
            <a:ext cx="1185800" cy="148999"/>
          </a:xfrm>
          <a:prstGeom prst="rect">
            <a:avLst/>
          </a:prstGeom>
        </p:spPr>
      </p:pic>
      <p:sp>
        <p:nvSpPr>
          <p:cNvPr id="12" name="text 1"/>
          <p:cNvSpPr txBox="1"/>
          <p:nvPr/>
        </p:nvSpPr>
        <p:spPr>
          <a:xfrm>
            <a:off x="9455903" y="472291"/>
            <a:ext cx="474938" cy="143565"/>
          </a:xfrm>
          <a:prstGeom prst="rect">
            <a:avLst/>
          </a:prstGeom>
        </p:spPr>
        <p:txBody>
          <a:bodyPr vert="horz" wrap="none" lIns="0" tIns="0" rIns="0" bIns="0" rtlCol="0">
            <a:spAutoFit/>
          </a:bodyPr>
          <a:lstStyle/>
          <a:p>
            <a:r>
              <a:rPr sz="933" spc="13" dirty="0">
                <a:solidFill>
                  <a:srgbClr val="38761D"/>
                </a:solidFill>
                <a:latin typeface="Arial"/>
                <a:cs typeface="Arial"/>
              </a:rPr>
              <a:t>FC 1000</a:t>
            </a:r>
            <a:endParaRPr sz="933">
              <a:latin typeface="Arial"/>
              <a:cs typeface="Arial"/>
            </a:endParaRPr>
          </a:p>
        </p:txBody>
      </p:sp>
      <p:pic>
        <p:nvPicPr>
          <p:cNvPr id="2736" name="Image"/>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099181" y="5510444"/>
            <a:ext cx="1160400" cy="123600"/>
          </a:xfrm>
          <a:prstGeom prst="rect">
            <a:avLst/>
          </a:prstGeom>
        </p:spPr>
      </p:pic>
      <p:pic>
        <p:nvPicPr>
          <p:cNvPr id="2737" name="Image"/>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086481" y="5497744"/>
            <a:ext cx="1185800" cy="149000"/>
          </a:xfrm>
          <a:prstGeom prst="rect">
            <a:avLst/>
          </a:prstGeom>
        </p:spPr>
      </p:pic>
      <p:sp>
        <p:nvSpPr>
          <p:cNvPr id="13" name="text 1"/>
          <p:cNvSpPr txBox="1"/>
          <p:nvPr/>
        </p:nvSpPr>
        <p:spPr>
          <a:xfrm>
            <a:off x="9565224" y="5531674"/>
            <a:ext cx="248722" cy="143565"/>
          </a:xfrm>
          <a:prstGeom prst="rect">
            <a:avLst/>
          </a:prstGeom>
        </p:spPr>
        <p:txBody>
          <a:bodyPr vert="horz" wrap="none" lIns="0" tIns="0" rIns="0" bIns="0" rtlCol="0">
            <a:spAutoFit/>
          </a:bodyPr>
          <a:lstStyle/>
          <a:p>
            <a:r>
              <a:rPr sz="933" spc="13" dirty="0">
                <a:solidFill>
                  <a:srgbClr val="4A86E8"/>
                </a:solidFill>
                <a:latin typeface="Arial"/>
                <a:cs typeface="Arial"/>
              </a:rPr>
              <a:t>Pool</a:t>
            </a:r>
            <a:endParaRPr sz="933">
              <a:latin typeface="Arial"/>
              <a:cs typeface="Arial"/>
            </a:endParaRPr>
          </a:p>
        </p:txBody>
      </p:sp>
      <p:pic>
        <p:nvPicPr>
          <p:cNvPr id="2738" name="Image"/>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099181" y="5218612"/>
            <a:ext cx="1160400" cy="123600"/>
          </a:xfrm>
          <a:prstGeom prst="rect">
            <a:avLst/>
          </a:prstGeom>
        </p:spPr>
      </p:pic>
      <p:pic>
        <p:nvPicPr>
          <p:cNvPr id="2739" name="Image"/>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086481" y="5205912"/>
            <a:ext cx="1185800" cy="149000"/>
          </a:xfrm>
          <a:prstGeom prst="rect">
            <a:avLst/>
          </a:prstGeom>
        </p:spPr>
      </p:pic>
      <p:sp>
        <p:nvSpPr>
          <p:cNvPr id="14" name="text 1"/>
          <p:cNvSpPr txBox="1"/>
          <p:nvPr/>
        </p:nvSpPr>
        <p:spPr>
          <a:xfrm>
            <a:off x="9346829" y="5239839"/>
            <a:ext cx="702885" cy="143565"/>
          </a:xfrm>
          <a:prstGeom prst="rect">
            <a:avLst/>
          </a:prstGeom>
        </p:spPr>
        <p:txBody>
          <a:bodyPr vert="horz" wrap="none" lIns="0" tIns="0" rIns="0" bIns="0" rtlCol="0">
            <a:spAutoFit/>
          </a:bodyPr>
          <a:lstStyle/>
          <a:p>
            <a:r>
              <a:rPr sz="933" spc="13" dirty="0">
                <a:solidFill>
                  <a:srgbClr val="741B47"/>
                </a:solidFill>
                <a:latin typeface="Arial"/>
                <a:cs typeface="Arial"/>
              </a:rPr>
              <a:t>3x3 conv, 64</a:t>
            </a:r>
            <a:endParaRPr sz="933">
              <a:latin typeface="Arial"/>
              <a:cs typeface="Arial"/>
            </a:endParaRPr>
          </a:p>
        </p:txBody>
      </p:sp>
      <p:pic>
        <p:nvPicPr>
          <p:cNvPr id="2740" name="Image"/>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673033" y="5161462"/>
            <a:ext cx="12700" cy="63500"/>
          </a:xfrm>
          <a:prstGeom prst="rect">
            <a:avLst/>
          </a:prstGeom>
        </p:spPr>
      </p:pic>
      <p:pic>
        <p:nvPicPr>
          <p:cNvPr id="2741" name="Image"/>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652403" y="5398015"/>
            <a:ext cx="53999" cy="56399"/>
          </a:xfrm>
          <a:prstGeom prst="rect">
            <a:avLst/>
          </a:prstGeom>
        </p:spPr>
      </p:pic>
      <p:pic>
        <p:nvPicPr>
          <p:cNvPr id="2742" name="Image"/>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646053" y="5391664"/>
            <a:ext cx="66699" cy="69099"/>
          </a:xfrm>
          <a:prstGeom prst="rect">
            <a:avLst/>
          </a:prstGeom>
        </p:spPr>
      </p:pic>
      <p:pic>
        <p:nvPicPr>
          <p:cNvPr id="2743" name="Image"/>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673033" y="5448095"/>
            <a:ext cx="12700" cy="68699"/>
          </a:xfrm>
          <a:prstGeom prst="rect">
            <a:avLst/>
          </a:prstGeom>
        </p:spPr>
      </p:pic>
      <p:pic>
        <p:nvPicPr>
          <p:cNvPr id="2744" name="Image"/>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673053" y="5335665"/>
            <a:ext cx="12700" cy="68700"/>
          </a:xfrm>
          <a:prstGeom prst="rect">
            <a:avLst/>
          </a:prstGeom>
        </p:spPr>
      </p:pic>
      <p:pic>
        <p:nvPicPr>
          <p:cNvPr id="2745" name="Image"/>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652389" y="4940373"/>
            <a:ext cx="54000" cy="56400"/>
          </a:xfrm>
          <a:prstGeom prst="rect">
            <a:avLst/>
          </a:prstGeom>
        </p:spPr>
      </p:pic>
      <p:pic>
        <p:nvPicPr>
          <p:cNvPr id="2746" name="Image"/>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646039" y="4934025"/>
            <a:ext cx="66700" cy="69100"/>
          </a:xfrm>
          <a:prstGeom prst="rect">
            <a:avLst/>
          </a:prstGeom>
        </p:spPr>
      </p:pic>
      <p:pic>
        <p:nvPicPr>
          <p:cNvPr id="2747" name="Image"/>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673033" y="4990455"/>
            <a:ext cx="12700" cy="60300"/>
          </a:xfrm>
          <a:prstGeom prst="rect">
            <a:avLst/>
          </a:prstGeom>
        </p:spPr>
      </p:pic>
      <p:pic>
        <p:nvPicPr>
          <p:cNvPr id="2748" name="Image"/>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706389" y="4968573"/>
            <a:ext cx="1063147" cy="457600"/>
          </a:xfrm>
          <a:prstGeom prst="rect">
            <a:avLst/>
          </a:prstGeom>
        </p:spPr>
      </p:pic>
      <p:pic>
        <p:nvPicPr>
          <p:cNvPr id="2749" name="Image"/>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700039" y="4962225"/>
            <a:ext cx="1075847" cy="470300"/>
          </a:xfrm>
          <a:prstGeom prst="rect">
            <a:avLst/>
          </a:prstGeom>
        </p:spPr>
      </p:pic>
      <p:pic>
        <p:nvPicPr>
          <p:cNvPr id="2750" name="Image"/>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096773" y="4591101"/>
            <a:ext cx="1160399" cy="123599"/>
          </a:xfrm>
          <a:prstGeom prst="rect">
            <a:avLst/>
          </a:prstGeom>
        </p:spPr>
      </p:pic>
      <p:pic>
        <p:nvPicPr>
          <p:cNvPr id="2751" name="Image"/>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9084073" y="4578401"/>
            <a:ext cx="1185799" cy="148999"/>
          </a:xfrm>
          <a:prstGeom prst="rect">
            <a:avLst/>
          </a:prstGeom>
        </p:spPr>
      </p:pic>
      <p:sp>
        <p:nvSpPr>
          <p:cNvPr id="15" name="text 1"/>
          <p:cNvSpPr txBox="1"/>
          <p:nvPr/>
        </p:nvSpPr>
        <p:spPr>
          <a:xfrm>
            <a:off x="9344419" y="4612329"/>
            <a:ext cx="702885" cy="143565"/>
          </a:xfrm>
          <a:prstGeom prst="rect">
            <a:avLst/>
          </a:prstGeom>
        </p:spPr>
        <p:txBody>
          <a:bodyPr vert="horz" wrap="none" lIns="0" tIns="0" rIns="0" bIns="0" rtlCol="0">
            <a:spAutoFit/>
          </a:bodyPr>
          <a:lstStyle/>
          <a:p>
            <a:r>
              <a:rPr sz="933" spc="13" dirty="0">
                <a:solidFill>
                  <a:srgbClr val="741B47"/>
                </a:solidFill>
                <a:latin typeface="Arial"/>
                <a:cs typeface="Arial"/>
              </a:rPr>
              <a:t>3x3 conv, 64</a:t>
            </a:r>
            <a:endParaRPr sz="933">
              <a:latin typeface="Arial"/>
              <a:cs typeface="Arial"/>
            </a:endParaRPr>
          </a:p>
        </p:txBody>
      </p:sp>
      <p:pic>
        <p:nvPicPr>
          <p:cNvPr id="2752" name="Imag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96773" y="4765307"/>
            <a:ext cx="1160399" cy="123600"/>
          </a:xfrm>
          <a:prstGeom prst="rect">
            <a:avLst/>
          </a:prstGeom>
        </p:spPr>
      </p:pic>
      <p:pic>
        <p:nvPicPr>
          <p:cNvPr id="2753" name="Image"/>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9084073" y="4752607"/>
            <a:ext cx="1185799" cy="149000"/>
          </a:xfrm>
          <a:prstGeom prst="rect">
            <a:avLst/>
          </a:prstGeom>
        </p:spPr>
      </p:pic>
      <p:sp>
        <p:nvSpPr>
          <p:cNvPr id="16" name="text 1"/>
          <p:cNvSpPr txBox="1"/>
          <p:nvPr/>
        </p:nvSpPr>
        <p:spPr>
          <a:xfrm>
            <a:off x="9344419" y="4786535"/>
            <a:ext cx="702885" cy="143565"/>
          </a:xfrm>
          <a:prstGeom prst="rect">
            <a:avLst/>
          </a:prstGeom>
        </p:spPr>
        <p:txBody>
          <a:bodyPr vert="horz" wrap="none" lIns="0" tIns="0" rIns="0" bIns="0" rtlCol="0">
            <a:spAutoFit/>
          </a:bodyPr>
          <a:lstStyle/>
          <a:p>
            <a:r>
              <a:rPr sz="933" spc="13" dirty="0">
                <a:solidFill>
                  <a:srgbClr val="741B47"/>
                </a:solidFill>
                <a:latin typeface="Arial"/>
                <a:cs typeface="Arial"/>
              </a:rPr>
              <a:t>3x3 conv, 64</a:t>
            </a:r>
            <a:endParaRPr sz="933">
              <a:latin typeface="Arial"/>
              <a:cs typeface="Arial"/>
            </a:endParaRPr>
          </a:p>
        </p:txBody>
      </p:sp>
      <p:pic>
        <p:nvPicPr>
          <p:cNvPr id="2754" name="Image"/>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670622" y="4708158"/>
            <a:ext cx="12700" cy="63500"/>
          </a:xfrm>
          <a:prstGeom prst="rect">
            <a:avLst/>
          </a:prstGeom>
        </p:spPr>
      </p:pic>
      <p:pic>
        <p:nvPicPr>
          <p:cNvPr id="2755" name="Image"/>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9676990" y="4888775"/>
            <a:ext cx="2399" cy="51599"/>
          </a:xfrm>
          <a:prstGeom prst="rect">
            <a:avLst/>
          </a:prstGeom>
        </p:spPr>
      </p:pic>
      <p:pic>
        <p:nvPicPr>
          <p:cNvPr id="2756" name="Image"/>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9670640" y="4882424"/>
            <a:ext cx="15099" cy="64299"/>
          </a:xfrm>
          <a:prstGeom prst="rect">
            <a:avLst/>
          </a:prstGeom>
        </p:spPr>
      </p:pic>
      <p:pic>
        <p:nvPicPr>
          <p:cNvPr id="2757" name="Image"/>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9650517" y="4480524"/>
            <a:ext cx="53999" cy="56400"/>
          </a:xfrm>
          <a:prstGeom prst="rect">
            <a:avLst/>
          </a:prstGeom>
        </p:spPr>
      </p:pic>
      <p:pic>
        <p:nvPicPr>
          <p:cNvPr id="2758" name="Image"/>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9644165" y="4474175"/>
            <a:ext cx="66699" cy="69100"/>
          </a:xfrm>
          <a:prstGeom prst="rect">
            <a:avLst/>
          </a:prstGeom>
        </p:spPr>
      </p:pic>
      <p:pic>
        <p:nvPicPr>
          <p:cNvPr id="2759" name="Image"/>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9676972" y="4537100"/>
            <a:ext cx="400" cy="54000"/>
          </a:xfrm>
          <a:prstGeom prst="rect">
            <a:avLst/>
          </a:prstGeom>
        </p:spPr>
      </p:pic>
      <p:pic>
        <p:nvPicPr>
          <p:cNvPr id="2760" name="Image"/>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9670622" y="4530750"/>
            <a:ext cx="13100" cy="66700"/>
          </a:xfrm>
          <a:prstGeom prst="rect">
            <a:avLst/>
          </a:prstGeom>
        </p:spPr>
      </p:pic>
      <p:pic>
        <p:nvPicPr>
          <p:cNvPr id="2761" name="Image"/>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9671166" y="4474175"/>
            <a:ext cx="12700" cy="12700"/>
          </a:xfrm>
          <a:prstGeom prst="rect">
            <a:avLst/>
          </a:prstGeom>
        </p:spPr>
      </p:pic>
      <p:pic>
        <p:nvPicPr>
          <p:cNvPr id="2762" name="Image"/>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9704389" y="4508574"/>
            <a:ext cx="1065299" cy="459999"/>
          </a:xfrm>
          <a:prstGeom prst="rect">
            <a:avLst/>
          </a:prstGeom>
        </p:spPr>
      </p:pic>
      <p:pic>
        <p:nvPicPr>
          <p:cNvPr id="2763" name="Image"/>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9698039" y="4502224"/>
            <a:ext cx="1077999" cy="472699"/>
          </a:xfrm>
          <a:prstGeom prst="rect">
            <a:avLst/>
          </a:prstGeom>
        </p:spPr>
      </p:pic>
      <p:pic>
        <p:nvPicPr>
          <p:cNvPr id="2764" name="Image"/>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096773" y="4131167"/>
            <a:ext cx="1160399" cy="123600"/>
          </a:xfrm>
          <a:prstGeom prst="rect">
            <a:avLst/>
          </a:prstGeom>
        </p:spPr>
      </p:pic>
      <p:pic>
        <p:nvPicPr>
          <p:cNvPr id="2765" name="Image"/>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9084073" y="4118467"/>
            <a:ext cx="1185799" cy="149000"/>
          </a:xfrm>
          <a:prstGeom prst="rect">
            <a:avLst/>
          </a:prstGeom>
        </p:spPr>
      </p:pic>
      <p:sp>
        <p:nvSpPr>
          <p:cNvPr id="17" name="text 1"/>
          <p:cNvSpPr txBox="1"/>
          <p:nvPr/>
        </p:nvSpPr>
        <p:spPr>
          <a:xfrm>
            <a:off x="9344419" y="4152395"/>
            <a:ext cx="702885" cy="143565"/>
          </a:xfrm>
          <a:prstGeom prst="rect">
            <a:avLst/>
          </a:prstGeom>
        </p:spPr>
        <p:txBody>
          <a:bodyPr vert="horz" wrap="none" lIns="0" tIns="0" rIns="0" bIns="0" rtlCol="0">
            <a:spAutoFit/>
          </a:bodyPr>
          <a:lstStyle/>
          <a:p>
            <a:r>
              <a:rPr sz="933" spc="13" dirty="0">
                <a:solidFill>
                  <a:srgbClr val="741B47"/>
                </a:solidFill>
                <a:latin typeface="Arial"/>
                <a:cs typeface="Arial"/>
              </a:rPr>
              <a:t>3x3 conv, 64</a:t>
            </a:r>
            <a:endParaRPr sz="933">
              <a:latin typeface="Arial"/>
              <a:cs typeface="Arial"/>
            </a:endParaRPr>
          </a:p>
        </p:txBody>
      </p:sp>
      <p:pic>
        <p:nvPicPr>
          <p:cNvPr id="2766" name="Imag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96773" y="4305373"/>
            <a:ext cx="1160399" cy="123600"/>
          </a:xfrm>
          <a:prstGeom prst="rect">
            <a:avLst/>
          </a:prstGeom>
        </p:spPr>
      </p:pic>
      <p:pic>
        <p:nvPicPr>
          <p:cNvPr id="2767" name="Image"/>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9084073" y="4292673"/>
            <a:ext cx="1185799" cy="149000"/>
          </a:xfrm>
          <a:prstGeom prst="rect">
            <a:avLst/>
          </a:prstGeom>
        </p:spPr>
      </p:pic>
      <p:sp>
        <p:nvSpPr>
          <p:cNvPr id="18" name="text 1"/>
          <p:cNvSpPr txBox="1"/>
          <p:nvPr/>
        </p:nvSpPr>
        <p:spPr>
          <a:xfrm>
            <a:off x="9344419" y="4326602"/>
            <a:ext cx="702885" cy="143565"/>
          </a:xfrm>
          <a:prstGeom prst="rect">
            <a:avLst/>
          </a:prstGeom>
        </p:spPr>
        <p:txBody>
          <a:bodyPr vert="horz" wrap="none" lIns="0" tIns="0" rIns="0" bIns="0" rtlCol="0">
            <a:spAutoFit/>
          </a:bodyPr>
          <a:lstStyle/>
          <a:p>
            <a:r>
              <a:rPr sz="933" spc="13" dirty="0">
                <a:solidFill>
                  <a:srgbClr val="741B47"/>
                </a:solidFill>
                <a:latin typeface="Arial"/>
                <a:cs typeface="Arial"/>
              </a:rPr>
              <a:t>3x3 conv, 64</a:t>
            </a:r>
            <a:endParaRPr sz="933">
              <a:latin typeface="Arial"/>
              <a:cs typeface="Arial"/>
            </a:endParaRPr>
          </a:p>
        </p:txBody>
      </p:sp>
      <p:pic>
        <p:nvPicPr>
          <p:cNvPr id="2768" name="Image"/>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670622" y="4248225"/>
            <a:ext cx="12700" cy="63500"/>
          </a:xfrm>
          <a:prstGeom prst="rect">
            <a:avLst/>
          </a:prstGeom>
        </p:spPr>
      </p:pic>
      <p:pic>
        <p:nvPicPr>
          <p:cNvPr id="2769" name="Image"/>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9677116" y="4428924"/>
            <a:ext cx="400" cy="51600"/>
          </a:xfrm>
          <a:prstGeom prst="rect">
            <a:avLst/>
          </a:prstGeom>
        </p:spPr>
      </p:pic>
      <p:pic>
        <p:nvPicPr>
          <p:cNvPr id="2770" name="Image"/>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9670766" y="4422575"/>
            <a:ext cx="13100" cy="64300"/>
          </a:xfrm>
          <a:prstGeom prst="rect">
            <a:avLst/>
          </a:prstGeom>
        </p:spPr>
      </p:pic>
      <p:pic>
        <p:nvPicPr>
          <p:cNvPr id="2771" name="Image"/>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9650517" y="4026964"/>
            <a:ext cx="53999" cy="56400"/>
          </a:xfrm>
          <a:prstGeom prst="rect">
            <a:avLst/>
          </a:prstGeom>
        </p:spPr>
      </p:pic>
      <p:pic>
        <p:nvPicPr>
          <p:cNvPr id="2772" name="Image"/>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9644165" y="4020615"/>
            <a:ext cx="66699" cy="69100"/>
          </a:xfrm>
          <a:prstGeom prst="rect">
            <a:avLst/>
          </a:prstGeom>
        </p:spPr>
      </p:pic>
      <p:pic>
        <p:nvPicPr>
          <p:cNvPr id="2773" name="Image"/>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9676972" y="4083167"/>
            <a:ext cx="400" cy="48000"/>
          </a:xfrm>
          <a:prstGeom prst="rect">
            <a:avLst/>
          </a:prstGeom>
        </p:spPr>
      </p:pic>
      <p:pic>
        <p:nvPicPr>
          <p:cNvPr id="2774" name="Image"/>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9670622" y="4076817"/>
            <a:ext cx="13100" cy="60700"/>
          </a:xfrm>
          <a:prstGeom prst="rect">
            <a:avLst/>
          </a:prstGeom>
        </p:spPr>
      </p:pic>
      <p:pic>
        <p:nvPicPr>
          <p:cNvPr id="2775" name="Image"/>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9704515" y="4055125"/>
            <a:ext cx="1042188" cy="453599"/>
          </a:xfrm>
          <a:prstGeom prst="rect">
            <a:avLst/>
          </a:prstGeom>
        </p:spPr>
      </p:pic>
      <p:pic>
        <p:nvPicPr>
          <p:cNvPr id="2776" name="Image"/>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9698165" y="4048775"/>
            <a:ext cx="1054888" cy="466299"/>
          </a:xfrm>
          <a:prstGeom prst="rect">
            <a:avLst/>
          </a:prstGeom>
        </p:spPr>
      </p:pic>
      <p:pic>
        <p:nvPicPr>
          <p:cNvPr id="2777" name="Image"/>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9097976" y="3673017"/>
            <a:ext cx="1160400" cy="123600"/>
          </a:xfrm>
          <a:prstGeom prst="rect">
            <a:avLst/>
          </a:prstGeom>
        </p:spPr>
      </p:pic>
      <p:pic>
        <p:nvPicPr>
          <p:cNvPr id="2778" name="Image"/>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9085276" y="3660317"/>
            <a:ext cx="1185800" cy="149000"/>
          </a:xfrm>
          <a:prstGeom prst="rect">
            <a:avLst/>
          </a:prstGeom>
        </p:spPr>
      </p:pic>
      <p:sp>
        <p:nvSpPr>
          <p:cNvPr id="19" name="text 1"/>
          <p:cNvSpPr txBox="1"/>
          <p:nvPr/>
        </p:nvSpPr>
        <p:spPr>
          <a:xfrm>
            <a:off x="9312681" y="3694246"/>
            <a:ext cx="771878" cy="143565"/>
          </a:xfrm>
          <a:prstGeom prst="rect">
            <a:avLst/>
          </a:prstGeom>
        </p:spPr>
        <p:txBody>
          <a:bodyPr vert="horz" wrap="none" lIns="0" tIns="0" rIns="0" bIns="0" rtlCol="0">
            <a:spAutoFit/>
          </a:bodyPr>
          <a:lstStyle/>
          <a:p>
            <a:r>
              <a:rPr sz="933" spc="13" dirty="0">
                <a:solidFill>
                  <a:srgbClr val="8B81D2"/>
                </a:solidFill>
                <a:latin typeface="Arial"/>
                <a:cs typeface="Arial"/>
              </a:rPr>
              <a:t>3x3 conv, 128</a:t>
            </a:r>
            <a:endParaRPr sz="933">
              <a:latin typeface="Arial"/>
              <a:cs typeface="Arial"/>
            </a:endParaRPr>
          </a:p>
        </p:txBody>
      </p:sp>
      <p:pic>
        <p:nvPicPr>
          <p:cNvPr id="2779" name="Image"/>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9097976" y="3847224"/>
            <a:ext cx="1160400" cy="123600"/>
          </a:xfrm>
          <a:prstGeom prst="rect">
            <a:avLst/>
          </a:prstGeom>
        </p:spPr>
      </p:pic>
      <p:pic>
        <p:nvPicPr>
          <p:cNvPr id="2780" name="Image"/>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9085276" y="3834524"/>
            <a:ext cx="1185800" cy="149000"/>
          </a:xfrm>
          <a:prstGeom prst="rect">
            <a:avLst/>
          </a:prstGeom>
        </p:spPr>
      </p:pic>
      <p:sp>
        <p:nvSpPr>
          <p:cNvPr id="20" name="text 1"/>
          <p:cNvSpPr txBox="1"/>
          <p:nvPr/>
        </p:nvSpPr>
        <p:spPr>
          <a:xfrm>
            <a:off x="9277210" y="3870621"/>
            <a:ext cx="847540" cy="123111"/>
          </a:xfrm>
          <a:prstGeom prst="rect">
            <a:avLst/>
          </a:prstGeom>
        </p:spPr>
        <p:txBody>
          <a:bodyPr vert="horz" wrap="none" lIns="0" tIns="0" rIns="0" bIns="0" rtlCol="0">
            <a:spAutoFit/>
          </a:bodyPr>
          <a:lstStyle/>
          <a:p>
            <a:r>
              <a:rPr sz="800" spc="13" dirty="0">
                <a:solidFill>
                  <a:srgbClr val="8B81D2"/>
                </a:solidFill>
                <a:latin typeface="Arial"/>
                <a:cs typeface="Arial"/>
              </a:rPr>
              <a:t>3x3 conv, 128, / 2</a:t>
            </a:r>
            <a:endParaRPr sz="800">
              <a:latin typeface="Arial"/>
              <a:cs typeface="Arial"/>
            </a:endParaRPr>
          </a:p>
        </p:txBody>
      </p:sp>
      <p:pic>
        <p:nvPicPr>
          <p:cNvPr id="2781" name="Image"/>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671827" y="3790075"/>
            <a:ext cx="12700" cy="63500"/>
          </a:xfrm>
          <a:prstGeom prst="rect">
            <a:avLst/>
          </a:prstGeom>
        </p:spPr>
      </p:pic>
      <p:pic>
        <p:nvPicPr>
          <p:cNvPr id="2782" name="Image"/>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9677516" y="3970964"/>
            <a:ext cx="800" cy="56000"/>
          </a:xfrm>
          <a:prstGeom prst="rect">
            <a:avLst/>
          </a:prstGeom>
        </p:spPr>
      </p:pic>
      <p:pic>
        <p:nvPicPr>
          <p:cNvPr id="2783" name="Image"/>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9671166" y="3964615"/>
            <a:ext cx="13500" cy="68700"/>
          </a:xfrm>
          <a:prstGeom prst="rect">
            <a:avLst/>
          </a:prstGeom>
        </p:spPr>
      </p:pic>
      <p:pic>
        <p:nvPicPr>
          <p:cNvPr id="2784" name="Image"/>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9651453" y="3568984"/>
            <a:ext cx="54000" cy="56400"/>
          </a:xfrm>
          <a:prstGeom prst="rect">
            <a:avLst/>
          </a:prstGeom>
        </p:spPr>
      </p:pic>
      <p:pic>
        <p:nvPicPr>
          <p:cNvPr id="2785" name="Image"/>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9645103" y="3562635"/>
            <a:ext cx="66700" cy="69100"/>
          </a:xfrm>
          <a:prstGeom prst="rect">
            <a:avLst/>
          </a:prstGeom>
        </p:spPr>
      </p:pic>
      <p:pic>
        <p:nvPicPr>
          <p:cNvPr id="2786" name="Image"/>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9678177" y="3625417"/>
            <a:ext cx="400" cy="47600"/>
          </a:xfrm>
          <a:prstGeom prst="rect">
            <a:avLst/>
          </a:prstGeom>
        </p:spPr>
      </p:pic>
      <p:pic>
        <p:nvPicPr>
          <p:cNvPr id="2787" name="Image"/>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a:off x="9671827" y="3619067"/>
            <a:ext cx="13100" cy="60300"/>
          </a:xfrm>
          <a:prstGeom prst="rect">
            <a:avLst/>
          </a:prstGeom>
        </p:spPr>
      </p:pic>
      <p:pic>
        <p:nvPicPr>
          <p:cNvPr id="2788" name="Image"/>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704653" y="3597184"/>
            <a:ext cx="1064883" cy="458000"/>
          </a:xfrm>
          <a:prstGeom prst="rect">
            <a:avLst/>
          </a:prstGeom>
        </p:spPr>
      </p:pic>
      <p:pic>
        <p:nvPicPr>
          <p:cNvPr id="2789" name="Image"/>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9698303" y="3590835"/>
            <a:ext cx="1077583" cy="470700"/>
          </a:xfrm>
          <a:prstGeom prst="rect">
            <a:avLst/>
          </a:prstGeom>
        </p:spPr>
      </p:pic>
      <p:pic>
        <p:nvPicPr>
          <p:cNvPr id="2790" name="Image"/>
          <p:cNvPicPr>
            <a:picLocks noChangeAspect="1"/>
          </p:cNvPicPr>
          <p:nvPr/>
        </p:nvPicPr>
        <p:blipFill>
          <a:blip r:embed="rId59">
            <a:extLst>
              <a:ext uri="{28A0092B-C50C-407E-A947-70E740481C1C}">
                <a14:useLocalDpi xmlns:a14="http://schemas.microsoft.com/office/drawing/2010/main" val="0"/>
              </a:ext>
            </a:extLst>
          </a:blip>
          <a:stretch>
            <a:fillRect/>
          </a:stretch>
        </p:blipFill>
        <p:spPr>
          <a:xfrm>
            <a:off x="9095569" y="3219714"/>
            <a:ext cx="1160399" cy="123599"/>
          </a:xfrm>
          <a:prstGeom prst="rect">
            <a:avLst/>
          </a:prstGeom>
        </p:spPr>
      </p:pic>
      <p:pic>
        <p:nvPicPr>
          <p:cNvPr id="2791" name="Image"/>
          <p:cNvPicPr>
            <a:picLocks noChangeAspect="1"/>
          </p:cNvPicPr>
          <p:nvPr/>
        </p:nvPicPr>
        <p:blipFill>
          <a:blip r:embed="rId60">
            <a:extLst>
              <a:ext uri="{28A0092B-C50C-407E-A947-70E740481C1C}">
                <a14:useLocalDpi xmlns:a14="http://schemas.microsoft.com/office/drawing/2010/main" val="0"/>
              </a:ext>
            </a:extLst>
          </a:blip>
          <a:stretch>
            <a:fillRect/>
          </a:stretch>
        </p:blipFill>
        <p:spPr>
          <a:xfrm>
            <a:off x="9082869" y="3207014"/>
            <a:ext cx="1185799" cy="148999"/>
          </a:xfrm>
          <a:prstGeom prst="rect">
            <a:avLst/>
          </a:prstGeom>
        </p:spPr>
      </p:pic>
      <p:sp>
        <p:nvSpPr>
          <p:cNvPr id="21" name="text 1"/>
          <p:cNvSpPr txBox="1"/>
          <p:nvPr/>
        </p:nvSpPr>
        <p:spPr>
          <a:xfrm>
            <a:off x="9310271" y="3240942"/>
            <a:ext cx="771878" cy="143565"/>
          </a:xfrm>
          <a:prstGeom prst="rect">
            <a:avLst/>
          </a:prstGeom>
        </p:spPr>
        <p:txBody>
          <a:bodyPr vert="horz" wrap="none" lIns="0" tIns="0" rIns="0" bIns="0" rtlCol="0">
            <a:spAutoFit/>
          </a:bodyPr>
          <a:lstStyle/>
          <a:p>
            <a:r>
              <a:rPr sz="933" spc="13" dirty="0">
                <a:solidFill>
                  <a:srgbClr val="8B81D2"/>
                </a:solidFill>
                <a:latin typeface="Arial"/>
                <a:cs typeface="Arial"/>
              </a:rPr>
              <a:t>3x3 conv, 128</a:t>
            </a:r>
            <a:endParaRPr sz="933">
              <a:latin typeface="Arial"/>
              <a:cs typeface="Arial"/>
            </a:endParaRPr>
          </a:p>
        </p:txBody>
      </p:sp>
      <p:pic>
        <p:nvPicPr>
          <p:cNvPr id="2792" name="Image"/>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9095569" y="3393920"/>
            <a:ext cx="1160399" cy="123600"/>
          </a:xfrm>
          <a:prstGeom prst="rect">
            <a:avLst/>
          </a:prstGeom>
        </p:spPr>
      </p:pic>
      <p:pic>
        <p:nvPicPr>
          <p:cNvPr id="2793" name="Image"/>
          <p:cNvPicPr>
            <a:picLocks noChangeAspect="1"/>
          </p:cNvPicPr>
          <p:nvPr/>
        </p:nvPicPr>
        <p:blipFill>
          <a:blip r:embed="rId61">
            <a:extLst>
              <a:ext uri="{28A0092B-C50C-407E-A947-70E740481C1C}">
                <a14:useLocalDpi xmlns:a14="http://schemas.microsoft.com/office/drawing/2010/main" val="0"/>
              </a:ext>
            </a:extLst>
          </a:blip>
          <a:stretch>
            <a:fillRect/>
          </a:stretch>
        </p:blipFill>
        <p:spPr>
          <a:xfrm>
            <a:off x="9082869" y="3381220"/>
            <a:ext cx="1185799" cy="149000"/>
          </a:xfrm>
          <a:prstGeom prst="rect">
            <a:avLst/>
          </a:prstGeom>
        </p:spPr>
      </p:pic>
      <p:sp>
        <p:nvSpPr>
          <p:cNvPr id="22" name="text 1"/>
          <p:cNvSpPr txBox="1"/>
          <p:nvPr/>
        </p:nvSpPr>
        <p:spPr>
          <a:xfrm>
            <a:off x="9310271" y="3415149"/>
            <a:ext cx="771878" cy="143565"/>
          </a:xfrm>
          <a:prstGeom prst="rect">
            <a:avLst/>
          </a:prstGeom>
        </p:spPr>
        <p:txBody>
          <a:bodyPr vert="horz" wrap="none" lIns="0" tIns="0" rIns="0" bIns="0" rtlCol="0">
            <a:spAutoFit/>
          </a:bodyPr>
          <a:lstStyle/>
          <a:p>
            <a:r>
              <a:rPr sz="933" spc="13" dirty="0">
                <a:solidFill>
                  <a:srgbClr val="8B81D2"/>
                </a:solidFill>
                <a:latin typeface="Arial"/>
                <a:cs typeface="Arial"/>
              </a:rPr>
              <a:t>3x3 conv, 128</a:t>
            </a:r>
            <a:endParaRPr sz="933">
              <a:latin typeface="Arial"/>
              <a:cs typeface="Arial"/>
            </a:endParaRPr>
          </a:p>
        </p:txBody>
      </p:sp>
      <p:pic>
        <p:nvPicPr>
          <p:cNvPr id="2794" name="Image"/>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669418" y="3336771"/>
            <a:ext cx="12700" cy="63500"/>
          </a:xfrm>
          <a:prstGeom prst="rect">
            <a:avLst/>
          </a:prstGeom>
        </p:spPr>
      </p:pic>
      <p:pic>
        <p:nvPicPr>
          <p:cNvPr id="2795" name="Image"/>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9675653" y="3517384"/>
            <a:ext cx="2800" cy="51600"/>
          </a:xfrm>
          <a:prstGeom prst="rect">
            <a:avLst/>
          </a:prstGeom>
        </p:spPr>
      </p:pic>
      <p:pic>
        <p:nvPicPr>
          <p:cNvPr id="2796" name="Image"/>
          <p:cNvPicPr>
            <a:picLocks noChangeAspect="1"/>
          </p:cNvPicPr>
          <p:nvPr/>
        </p:nvPicPr>
        <p:blipFill>
          <a:blip r:embed="rId62">
            <a:extLst>
              <a:ext uri="{28A0092B-C50C-407E-A947-70E740481C1C}">
                <a14:useLocalDpi xmlns:a14="http://schemas.microsoft.com/office/drawing/2010/main" val="0"/>
              </a:ext>
            </a:extLst>
          </a:blip>
          <a:stretch>
            <a:fillRect/>
          </a:stretch>
        </p:blipFill>
        <p:spPr>
          <a:xfrm>
            <a:off x="9669303" y="3511035"/>
            <a:ext cx="15500" cy="64300"/>
          </a:xfrm>
          <a:prstGeom prst="rect">
            <a:avLst/>
          </a:prstGeom>
        </p:spPr>
      </p:pic>
      <p:pic>
        <p:nvPicPr>
          <p:cNvPr id="2797" name="Image"/>
          <p:cNvPicPr>
            <a:picLocks noChangeAspect="1"/>
          </p:cNvPicPr>
          <p:nvPr/>
        </p:nvPicPr>
        <p:blipFill>
          <a:blip r:embed="rId63">
            <a:extLst>
              <a:ext uri="{28A0092B-C50C-407E-A947-70E740481C1C}">
                <a14:useLocalDpi xmlns:a14="http://schemas.microsoft.com/office/drawing/2010/main" val="0"/>
              </a:ext>
            </a:extLst>
          </a:blip>
          <a:stretch>
            <a:fillRect/>
          </a:stretch>
        </p:blipFill>
        <p:spPr>
          <a:xfrm>
            <a:off x="9649579" y="3109135"/>
            <a:ext cx="54000" cy="56400"/>
          </a:xfrm>
          <a:prstGeom prst="rect">
            <a:avLst/>
          </a:prstGeom>
        </p:spPr>
      </p:pic>
      <p:pic>
        <p:nvPicPr>
          <p:cNvPr id="2798" name="Image"/>
          <p:cNvPicPr>
            <a:picLocks noChangeAspect="1"/>
          </p:cNvPicPr>
          <p:nvPr/>
        </p:nvPicPr>
        <p:blipFill>
          <a:blip r:embed="rId64">
            <a:extLst>
              <a:ext uri="{28A0092B-C50C-407E-A947-70E740481C1C}">
                <a14:useLocalDpi xmlns:a14="http://schemas.microsoft.com/office/drawing/2010/main" val="0"/>
              </a:ext>
            </a:extLst>
          </a:blip>
          <a:stretch>
            <a:fillRect/>
          </a:stretch>
        </p:blipFill>
        <p:spPr>
          <a:xfrm>
            <a:off x="9643230" y="3102785"/>
            <a:ext cx="66700" cy="69100"/>
          </a:xfrm>
          <a:prstGeom prst="rect">
            <a:avLst/>
          </a:prstGeom>
        </p:spPr>
      </p:pic>
      <p:pic>
        <p:nvPicPr>
          <p:cNvPr id="2799" name="Image"/>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9675768" y="3165713"/>
            <a:ext cx="800" cy="54000"/>
          </a:xfrm>
          <a:prstGeom prst="rect">
            <a:avLst/>
          </a:prstGeom>
        </p:spPr>
      </p:pic>
      <p:pic>
        <p:nvPicPr>
          <p:cNvPr id="2800" name="Image"/>
          <p:cNvPicPr>
            <a:picLocks noChangeAspect="1"/>
          </p:cNvPicPr>
          <p:nvPr/>
        </p:nvPicPr>
        <p:blipFill>
          <a:blip r:embed="rId65">
            <a:extLst>
              <a:ext uri="{28A0092B-C50C-407E-A947-70E740481C1C}">
                <a14:useLocalDpi xmlns:a14="http://schemas.microsoft.com/office/drawing/2010/main" val="0"/>
              </a:ext>
            </a:extLst>
          </a:blip>
          <a:stretch>
            <a:fillRect/>
          </a:stretch>
        </p:blipFill>
        <p:spPr>
          <a:xfrm>
            <a:off x="9669418" y="3159363"/>
            <a:ext cx="13500" cy="66700"/>
          </a:xfrm>
          <a:prstGeom prst="rect">
            <a:avLst/>
          </a:prstGeom>
        </p:spPr>
      </p:pic>
      <p:pic>
        <p:nvPicPr>
          <p:cNvPr id="2801" name="Image"/>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9670230" y="3102785"/>
            <a:ext cx="12700" cy="12700"/>
          </a:xfrm>
          <a:prstGeom prst="rect">
            <a:avLst/>
          </a:prstGeom>
        </p:spPr>
      </p:pic>
      <p:pic>
        <p:nvPicPr>
          <p:cNvPr id="2802" name="Image"/>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9703453" y="3137184"/>
            <a:ext cx="1043400" cy="460000"/>
          </a:xfrm>
          <a:prstGeom prst="rect">
            <a:avLst/>
          </a:prstGeom>
        </p:spPr>
      </p:pic>
      <p:pic>
        <p:nvPicPr>
          <p:cNvPr id="2803" name="Image"/>
          <p:cNvPicPr>
            <a:picLocks noChangeAspect="1"/>
          </p:cNvPicPr>
          <p:nvPr/>
        </p:nvPicPr>
        <p:blipFill>
          <a:blip r:embed="rId66">
            <a:extLst>
              <a:ext uri="{28A0092B-C50C-407E-A947-70E740481C1C}">
                <a14:useLocalDpi xmlns:a14="http://schemas.microsoft.com/office/drawing/2010/main" val="0"/>
              </a:ext>
            </a:extLst>
          </a:blip>
          <a:stretch>
            <a:fillRect/>
          </a:stretch>
        </p:blipFill>
        <p:spPr>
          <a:xfrm>
            <a:off x="9697103" y="3130835"/>
            <a:ext cx="1056100" cy="472700"/>
          </a:xfrm>
          <a:prstGeom prst="rect">
            <a:avLst/>
          </a:prstGeom>
        </p:spPr>
      </p:pic>
      <p:pic>
        <p:nvPicPr>
          <p:cNvPr id="2804" name="Image"/>
          <p:cNvPicPr>
            <a:picLocks noChangeAspect="1"/>
          </p:cNvPicPr>
          <p:nvPr/>
        </p:nvPicPr>
        <p:blipFill>
          <a:blip r:embed="rId59">
            <a:extLst>
              <a:ext uri="{28A0092B-C50C-407E-A947-70E740481C1C}">
                <a14:useLocalDpi xmlns:a14="http://schemas.microsoft.com/office/drawing/2010/main" val="0"/>
              </a:ext>
            </a:extLst>
          </a:blip>
          <a:stretch>
            <a:fillRect/>
          </a:stretch>
        </p:blipFill>
        <p:spPr>
          <a:xfrm>
            <a:off x="9095569" y="2759779"/>
            <a:ext cx="1160399" cy="123600"/>
          </a:xfrm>
          <a:prstGeom prst="rect">
            <a:avLst/>
          </a:prstGeom>
        </p:spPr>
      </p:pic>
      <p:pic>
        <p:nvPicPr>
          <p:cNvPr id="2805" name="Image"/>
          <p:cNvPicPr>
            <a:picLocks noChangeAspect="1"/>
          </p:cNvPicPr>
          <p:nvPr/>
        </p:nvPicPr>
        <p:blipFill>
          <a:blip r:embed="rId67">
            <a:extLst>
              <a:ext uri="{28A0092B-C50C-407E-A947-70E740481C1C}">
                <a14:useLocalDpi xmlns:a14="http://schemas.microsoft.com/office/drawing/2010/main" val="0"/>
              </a:ext>
            </a:extLst>
          </a:blip>
          <a:stretch>
            <a:fillRect/>
          </a:stretch>
        </p:blipFill>
        <p:spPr>
          <a:xfrm>
            <a:off x="9082869" y="2747079"/>
            <a:ext cx="1185799" cy="149000"/>
          </a:xfrm>
          <a:prstGeom prst="rect">
            <a:avLst/>
          </a:prstGeom>
        </p:spPr>
      </p:pic>
      <p:sp>
        <p:nvSpPr>
          <p:cNvPr id="23" name="text 1"/>
          <p:cNvSpPr txBox="1"/>
          <p:nvPr/>
        </p:nvSpPr>
        <p:spPr>
          <a:xfrm>
            <a:off x="9310271" y="2781007"/>
            <a:ext cx="771878" cy="143565"/>
          </a:xfrm>
          <a:prstGeom prst="rect">
            <a:avLst/>
          </a:prstGeom>
        </p:spPr>
        <p:txBody>
          <a:bodyPr vert="horz" wrap="none" lIns="0" tIns="0" rIns="0" bIns="0" rtlCol="0">
            <a:spAutoFit/>
          </a:bodyPr>
          <a:lstStyle/>
          <a:p>
            <a:r>
              <a:rPr sz="933" spc="13" dirty="0">
                <a:solidFill>
                  <a:srgbClr val="8B81D2"/>
                </a:solidFill>
                <a:latin typeface="Arial"/>
                <a:cs typeface="Arial"/>
              </a:rPr>
              <a:t>3x3 conv, 128</a:t>
            </a:r>
            <a:endParaRPr sz="933">
              <a:latin typeface="Arial"/>
              <a:cs typeface="Arial"/>
            </a:endParaRPr>
          </a:p>
        </p:txBody>
      </p:sp>
      <p:pic>
        <p:nvPicPr>
          <p:cNvPr id="2806" name="Image"/>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9095569" y="2933987"/>
            <a:ext cx="1160399" cy="123600"/>
          </a:xfrm>
          <a:prstGeom prst="rect">
            <a:avLst/>
          </a:prstGeom>
        </p:spPr>
      </p:pic>
      <p:pic>
        <p:nvPicPr>
          <p:cNvPr id="2807" name="Image"/>
          <p:cNvPicPr>
            <a:picLocks noChangeAspect="1"/>
          </p:cNvPicPr>
          <p:nvPr/>
        </p:nvPicPr>
        <p:blipFill>
          <a:blip r:embed="rId68">
            <a:extLst>
              <a:ext uri="{28A0092B-C50C-407E-A947-70E740481C1C}">
                <a14:useLocalDpi xmlns:a14="http://schemas.microsoft.com/office/drawing/2010/main" val="0"/>
              </a:ext>
            </a:extLst>
          </a:blip>
          <a:stretch>
            <a:fillRect/>
          </a:stretch>
        </p:blipFill>
        <p:spPr>
          <a:xfrm>
            <a:off x="9082869" y="2921287"/>
            <a:ext cx="1185799" cy="149000"/>
          </a:xfrm>
          <a:prstGeom prst="rect">
            <a:avLst/>
          </a:prstGeom>
        </p:spPr>
      </p:pic>
      <p:sp>
        <p:nvSpPr>
          <p:cNvPr id="24" name="text 1"/>
          <p:cNvSpPr txBox="1"/>
          <p:nvPr/>
        </p:nvSpPr>
        <p:spPr>
          <a:xfrm>
            <a:off x="9310271" y="2955214"/>
            <a:ext cx="771878" cy="143565"/>
          </a:xfrm>
          <a:prstGeom prst="rect">
            <a:avLst/>
          </a:prstGeom>
        </p:spPr>
        <p:txBody>
          <a:bodyPr vert="horz" wrap="none" lIns="0" tIns="0" rIns="0" bIns="0" rtlCol="0">
            <a:spAutoFit/>
          </a:bodyPr>
          <a:lstStyle/>
          <a:p>
            <a:r>
              <a:rPr sz="933" spc="13" dirty="0">
                <a:solidFill>
                  <a:srgbClr val="8B81D2"/>
                </a:solidFill>
                <a:latin typeface="Arial"/>
                <a:cs typeface="Arial"/>
              </a:rPr>
              <a:t>3x3 conv, 128</a:t>
            </a:r>
            <a:endParaRPr sz="933">
              <a:latin typeface="Arial"/>
              <a:cs typeface="Arial"/>
            </a:endParaRPr>
          </a:p>
        </p:txBody>
      </p:sp>
      <p:pic>
        <p:nvPicPr>
          <p:cNvPr id="2808" name="Image"/>
          <p:cNvPicPr>
            <a:picLocks noChangeAspect="1"/>
          </p:cNvPicPr>
          <p:nvPr/>
        </p:nvPicPr>
        <p:blipFill>
          <a:blip r:embed="rId69">
            <a:extLst>
              <a:ext uri="{28A0092B-C50C-407E-A947-70E740481C1C}">
                <a14:useLocalDpi xmlns:a14="http://schemas.microsoft.com/office/drawing/2010/main" val="0"/>
              </a:ext>
            </a:extLst>
          </a:blip>
          <a:stretch>
            <a:fillRect/>
          </a:stretch>
        </p:blipFill>
        <p:spPr>
          <a:xfrm>
            <a:off x="9643230" y="2504225"/>
            <a:ext cx="1132657" cy="639460"/>
          </a:xfrm>
          <a:prstGeom prst="rect">
            <a:avLst/>
          </a:prstGeom>
        </p:spPr>
      </p:pic>
      <p:pic>
        <p:nvPicPr>
          <p:cNvPr id="2809" name="Image"/>
          <p:cNvPicPr>
            <a:picLocks noChangeAspect="1"/>
          </p:cNvPicPr>
          <p:nvPr/>
        </p:nvPicPr>
        <p:blipFill>
          <a:blip r:embed="rId70">
            <a:extLst>
              <a:ext uri="{28A0092B-C50C-407E-A947-70E740481C1C}">
                <a14:useLocalDpi xmlns:a14="http://schemas.microsoft.com/office/drawing/2010/main" val="0"/>
              </a:ext>
            </a:extLst>
          </a:blip>
          <a:stretch>
            <a:fillRect/>
          </a:stretch>
        </p:blipFill>
        <p:spPr>
          <a:xfrm>
            <a:off x="9521737" y="2228560"/>
            <a:ext cx="345200" cy="198800"/>
          </a:xfrm>
          <a:prstGeom prst="rect">
            <a:avLst/>
          </a:prstGeom>
        </p:spPr>
      </p:pic>
      <p:sp>
        <p:nvSpPr>
          <p:cNvPr id="25" name="text 1"/>
          <p:cNvSpPr txBox="1"/>
          <p:nvPr/>
        </p:nvSpPr>
        <p:spPr>
          <a:xfrm>
            <a:off x="9636038" y="2352346"/>
            <a:ext cx="99514" cy="205121"/>
          </a:xfrm>
          <a:prstGeom prst="rect">
            <a:avLst/>
          </a:prstGeom>
        </p:spPr>
        <p:txBody>
          <a:bodyPr vert="horz" wrap="none" lIns="0" tIns="0" rIns="0" bIns="0" rtlCol="0">
            <a:spAutoFit/>
          </a:bodyPr>
          <a:lstStyle/>
          <a:p>
            <a:r>
              <a:rPr sz="1333" spc="13" dirty="0">
                <a:latin typeface="Arial"/>
                <a:cs typeface="Arial"/>
              </a:rPr>
              <a:t>..</a:t>
            </a:r>
            <a:endParaRPr sz="1333">
              <a:latin typeface="Arial"/>
              <a:cs typeface="Arial"/>
            </a:endParaRPr>
          </a:p>
        </p:txBody>
      </p:sp>
      <p:sp>
        <p:nvSpPr>
          <p:cNvPr id="26" name="text 1"/>
          <p:cNvSpPr txBox="1"/>
          <p:nvPr/>
        </p:nvSpPr>
        <p:spPr>
          <a:xfrm>
            <a:off x="9636038" y="2555546"/>
            <a:ext cx="49757" cy="205121"/>
          </a:xfrm>
          <a:prstGeom prst="rect">
            <a:avLst/>
          </a:prstGeom>
        </p:spPr>
        <p:txBody>
          <a:bodyPr vert="horz" wrap="none" lIns="0" tIns="0" rIns="0" bIns="0" rtlCol="0">
            <a:spAutoFit/>
          </a:bodyPr>
          <a:lstStyle/>
          <a:p>
            <a:r>
              <a:rPr sz="1333" spc="13" dirty="0">
                <a:latin typeface="Arial"/>
                <a:cs typeface="Arial"/>
              </a:rPr>
              <a:t>.</a:t>
            </a:r>
            <a:endParaRPr sz="1333">
              <a:latin typeface="Arial"/>
              <a:cs typeface="Arial"/>
            </a:endParaRPr>
          </a:p>
        </p:txBody>
      </p:sp>
      <p:pic>
        <p:nvPicPr>
          <p:cNvPr id="2810" name="Image"/>
          <p:cNvPicPr>
            <a:picLocks noChangeAspect="1"/>
          </p:cNvPicPr>
          <p:nvPr/>
        </p:nvPicPr>
        <p:blipFill>
          <a:blip r:embed="rId71">
            <a:extLst>
              <a:ext uri="{28A0092B-C50C-407E-A947-70E740481C1C}">
                <a14:useLocalDpi xmlns:a14="http://schemas.microsoft.com/office/drawing/2010/main" val="0"/>
              </a:ext>
            </a:extLst>
          </a:blip>
          <a:stretch>
            <a:fillRect/>
          </a:stretch>
        </p:blipFill>
        <p:spPr>
          <a:xfrm>
            <a:off x="9679540" y="2260851"/>
            <a:ext cx="800" cy="172800"/>
          </a:xfrm>
          <a:prstGeom prst="rect">
            <a:avLst/>
          </a:prstGeom>
        </p:spPr>
      </p:pic>
      <p:pic>
        <p:nvPicPr>
          <p:cNvPr id="2811" name="Image"/>
          <p:cNvPicPr>
            <a:picLocks noChangeAspect="1"/>
          </p:cNvPicPr>
          <p:nvPr/>
        </p:nvPicPr>
        <p:blipFill>
          <a:blip r:embed="rId72">
            <a:extLst>
              <a:ext uri="{28A0092B-C50C-407E-A947-70E740481C1C}">
                <a14:useLocalDpi xmlns:a14="http://schemas.microsoft.com/office/drawing/2010/main" val="0"/>
              </a:ext>
            </a:extLst>
          </a:blip>
          <a:stretch>
            <a:fillRect/>
          </a:stretch>
        </p:blipFill>
        <p:spPr>
          <a:xfrm>
            <a:off x="9673191" y="2330701"/>
            <a:ext cx="13147" cy="109300"/>
          </a:xfrm>
          <a:prstGeom prst="rect">
            <a:avLst/>
          </a:prstGeom>
        </p:spPr>
      </p:pic>
      <p:pic>
        <p:nvPicPr>
          <p:cNvPr id="2812" name="Image"/>
          <p:cNvPicPr>
            <a:picLocks noChangeAspect="1"/>
          </p:cNvPicPr>
          <p:nvPr/>
        </p:nvPicPr>
        <p:blipFill>
          <a:blip r:embed="rId73">
            <a:extLst>
              <a:ext uri="{28A0092B-C50C-407E-A947-70E740481C1C}">
                <a14:useLocalDpi xmlns:a14="http://schemas.microsoft.com/office/drawing/2010/main" val="0"/>
              </a:ext>
            </a:extLst>
          </a:blip>
          <a:stretch>
            <a:fillRect/>
          </a:stretch>
        </p:blipFill>
        <p:spPr>
          <a:xfrm>
            <a:off x="9652662" y="2273067"/>
            <a:ext cx="54653" cy="70429"/>
          </a:xfrm>
          <a:prstGeom prst="rect">
            <a:avLst/>
          </a:prstGeom>
        </p:spPr>
      </p:pic>
      <p:pic>
        <p:nvPicPr>
          <p:cNvPr id="2813" name="Image"/>
          <p:cNvPicPr>
            <a:picLocks noChangeAspect="1"/>
          </p:cNvPicPr>
          <p:nvPr/>
        </p:nvPicPr>
        <p:blipFill>
          <a:blip r:embed="rId74">
            <a:extLst>
              <a:ext uri="{28A0092B-C50C-407E-A947-70E740481C1C}">
                <a14:useLocalDpi xmlns:a14="http://schemas.microsoft.com/office/drawing/2010/main" val="0"/>
              </a:ext>
            </a:extLst>
          </a:blip>
          <a:stretch>
            <a:fillRect/>
          </a:stretch>
        </p:blipFill>
        <p:spPr>
          <a:xfrm>
            <a:off x="9100385" y="1850848"/>
            <a:ext cx="1160400" cy="123600"/>
          </a:xfrm>
          <a:prstGeom prst="rect">
            <a:avLst/>
          </a:prstGeom>
        </p:spPr>
      </p:pic>
      <p:pic>
        <p:nvPicPr>
          <p:cNvPr id="2814" name="Image"/>
          <p:cNvPicPr>
            <a:picLocks noChangeAspect="1"/>
          </p:cNvPicPr>
          <p:nvPr/>
        </p:nvPicPr>
        <p:blipFill>
          <a:blip r:embed="rId75">
            <a:extLst>
              <a:ext uri="{28A0092B-C50C-407E-A947-70E740481C1C}">
                <a14:useLocalDpi xmlns:a14="http://schemas.microsoft.com/office/drawing/2010/main" val="0"/>
              </a:ext>
            </a:extLst>
          </a:blip>
          <a:stretch>
            <a:fillRect/>
          </a:stretch>
        </p:blipFill>
        <p:spPr>
          <a:xfrm>
            <a:off x="9087685" y="1838148"/>
            <a:ext cx="1185800" cy="149000"/>
          </a:xfrm>
          <a:prstGeom prst="rect">
            <a:avLst/>
          </a:prstGeom>
        </p:spPr>
      </p:pic>
      <p:sp>
        <p:nvSpPr>
          <p:cNvPr id="27" name="text 1"/>
          <p:cNvSpPr txBox="1"/>
          <p:nvPr/>
        </p:nvSpPr>
        <p:spPr>
          <a:xfrm>
            <a:off x="9315089" y="1872075"/>
            <a:ext cx="771878" cy="143565"/>
          </a:xfrm>
          <a:prstGeom prst="rect">
            <a:avLst/>
          </a:prstGeom>
        </p:spPr>
        <p:txBody>
          <a:bodyPr vert="horz" wrap="none" lIns="0" tIns="0" rIns="0" bIns="0" rtlCol="0">
            <a:spAutoFit/>
          </a:bodyPr>
          <a:lstStyle/>
          <a:p>
            <a:r>
              <a:rPr sz="933" spc="13" dirty="0">
                <a:solidFill>
                  <a:srgbClr val="38761D"/>
                </a:solidFill>
                <a:latin typeface="Arial"/>
                <a:cs typeface="Arial"/>
              </a:rPr>
              <a:t>3x3 conv, 512</a:t>
            </a:r>
            <a:endParaRPr sz="933">
              <a:latin typeface="Arial"/>
              <a:cs typeface="Arial"/>
            </a:endParaRPr>
          </a:p>
        </p:txBody>
      </p:sp>
      <p:pic>
        <p:nvPicPr>
          <p:cNvPr id="2815" name="Image"/>
          <p:cNvPicPr>
            <a:picLocks noChangeAspect="1"/>
          </p:cNvPicPr>
          <p:nvPr/>
        </p:nvPicPr>
        <p:blipFill>
          <a:blip r:embed="rId76">
            <a:extLst>
              <a:ext uri="{28A0092B-C50C-407E-A947-70E740481C1C}">
                <a14:useLocalDpi xmlns:a14="http://schemas.microsoft.com/office/drawing/2010/main" val="0"/>
              </a:ext>
            </a:extLst>
          </a:blip>
          <a:stretch>
            <a:fillRect/>
          </a:stretch>
        </p:blipFill>
        <p:spPr>
          <a:xfrm>
            <a:off x="9100385" y="2025055"/>
            <a:ext cx="1160400" cy="123599"/>
          </a:xfrm>
          <a:prstGeom prst="rect">
            <a:avLst/>
          </a:prstGeom>
        </p:spPr>
      </p:pic>
      <p:pic>
        <p:nvPicPr>
          <p:cNvPr id="2816" name="Image"/>
          <p:cNvPicPr>
            <a:picLocks noChangeAspect="1"/>
          </p:cNvPicPr>
          <p:nvPr/>
        </p:nvPicPr>
        <p:blipFill>
          <a:blip r:embed="rId77">
            <a:extLst>
              <a:ext uri="{28A0092B-C50C-407E-A947-70E740481C1C}">
                <a14:useLocalDpi xmlns:a14="http://schemas.microsoft.com/office/drawing/2010/main" val="0"/>
              </a:ext>
            </a:extLst>
          </a:blip>
          <a:stretch>
            <a:fillRect/>
          </a:stretch>
        </p:blipFill>
        <p:spPr>
          <a:xfrm>
            <a:off x="9087685" y="2012355"/>
            <a:ext cx="1185800" cy="148999"/>
          </a:xfrm>
          <a:prstGeom prst="rect">
            <a:avLst/>
          </a:prstGeom>
        </p:spPr>
      </p:pic>
      <p:sp>
        <p:nvSpPr>
          <p:cNvPr id="28" name="text 1"/>
          <p:cNvSpPr txBox="1"/>
          <p:nvPr/>
        </p:nvSpPr>
        <p:spPr>
          <a:xfrm>
            <a:off x="9229508" y="2046283"/>
            <a:ext cx="946862" cy="143565"/>
          </a:xfrm>
          <a:prstGeom prst="rect">
            <a:avLst/>
          </a:prstGeom>
        </p:spPr>
        <p:txBody>
          <a:bodyPr vert="horz" wrap="none" lIns="0" tIns="0" rIns="0" bIns="0" rtlCol="0">
            <a:spAutoFit/>
          </a:bodyPr>
          <a:lstStyle/>
          <a:p>
            <a:r>
              <a:rPr sz="933" spc="13" dirty="0">
                <a:solidFill>
                  <a:srgbClr val="38761D"/>
                </a:solidFill>
                <a:latin typeface="Arial"/>
                <a:cs typeface="Arial"/>
              </a:rPr>
              <a:t>3x3 conv, 512, /2</a:t>
            </a:r>
            <a:endParaRPr sz="933">
              <a:latin typeface="Arial"/>
              <a:cs typeface="Arial"/>
            </a:endParaRPr>
          </a:p>
        </p:txBody>
      </p:sp>
      <p:pic>
        <p:nvPicPr>
          <p:cNvPr id="2817" name="Image"/>
          <p:cNvPicPr>
            <a:picLocks noChangeAspect="1"/>
          </p:cNvPicPr>
          <p:nvPr/>
        </p:nvPicPr>
        <p:blipFill>
          <a:blip r:embed="rId78">
            <a:extLst>
              <a:ext uri="{28A0092B-C50C-407E-A947-70E740481C1C}">
                <a14:useLocalDpi xmlns:a14="http://schemas.microsoft.com/office/drawing/2010/main" val="0"/>
              </a:ext>
            </a:extLst>
          </a:blip>
          <a:stretch>
            <a:fillRect/>
          </a:stretch>
        </p:blipFill>
        <p:spPr>
          <a:xfrm>
            <a:off x="9646978" y="1740461"/>
            <a:ext cx="1105764" cy="526739"/>
          </a:xfrm>
          <a:prstGeom prst="rect">
            <a:avLst/>
          </a:prstGeom>
        </p:spPr>
      </p:pic>
      <p:pic>
        <p:nvPicPr>
          <p:cNvPr id="2818" name="Image"/>
          <p:cNvPicPr>
            <a:picLocks noChangeAspect="1"/>
          </p:cNvPicPr>
          <p:nvPr/>
        </p:nvPicPr>
        <p:blipFill>
          <a:blip r:embed="rId79">
            <a:extLst>
              <a:ext uri="{28A0092B-C50C-407E-A947-70E740481C1C}">
                <a14:useLocalDpi xmlns:a14="http://schemas.microsoft.com/office/drawing/2010/main" val="0"/>
              </a:ext>
            </a:extLst>
          </a:blip>
          <a:stretch>
            <a:fillRect/>
          </a:stretch>
        </p:blipFill>
        <p:spPr>
          <a:xfrm>
            <a:off x="9097976" y="1397544"/>
            <a:ext cx="1160400" cy="123600"/>
          </a:xfrm>
          <a:prstGeom prst="rect">
            <a:avLst/>
          </a:prstGeom>
        </p:spPr>
      </p:pic>
      <p:pic>
        <p:nvPicPr>
          <p:cNvPr id="2819" name="Image"/>
          <p:cNvPicPr>
            <a:picLocks noChangeAspect="1"/>
          </p:cNvPicPr>
          <p:nvPr/>
        </p:nvPicPr>
        <p:blipFill>
          <a:blip r:embed="rId80">
            <a:extLst>
              <a:ext uri="{28A0092B-C50C-407E-A947-70E740481C1C}">
                <a14:useLocalDpi xmlns:a14="http://schemas.microsoft.com/office/drawing/2010/main" val="0"/>
              </a:ext>
            </a:extLst>
          </a:blip>
          <a:stretch>
            <a:fillRect/>
          </a:stretch>
        </p:blipFill>
        <p:spPr>
          <a:xfrm>
            <a:off x="9085276" y="1384844"/>
            <a:ext cx="1185800" cy="149000"/>
          </a:xfrm>
          <a:prstGeom prst="rect">
            <a:avLst/>
          </a:prstGeom>
        </p:spPr>
      </p:pic>
      <p:sp>
        <p:nvSpPr>
          <p:cNvPr id="29" name="text 1"/>
          <p:cNvSpPr txBox="1"/>
          <p:nvPr/>
        </p:nvSpPr>
        <p:spPr>
          <a:xfrm>
            <a:off x="9312681" y="1418771"/>
            <a:ext cx="771878" cy="143565"/>
          </a:xfrm>
          <a:prstGeom prst="rect">
            <a:avLst/>
          </a:prstGeom>
        </p:spPr>
        <p:txBody>
          <a:bodyPr vert="horz" wrap="none" lIns="0" tIns="0" rIns="0" bIns="0" rtlCol="0">
            <a:spAutoFit/>
          </a:bodyPr>
          <a:lstStyle/>
          <a:p>
            <a:r>
              <a:rPr sz="933" spc="13" dirty="0">
                <a:solidFill>
                  <a:srgbClr val="38761D"/>
                </a:solidFill>
                <a:latin typeface="Arial"/>
                <a:cs typeface="Arial"/>
              </a:rPr>
              <a:t>3x3 conv, 512</a:t>
            </a:r>
            <a:endParaRPr sz="933">
              <a:latin typeface="Arial"/>
              <a:cs typeface="Arial"/>
            </a:endParaRPr>
          </a:p>
        </p:txBody>
      </p:sp>
      <p:pic>
        <p:nvPicPr>
          <p:cNvPr id="2820" name="Image"/>
          <p:cNvPicPr>
            <a:picLocks noChangeAspect="1"/>
          </p:cNvPicPr>
          <p:nvPr/>
        </p:nvPicPr>
        <p:blipFill>
          <a:blip r:embed="rId74">
            <a:extLst>
              <a:ext uri="{28A0092B-C50C-407E-A947-70E740481C1C}">
                <a14:useLocalDpi xmlns:a14="http://schemas.microsoft.com/office/drawing/2010/main" val="0"/>
              </a:ext>
            </a:extLst>
          </a:blip>
          <a:stretch>
            <a:fillRect/>
          </a:stretch>
        </p:blipFill>
        <p:spPr>
          <a:xfrm>
            <a:off x="9097976" y="1571751"/>
            <a:ext cx="1160400" cy="123599"/>
          </a:xfrm>
          <a:prstGeom prst="rect">
            <a:avLst/>
          </a:prstGeom>
        </p:spPr>
      </p:pic>
      <p:pic>
        <p:nvPicPr>
          <p:cNvPr id="2821" name="Image"/>
          <p:cNvPicPr>
            <a:picLocks noChangeAspect="1"/>
          </p:cNvPicPr>
          <p:nvPr/>
        </p:nvPicPr>
        <p:blipFill>
          <a:blip r:embed="rId81">
            <a:extLst>
              <a:ext uri="{28A0092B-C50C-407E-A947-70E740481C1C}">
                <a14:useLocalDpi xmlns:a14="http://schemas.microsoft.com/office/drawing/2010/main" val="0"/>
              </a:ext>
            </a:extLst>
          </a:blip>
          <a:stretch>
            <a:fillRect/>
          </a:stretch>
        </p:blipFill>
        <p:spPr>
          <a:xfrm>
            <a:off x="9085276" y="1559051"/>
            <a:ext cx="1185800" cy="148999"/>
          </a:xfrm>
          <a:prstGeom prst="rect">
            <a:avLst/>
          </a:prstGeom>
        </p:spPr>
      </p:pic>
      <p:sp>
        <p:nvSpPr>
          <p:cNvPr id="30" name="text 1"/>
          <p:cNvSpPr txBox="1"/>
          <p:nvPr/>
        </p:nvSpPr>
        <p:spPr>
          <a:xfrm>
            <a:off x="9312681" y="1592979"/>
            <a:ext cx="771878" cy="143565"/>
          </a:xfrm>
          <a:prstGeom prst="rect">
            <a:avLst/>
          </a:prstGeom>
        </p:spPr>
        <p:txBody>
          <a:bodyPr vert="horz" wrap="none" lIns="0" tIns="0" rIns="0" bIns="0" rtlCol="0">
            <a:spAutoFit/>
          </a:bodyPr>
          <a:lstStyle/>
          <a:p>
            <a:r>
              <a:rPr sz="933" spc="13" dirty="0">
                <a:solidFill>
                  <a:srgbClr val="38761D"/>
                </a:solidFill>
                <a:latin typeface="Arial"/>
                <a:cs typeface="Arial"/>
              </a:rPr>
              <a:t>3x3 conv, 512</a:t>
            </a:r>
            <a:endParaRPr sz="933">
              <a:latin typeface="Arial"/>
              <a:cs typeface="Arial"/>
            </a:endParaRPr>
          </a:p>
        </p:txBody>
      </p:sp>
      <p:pic>
        <p:nvPicPr>
          <p:cNvPr id="2822" name="Image"/>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671827" y="1514602"/>
            <a:ext cx="12700" cy="63500"/>
          </a:xfrm>
          <a:prstGeom prst="rect">
            <a:avLst/>
          </a:prstGeom>
        </p:spPr>
      </p:pic>
      <p:pic>
        <p:nvPicPr>
          <p:cNvPr id="2823" name="Image"/>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9678327" y="1695211"/>
            <a:ext cx="1999" cy="51600"/>
          </a:xfrm>
          <a:prstGeom prst="rect">
            <a:avLst/>
          </a:prstGeom>
        </p:spPr>
      </p:pic>
      <p:pic>
        <p:nvPicPr>
          <p:cNvPr id="2824" name="Image"/>
          <p:cNvPicPr>
            <a:picLocks noChangeAspect="1"/>
          </p:cNvPicPr>
          <p:nvPr/>
        </p:nvPicPr>
        <p:blipFill>
          <a:blip r:embed="rId82">
            <a:extLst>
              <a:ext uri="{28A0092B-C50C-407E-A947-70E740481C1C}">
                <a14:useLocalDpi xmlns:a14="http://schemas.microsoft.com/office/drawing/2010/main" val="0"/>
              </a:ext>
            </a:extLst>
          </a:blip>
          <a:stretch>
            <a:fillRect/>
          </a:stretch>
        </p:blipFill>
        <p:spPr>
          <a:xfrm>
            <a:off x="9671977" y="1688862"/>
            <a:ext cx="14699" cy="64300"/>
          </a:xfrm>
          <a:prstGeom prst="rect">
            <a:avLst/>
          </a:prstGeom>
        </p:spPr>
      </p:pic>
      <p:pic>
        <p:nvPicPr>
          <p:cNvPr id="2825" name="Image"/>
          <p:cNvPicPr>
            <a:picLocks noChangeAspect="1"/>
          </p:cNvPicPr>
          <p:nvPr/>
        </p:nvPicPr>
        <p:blipFill>
          <a:blip r:embed="rId83">
            <a:extLst>
              <a:ext uri="{28A0092B-C50C-407E-A947-70E740481C1C}">
                <a14:useLocalDpi xmlns:a14="http://schemas.microsoft.com/office/drawing/2010/main" val="0"/>
              </a:ext>
            </a:extLst>
          </a:blip>
          <a:stretch>
            <a:fillRect/>
          </a:stretch>
        </p:blipFill>
        <p:spPr>
          <a:xfrm>
            <a:off x="9651453" y="1286961"/>
            <a:ext cx="54000" cy="56400"/>
          </a:xfrm>
          <a:prstGeom prst="rect">
            <a:avLst/>
          </a:prstGeom>
        </p:spPr>
      </p:pic>
      <p:pic>
        <p:nvPicPr>
          <p:cNvPr id="2826" name="Image"/>
          <p:cNvPicPr>
            <a:picLocks noChangeAspect="1"/>
          </p:cNvPicPr>
          <p:nvPr/>
        </p:nvPicPr>
        <p:blipFill>
          <a:blip r:embed="rId84">
            <a:extLst>
              <a:ext uri="{28A0092B-C50C-407E-A947-70E740481C1C}">
                <a14:useLocalDpi xmlns:a14="http://schemas.microsoft.com/office/drawing/2010/main" val="0"/>
              </a:ext>
            </a:extLst>
          </a:blip>
          <a:stretch>
            <a:fillRect/>
          </a:stretch>
        </p:blipFill>
        <p:spPr>
          <a:xfrm>
            <a:off x="9645103" y="1280611"/>
            <a:ext cx="66700" cy="69100"/>
          </a:xfrm>
          <a:prstGeom prst="rect">
            <a:avLst/>
          </a:prstGeom>
        </p:spPr>
      </p:pic>
      <p:pic>
        <p:nvPicPr>
          <p:cNvPr id="2827" name="Image"/>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9678177" y="1343545"/>
            <a:ext cx="400" cy="53999"/>
          </a:xfrm>
          <a:prstGeom prst="rect">
            <a:avLst/>
          </a:prstGeom>
        </p:spPr>
      </p:pic>
      <p:pic>
        <p:nvPicPr>
          <p:cNvPr id="2828" name="Image"/>
          <p:cNvPicPr>
            <a:picLocks noChangeAspect="1"/>
          </p:cNvPicPr>
          <p:nvPr/>
        </p:nvPicPr>
        <p:blipFill>
          <a:blip r:embed="rId85">
            <a:extLst>
              <a:ext uri="{28A0092B-C50C-407E-A947-70E740481C1C}">
                <a14:useLocalDpi xmlns:a14="http://schemas.microsoft.com/office/drawing/2010/main" val="0"/>
              </a:ext>
            </a:extLst>
          </a:blip>
          <a:stretch>
            <a:fillRect/>
          </a:stretch>
        </p:blipFill>
        <p:spPr>
          <a:xfrm>
            <a:off x="9671827" y="1337193"/>
            <a:ext cx="13100" cy="66699"/>
          </a:xfrm>
          <a:prstGeom prst="rect">
            <a:avLst/>
          </a:prstGeom>
        </p:spPr>
      </p:pic>
      <p:pic>
        <p:nvPicPr>
          <p:cNvPr id="2829" name="Image"/>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9672103" y="1280611"/>
            <a:ext cx="12700" cy="12700"/>
          </a:xfrm>
          <a:prstGeom prst="rect">
            <a:avLst/>
          </a:prstGeom>
        </p:spPr>
      </p:pic>
      <p:pic>
        <p:nvPicPr>
          <p:cNvPr id="2830" name="Image"/>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9705327" y="1315011"/>
            <a:ext cx="1041527" cy="459999"/>
          </a:xfrm>
          <a:prstGeom prst="rect">
            <a:avLst/>
          </a:prstGeom>
        </p:spPr>
      </p:pic>
      <p:pic>
        <p:nvPicPr>
          <p:cNvPr id="2831" name="Image"/>
          <p:cNvPicPr>
            <a:picLocks noChangeAspect="1"/>
          </p:cNvPicPr>
          <p:nvPr/>
        </p:nvPicPr>
        <p:blipFill>
          <a:blip r:embed="rId86">
            <a:extLst>
              <a:ext uri="{28A0092B-C50C-407E-A947-70E740481C1C}">
                <a14:useLocalDpi xmlns:a14="http://schemas.microsoft.com/office/drawing/2010/main" val="0"/>
              </a:ext>
            </a:extLst>
          </a:blip>
          <a:stretch>
            <a:fillRect/>
          </a:stretch>
        </p:blipFill>
        <p:spPr>
          <a:xfrm>
            <a:off x="9698976" y="1308661"/>
            <a:ext cx="1054227" cy="472699"/>
          </a:xfrm>
          <a:prstGeom prst="rect">
            <a:avLst/>
          </a:prstGeom>
        </p:spPr>
      </p:pic>
      <p:pic>
        <p:nvPicPr>
          <p:cNvPr id="2832" name="Image"/>
          <p:cNvPicPr>
            <a:picLocks noChangeAspect="1"/>
          </p:cNvPicPr>
          <p:nvPr/>
        </p:nvPicPr>
        <p:blipFill>
          <a:blip r:embed="rId74">
            <a:extLst>
              <a:ext uri="{28A0092B-C50C-407E-A947-70E740481C1C}">
                <a14:useLocalDpi xmlns:a14="http://schemas.microsoft.com/office/drawing/2010/main" val="0"/>
              </a:ext>
            </a:extLst>
          </a:blip>
          <a:stretch>
            <a:fillRect/>
          </a:stretch>
        </p:blipFill>
        <p:spPr>
          <a:xfrm>
            <a:off x="9097976" y="937609"/>
            <a:ext cx="1160400" cy="123600"/>
          </a:xfrm>
          <a:prstGeom prst="rect">
            <a:avLst/>
          </a:prstGeom>
        </p:spPr>
      </p:pic>
      <p:pic>
        <p:nvPicPr>
          <p:cNvPr id="2833" name="Image"/>
          <p:cNvPicPr>
            <a:picLocks noChangeAspect="1"/>
          </p:cNvPicPr>
          <p:nvPr/>
        </p:nvPicPr>
        <p:blipFill>
          <a:blip r:embed="rId87">
            <a:extLst>
              <a:ext uri="{28A0092B-C50C-407E-A947-70E740481C1C}">
                <a14:useLocalDpi xmlns:a14="http://schemas.microsoft.com/office/drawing/2010/main" val="0"/>
              </a:ext>
            </a:extLst>
          </a:blip>
          <a:stretch>
            <a:fillRect/>
          </a:stretch>
        </p:blipFill>
        <p:spPr>
          <a:xfrm>
            <a:off x="9085276" y="924909"/>
            <a:ext cx="1185800" cy="149000"/>
          </a:xfrm>
          <a:prstGeom prst="rect">
            <a:avLst/>
          </a:prstGeom>
        </p:spPr>
      </p:pic>
      <p:sp>
        <p:nvSpPr>
          <p:cNvPr id="31" name="text 1"/>
          <p:cNvSpPr txBox="1"/>
          <p:nvPr/>
        </p:nvSpPr>
        <p:spPr>
          <a:xfrm>
            <a:off x="9312681" y="958838"/>
            <a:ext cx="771878" cy="143565"/>
          </a:xfrm>
          <a:prstGeom prst="rect">
            <a:avLst/>
          </a:prstGeom>
        </p:spPr>
        <p:txBody>
          <a:bodyPr vert="horz" wrap="none" lIns="0" tIns="0" rIns="0" bIns="0" rtlCol="0">
            <a:spAutoFit/>
          </a:bodyPr>
          <a:lstStyle/>
          <a:p>
            <a:r>
              <a:rPr sz="933" spc="13" dirty="0">
                <a:solidFill>
                  <a:srgbClr val="38761D"/>
                </a:solidFill>
                <a:latin typeface="Arial"/>
                <a:cs typeface="Arial"/>
              </a:rPr>
              <a:t>3x3 conv, 512</a:t>
            </a:r>
            <a:endParaRPr sz="933">
              <a:latin typeface="Arial"/>
              <a:cs typeface="Arial"/>
            </a:endParaRPr>
          </a:p>
        </p:txBody>
      </p:sp>
      <p:pic>
        <p:nvPicPr>
          <p:cNvPr id="2834" name="Image"/>
          <p:cNvPicPr>
            <a:picLocks noChangeAspect="1"/>
          </p:cNvPicPr>
          <p:nvPr/>
        </p:nvPicPr>
        <p:blipFill>
          <a:blip r:embed="rId76">
            <a:extLst>
              <a:ext uri="{28A0092B-C50C-407E-A947-70E740481C1C}">
                <a14:useLocalDpi xmlns:a14="http://schemas.microsoft.com/office/drawing/2010/main" val="0"/>
              </a:ext>
            </a:extLst>
          </a:blip>
          <a:stretch>
            <a:fillRect/>
          </a:stretch>
        </p:blipFill>
        <p:spPr>
          <a:xfrm>
            <a:off x="9097976" y="1111817"/>
            <a:ext cx="1160400" cy="123600"/>
          </a:xfrm>
          <a:prstGeom prst="rect">
            <a:avLst/>
          </a:prstGeom>
        </p:spPr>
      </p:pic>
      <p:pic>
        <p:nvPicPr>
          <p:cNvPr id="2835" name="Image"/>
          <p:cNvPicPr>
            <a:picLocks noChangeAspect="1"/>
          </p:cNvPicPr>
          <p:nvPr/>
        </p:nvPicPr>
        <p:blipFill>
          <a:blip r:embed="rId88">
            <a:extLst>
              <a:ext uri="{28A0092B-C50C-407E-A947-70E740481C1C}">
                <a14:useLocalDpi xmlns:a14="http://schemas.microsoft.com/office/drawing/2010/main" val="0"/>
              </a:ext>
            </a:extLst>
          </a:blip>
          <a:stretch>
            <a:fillRect/>
          </a:stretch>
        </p:blipFill>
        <p:spPr>
          <a:xfrm>
            <a:off x="9085276" y="1099117"/>
            <a:ext cx="1185800" cy="149000"/>
          </a:xfrm>
          <a:prstGeom prst="rect">
            <a:avLst/>
          </a:prstGeom>
        </p:spPr>
      </p:pic>
      <p:sp>
        <p:nvSpPr>
          <p:cNvPr id="32" name="text 1"/>
          <p:cNvSpPr txBox="1"/>
          <p:nvPr/>
        </p:nvSpPr>
        <p:spPr>
          <a:xfrm>
            <a:off x="9312681" y="1133045"/>
            <a:ext cx="771878" cy="143565"/>
          </a:xfrm>
          <a:prstGeom prst="rect">
            <a:avLst/>
          </a:prstGeom>
        </p:spPr>
        <p:txBody>
          <a:bodyPr vert="horz" wrap="none" lIns="0" tIns="0" rIns="0" bIns="0" rtlCol="0">
            <a:spAutoFit/>
          </a:bodyPr>
          <a:lstStyle/>
          <a:p>
            <a:r>
              <a:rPr sz="933" spc="13" dirty="0">
                <a:solidFill>
                  <a:srgbClr val="38761D"/>
                </a:solidFill>
                <a:latin typeface="Arial"/>
                <a:cs typeface="Arial"/>
              </a:rPr>
              <a:t>3x3 conv, 512</a:t>
            </a:r>
            <a:endParaRPr sz="933">
              <a:latin typeface="Arial"/>
              <a:cs typeface="Arial"/>
            </a:endParaRPr>
          </a:p>
        </p:txBody>
      </p:sp>
      <p:pic>
        <p:nvPicPr>
          <p:cNvPr id="2836" name="Image"/>
          <p:cNvPicPr>
            <a:picLocks noChangeAspect="1"/>
          </p:cNvPicPr>
          <p:nvPr/>
        </p:nvPicPr>
        <p:blipFill>
          <a:blip r:embed="rId89">
            <a:extLst>
              <a:ext uri="{28A0092B-C50C-407E-A947-70E740481C1C}">
                <a14:useLocalDpi xmlns:a14="http://schemas.microsoft.com/office/drawing/2010/main" val="0"/>
              </a:ext>
            </a:extLst>
          </a:blip>
          <a:stretch>
            <a:fillRect/>
          </a:stretch>
        </p:blipFill>
        <p:spPr>
          <a:xfrm>
            <a:off x="9087722" y="618331"/>
            <a:ext cx="1665481" cy="703179"/>
          </a:xfrm>
          <a:prstGeom prst="rect">
            <a:avLst/>
          </a:prstGeom>
        </p:spPr>
      </p:pic>
      <p:sp>
        <p:nvSpPr>
          <p:cNvPr id="33" name="text 1"/>
          <p:cNvSpPr txBox="1"/>
          <p:nvPr/>
        </p:nvSpPr>
        <p:spPr>
          <a:xfrm>
            <a:off x="9566463" y="652259"/>
            <a:ext cx="248722" cy="143565"/>
          </a:xfrm>
          <a:prstGeom prst="rect">
            <a:avLst/>
          </a:prstGeom>
        </p:spPr>
        <p:txBody>
          <a:bodyPr vert="horz" wrap="none" lIns="0" tIns="0" rIns="0" bIns="0" rtlCol="0">
            <a:spAutoFit/>
          </a:bodyPr>
          <a:lstStyle/>
          <a:p>
            <a:r>
              <a:rPr sz="933" spc="13" dirty="0">
                <a:solidFill>
                  <a:srgbClr val="4A86E8"/>
                </a:solidFill>
                <a:latin typeface="Arial"/>
                <a:cs typeface="Arial"/>
              </a:rPr>
              <a:t>Pool</a:t>
            </a:r>
            <a:endParaRPr sz="933">
              <a:latin typeface="Arial"/>
              <a:cs typeface="Arial"/>
            </a:endParaRPr>
          </a:p>
        </p:txBody>
      </p:sp>
      <p:pic>
        <p:nvPicPr>
          <p:cNvPr id="2838" name="Image"/>
          <p:cNvPicPr>
            <a:picLocks noChangeAspect="1"/>
          </p:cNvPicPr>
          <p:nvPr/>
        </p:nvPicPr>
        <p:blipFill>
          <a:blip r:embed="rId90">
            <a:extLst>
              <a:ext uri="{28A0092B-C50C-407E-A947-70E740481C1C}">
                <a14:useLocalDpi xmlns:a14="http://schemas.microsoft.com/office/drawing/2010/main" val="0"/>
              </a:ext>
            </a:extLst>
          </a:blip>
          <a:stretch>
            <a:fillRect/>
          </a:stretch>
        </p:blipFill>
        <p:spPr>
          <a:xfrm>
            <a:off x="361767" y="744100"/>
            <a:ext cx="3124000" cy="576400"/>
          </a:xfrm>
          <a:prstGeom prst="rect">
            <a:avLst/>
          </a:prstGeom>
        </p:spPr>
      </p:pic>
      <p:pic>
        <p:nvPicPr>
          <p:cNvPr id="2839" name="Image"/>
          <p:cNvPicPr>
            <a:picLocks noChangeAspect="1"/>
          </p:cNvPicPr>
          <p:nvPr/>
        </p:nvPicPr>
        <p:blipFill>
          <a:blip r:embed="rId91">
            <a:extLst>
              <a:ext uri="{28A0092B-C50C-407E-A947-70E740481C1C}">
                <a14:useLocalDpi xmlns:a14="http://schemas.microsoft.com/office/drawing/2010/main" val="0"/>
              </a:ext>
            </a:extLst>
          </a:blip>
          <a:stretch>
            <a:fillRect/>
          </a:stretch>
        </p:blipFill>
        <p:spPr>
          <a:xfrm>
            <a:off x="6105861" y="3221933"/>
            <a:ext cx="868400" cy="357200"/>
          </a:xfrm>
          <a:prstGeom prst="rect">
            <a:avLst/>
          </a:prstGeom>
        </p:spPr>
      </p:pic>
      <p:sp>
        <p:nvSpPr>
          <p:cNvPr id="36" name="text 1"/>
          <p:cNvSpPr txBox="1"/>
          <p:nvPr/>
        </p:nvSpPr>
        <p:spPr>
          <a:xfrm>
            <a:off x="6342521" y="3315834"/>
            <a:ext cx="405817" cy="287323"/>
          </a:xfrm>
          <a:prstGeom prst="rect">
            <a:avLst/>
          </a:prstGeom>
        </p:spPr>
        <p:txBody>
          <a:bodyPr vert="horz" wrap="none" lIns="0" tIns="0" rIns="0" bIns="0" rtlCol="0">
            <a:spAutoFit/>
          </a:bodyPr>
          <a:lstStyle/>
          <a:p>
            <a:r>
              <a:rPr sz="1867" spc="13" dirty="0">
                <a:latin typeface="Arial"/>
                <a:cs typeface="Arial"/>
              </a:rPr>
              <a:t>relu</a:t>
            </a:r>
            <a:endParaRPr sz="1867">
              <a:latin typeface="Arial"/>
              <a:cs typeface="Arial"/>
            </a:endParaRPr>
          </a:p>
        </p:txBody>
      </p:sp>
      <p:pic>
        <p:nvPicPr>
          <p:cNvPr id="2840" name="Image"/>
          <p:cNvPicPr>
            <a:picLocks noChangeAspect="1"/>
          </p:cNvPicPr>
          <p:nvPr/>
        </p:nvPicPr>
        <p:blipFill>
          <a:blip r:embed="rId92">
            <a:extLst>
              <a:ext uri="{28A0092B-C50C-407E-A947-70E740481C1C}">
                <a14:useLocalDpi xmlns:a14="http://schemas.microsoft.com/office/drawing/2010/main" val="0"/>
              </a:ext>
            </a:extLst>
          </a:blip>
          <a:stretch>
            <a:fillRect/>
          </a:stretch>
        </p:blipFill>
        <p:spPr>
          <a:xfrm>
            <a:off x="5415867" y="4721667"/>
            <a:ext cx="2469199" cy="683600"/>
          </a:xfrm>
          <a:prstGeom prst="rect">
            <a:avLst/>
          </a:prstGeom>
        </p:spPr>
      </p:pic>
      <p:sp>
        <p:nvSpPr>
          <p:cNvPr id="37" name="text 1"/>
          <p:cNvSpPr txBox="1"/>
          <p:nvPr/>
        </p:nvSpPr>
        <p:spPr>
          <a:xfrm>
            <a:off x="5530167" y="4890966"/>
            <a:ext cx="1542987" cy="281167"/>
          </a:xfrm>
          <a:prstGeom prst="rect">
            <a:avLst/>
          </a:prstGeom>
        </p:spPr>
        <p:txBody>
          <a:bodyPr vert="horz" wrap="none" lIns="0" tIns="0" rIns="0" bIns="0" rtlCol="0">
            <a:spAutoFit/>
          </a:bodyPr>
          <a:lstStyle/>
          <a:p>
            <a:r>
              <a:rPr sz="1827" spc="13" dirty="0">
                <a:latin typeface="Arial"/>
                <a:cs typeface="Arial"/>
              </a:rPr>
              <a:t>Residual block</a:t>
            </a:r>
            <a:endParaRPr sz="1733">
              <a:latin typeface="Arial"/>
              <a:cs typeface="Arial"/>
            </a:endParaRPr>
          </a:p>
        </p:txBody>
      </p:sp>
      <p:pic>
        <p:nvPicPr>
          <p:cNvPr id="2841" name="Image"/>
          <p:cNvPicPr>
            <a:picLocks noChangeAspect="1"/>
          </p:cNvPicPr>
          <p:nvPr/>
        </p:nvPicPr>
        <p:blipFill>
          <a:blip r:embed="rId93">
            <a:extLst>
              <a:ext uri="{28A0092B-C50C-407E-A947-70E740481C1C}">
                <a14:useLocalDpi xmlns:a14="http://schemas.microsoft.com/office/drawing/2010/main" val="0"/>
              </a:ext>
            </a:extLst>
          </a:blip>
          <a:stretch>
            <a:fillRect/>
          </a:stretch>
        </p:blipFill>
        <p:spPr>
          <a:xfrm>
            <a:off x="5692513" y="3660381"/>
            <a:ext cx="1154800" cy="414800"/>
          </a:xfrm>
          <a:prstGeom prst="rect">
            <a:avLst/>
          </a:prstGeom>
        </p:spPr>
      </p:pic>
      <p:pic>
        <p:nvPicPr>
          <p:cNvPr id="2842" name="Image"/>
          <p:cNvPicPr>
            <a:picLocks noChangeAspect="1"/>
          </p:cNvPicPr>
          <p:nvPr/>
        </p:nvPicPr>
        <p:blipFill>
          <a:blip r:embed="rId94">
            <a:extLst>
              <a:ext uri="{28A0092B-C50C-407E-A947-70E740481C1C}">
                <a14:useLocalDpi xmlns:a14="http://schemas.microsoft.com/office/drawing/2010/main" val="0"/>
              </a:ext>
            </a:extLst>
          </a:blip>
          <a:stretch>
            <a:fillRect/>
          </a:stretch>
        </p:blipFill>
        <p:spPr>
          <a:xfrm>
            <a:off x="5679813" y="3647681"/>
            <a:ext cx="1180200" cy="440200"/>
          </a:xfrm>
          <a:prstGeom prst="rect">
            <a:avLst/>
          </a:prstGeom>
        </p:spPr>
      </p:pic>
      <p:sp>
        <p:nvSpPr>
          <p:cNvPr id="38" name="text 1"/>
          <p:cNvSpPr txBox="1"/>
          <p:nvPr/>
        </p:nvSpPr>
        <p:spPr>
          <a:xfrm>
            <a:off x="5868971" y="3797322"/>
            <a:ext cx="834074" cy="246221"/>
          </a:xfrm>
          <a:prstGeom prst="rect">
            <a:avLst/>
          </a:prstGeom>
        </p:spPr>
        <p:txBody>
          <a:bodyPr vert="horz" wrap="none" lIns="0" tIns="0" rIns="0" bIns="0" rtlCol="0">
            <a:spAutoFit/>
          </a:bodyPr>
          <a:lstStyle/>
          <a:p>
            <a:r>
              <a:rPr sz="1600" spc="13" dirty="0">
                <a:solidFill>
                  <a:srgbClr val="FF9900"/>
                </a:solidFill>
                <a:latin typeface="Arial"/>
                <a:cs typeface="Arial"/>
              </a:rPr>
              <a:t>3x3 conv</a:t>
            </a:r>
            <a:endParaRPr sz="1600">
              <a:latin typeface="Arial"/>
              <a:cs typeface="Arial"/>
            </a:endParaRPr>
          </a:p>
        </p:txBody>
      </p:sp>
      <p:pic>
        <p:nvPicPr>
          <p:cNvPr id="2843" name="Image"/>
          <p:cNvPicPr>
            <a:picLocks noChangeAspect="1"/>
          </p:cNvPicPr>
          <p:nvPr/>
        </p:nvPicPr>
        <p:blipFill>
          <a:blip r:embed="rId95">
            <a:extLst>
              <a:ext uri="{28A0092B-C50C-407E-A947-70E740481C1C}">
                <a14:useLocalDpi xmlns:a14="http://schemas.microsoft.com/office/drawing/2010/main" val="0"/>
              </a:ext>
            </a:extLst>
          </a:blip>
          <a:stretch>
            <a:fillRect/>
          </a:stretch>
        </p:blipFill>
        <p:spPr>
          <a:xfrm>
            <a:off x="5692624" y="2725937"/>
            <a:ext cx="1154800" cy="414800"/>
          </a:xfrm>
          <a:prstGeom prst="rect">
            <a:avLst/>
          </a:prstGeom>
        </p:spPr>
      </p:pic>
      <p:pic>
        <p:nvPicPr>
          <p:cNvPr id="2844" name="Image"/>
          <p:cNvPicPr>
            <a:picLocks noChangeAspect="1"/>
          </p:cNvPicPr>
          <p:nvPr/>
        </p:nvPicPr>
        <p:blipFill>
          <a:blip r:embed="rId96">
            <a:extLst>
              <a:ext uri="{28A0092B-C50C-407E-A947-70E740481C1C}">
                <a14:useLocalDpi xmlns:a14="http://schemas.microsoft.com/office/drawing/2010/main" val="0"/>
              </a:ext>
            </a:extLst>
          </a:blip>
          <a:stretch>
            <a:fillRect/>
          </a:stretch>
        </p:blipFill>
        <p:spPr>
          <a:xfrm>
            <a:off x="5679924" y="2713237"/>
            <a:ext cx="1180200" cy="440200"/>
          </a:xfrm>
          <a:prstGeom prst="rect">
            <a:avLst/>
          </a:prstGeom>
        </p:spPr>
      </p:pic>
      <p:sp>
        <p:nvSpPr>
          <p:cNvPr id="39" name="text 1"/>
          <p:cNvSpPr txBox="1"/>
          <p:nvPr/>
        </p:nvSpPr>
        <p:spPr>
          <a:xfrm>
            <a:off x="5869081" y="2862878"/>
            <a:ext cx="834074" cy="246221"/>
          </a:xfrm>
          <a:prstGeom prst="rect">
            <a:avLst/>
          </a:prstGeom>
        </p:spPr>
        <p:txBody>
          <a:bodyPr vert="horz" wrap="none" lIns="0" tIns="0" rIns="0" bIns="0" rtlCol="0">
            <a:spAutoFit/>
          </a:bodyPr>
          <a:lstStyle/>
          <a:p>
            <a:r>
              <a:rPr sz="1600" spc="13" dirty="0">
                <a:solidFill>
                  <a:srgbClr val="FF9900"/>
                </a:solidFill>
                <a:latin typeface="Arial"/>
                <a:cs typeface="Arial"/>
              </a:rPr>
              <a:t>3x3 conv</a:t>
            </a:r>
            <a:endParaRPr sz="1600">
              <a:latin typeface="Arial"/>
              <a:cs typeface="Arial"/>
            </a:endParaRPr>
          </a:p>
        </p:txBody>
      </p:sp>
      <p:pic>
        <p:nvPicPr>
          <p:cNvPr id="2845" name="Image"/>
          <p:cNvPicPr>
            <a:picLocks noChangeAspect="1"/>
          </p:cNvPicPr>
          <p:nvPr/>
        </p:nvPicPr>
        <p:blipFill>
          <a:blip r:embed="rId97">
            <a:extLst>
              <a:ext uri="{28A0092B-C50C-407E-A947-70E740481C1C}">
                <a14:useLocalDpi xmlns:a14="http://schemas.microsoft.com/office/drawing/2010/main" val="0"/>
              </a:ext>
            </a:extLst>
          </a:blip>
          <a:stretch>
            <a:fillRect/>
          </a:stretch>
        </p:blipFill>
        <p:spPr>
          <a:xfrm>
            <a:off x="6175009" y="2204109"/>
            <a:ext cx="2358375" cy="2364617"/>
          </a:xfrm>
          <a:prstGeom prst="rect">
            <a:avLst/>
          </a:prstGeom>
        </p:spPr>
      </p:pic>
      <p:sp>
        <p:nvSpPr>
          <p:cNvPr id="40" name="text 1"/>
          <p:cNvSpPr txBox="1"/>
          <p:nvPr/>
        </p:nvSpPr>
        <p:spPr>
          <a:xfrm>
            <a:off x="7926366" y="3171716"/>
            <a:ext cx="161967" cy="287323"/>
          </a:xfrm>
          <a:prstGeom prst="rect">
            <a:avLst/>
          </a:prstGeom>
        </p:spPr>
        <p:txBody>
          <a:bodyPr vert="horz" wrap="none" lIns="0" tIns="0" rIns="0" bIns="0" rtlCol="0">
            <a:spAutoFit/>
          </a:bodyPr>
          <a:lstStyle/>
          <a:p>
            <a:r>
              <a:rPr sz="1867" spc="13" dirty="0">
                <a:latin typeface="Arial"/>
                <a:cs typeface="Arial"/>
              </a:rPr>
              <a:t>X</a:t>
            </a:r>
            <a:endParaRPr sz="1867">
              <a:latin typeface="Arial"/>
              <a:cs typeface="Arial"/>
            </a:endParaRPr>
          </a:p>
        </p:txBody>
      </p:sp>
      <p:sp>
        <p:nvSpPr>
          <p:cNvPr id="41" name="text 1"/>
          <p:cNvSpPr txBox="1"/>
          <p:nvPr/>
        </p:nvSpPr>
        <p:spPr>
          <a:xfrm>
            <a:off x="7630024" y="3451116"/>
            <a:ext cx="769954" cy="287323"/>
          </a:xfrm>
          <a:prstGeom prst="rect">
            <a:avLst/>
          </a:prstGeom>
        </p:spPr>
        <p:txBody>
          <a:bodyPr vert="horz" wrap="none" lIns="0" tIns="0" rIns="0" bIns="0" rtlCol="0">
            <a:spAutoFit/>
          </a:bodyPr>
          <a:lstStyle/>
          <a:p>
            <a:r>
              <a:rPr sz="1867" spc="13" dirty="0">
                <a:latin typeface="Arial"/>
                <a:cs typeface="Arial"/>
              </a:rPr>
              <a:t>identity</a:t>
            </a:r>
            <a:endParaRPr sz="1867">
              <a:latin typeface="Arial"/>
              <a:cs typeface="Arial"/>
            </a:endParaRPr>
          </a:p>
        </p:txBody>
      </p:sp>
      <p:pic>
        <p:nvPicPr>
          <p:cNvPr id="2846" name="Image"/>
          <p:cNvPicPr>
            <a:picLocks noChangeAspect="1"/>
          </p:cNvPicPr>
          <p:nvPr/>
        </p:nvPicPr>
        <p:blipFill>
          <a:blip r:embed="rId98">
            <a:extLst>
              <a:ext uri="{28A0092B-C50C-407E-A947-70E740481C1C}">
                <a14:useLocalDpi xmlns:a14="http://schemas.microsoft.com/office/drawing/2010/main" val="0"/>
              </a:ext>
            </a:extLst>
          </a:blip>
          <a:stretch>
            <a:fillRect/>
          </a:stretch>
        </p:blipFill>
        <p:spPr>
          <a:xfrm>
            <a:off x="5082900" y="1920733"/>
            <a:ext cx="1056000" cy="357200"/>
          </a:xfrm>
          <a:prstGeom prst="rect">
            <a:avLst/>
          </a:prstGeom>
        </p:spPr>
      </p:pic>
      <p:sp>
        <p:nvSpPr>
          <p:cNvPr id="42" name="text 1"/>
          <p:cNvSpPr txBox="1"/>
          <p:nvPr/>
        </p:nvSpPr>
        <p:spPr>
          <a:xfrm>
            <a:off x="5197200" y="2090033"/>
            <a:ext cx="830868" cy="287323"/>
          </a:xfrm>
          <a:prstGeom prst="rect">
            <a:avLst/>
          </a:prstGeom>
        </p:spPr>
        <p:txBody>
          <a:bodyPr vert="horz" wrap="none" lIns="0" tIns="0" rIns="0" bIns="0" rtlCol="0">
            <a:spAutoFit/>
          </a:bodyPr>
          <a:lstStyle/>
          <a:p>
            <a:r>
              <a:rPr sz="1867" spc="13" dirty="0">
                <a:latin typeface="Arial"/>
                <a:cs typeface="Arial"/>
              </a:rPr>
              <a:t>F(x) + x</a:t>
            </a:r>
            <a:endParaRPr sz="1867">
              <a:latin typeface="Arial"/>
              <a:cs typeface="Arial"/>
            </a:endParaRPr>
          </a:p>
        </p:txBody>
      </p:sp>
      <p:pic>
        <p:nvPicPr>
          <p:cNvPr id="2847" name="Image"/>
          <p:cNvPicPr>
            <a:picLocks noChangeAspect="1"/>
          </p:cNvPicPr>
          <p:nvPr/>
        </p:nvPicPr>
        <p:blipFill>
          <a:blip r:embed="rId99">
            <a:extLst>
              <a:ext uri="{28A0092B-C50C-407E-A947-70E740481C1C}">
                <a14:useLocalDpi xmlns:a14="http://schemas.microsoft.com/office/drawing/2010/main" val="0"/>
              </a:ext>
            </a:extLst>
          </a:blip>
          <a:stretch>
            <a:fillRect/>
          </a:stretch>
        </p:blipFill>
        <p:spPr>
          <a:xfrm>
            <a:off x="4704667" y="3096067"/>
            <a:ext cx="895199" cy="683600"/>
          </a:xfrm>
          <a:prstGeom prst="rect">
            <a:avLst/>
          </a:prstGeom>
        </p:spPr>
      </p:pic>
      <p:sp>
        <p:nvSpPr>
          <p:cNvPr id="43" name="text 1"/>
          <p:cNvSpPr txBox="1"/>
          <p:nvPr/>
        </p:nvSpPr>
        <p:spPr>
          <a:xfrm>
            <a:off x="4818967" y="3265366"/>
            <a:ext cx="433067" cy="287323"/>
          </a:xfrm>
          <a:prstGeom prst="rect">
            <a:avLst/>
          </a:prstGeom>
        </p:spPr>
        <p:txBody>
          <a:bodyPr vert="horz" wrap="none" lIns="0" tIns="0" rIns="0" bIns="0" rtlCol="0">
            <a:spAutoFit/>
          </a:bodyPr>
          <a:lstStyle/>
          <a:p>
            <a:r>
              <a:rPr sz="1867" spc="13" dirty="0">
                <a:latin typeface="Arial"/>
                <a:cs typeface="Arial"/>
              </a:rPr>
              <a:t>F(x)</a:t>
            </a:r>
            <a:endParaRPr sz="1867">
              <a:latin typeface="Arial"/>
              <a:cs typeface="Arial"/>
            </a:endParaRPr>
          </a:p>
        </p:txBody>
      </p:sp>
      <p:pic>
        <p:nvPicPr>
          <p:cNvPr id="2848" name="Image"/>
          <p:cNvPicPr>
            <a:picLocks noChangeAspect="1"/>
          </p:cNvPicPr>
          <p:nvPr/>
        </p:nvPicPr>
        <p:blipFill>
          <a:blip r:embed="rId91">
            <a:extLst>
              <a:ext uri="{28A0092B-C50C-407E-A947-70E740481C1C}">
                <a14:useLocalDpi xmlns:a14="http://schemas.microsoft.com/office/drawing/2010/main" val="0"/>
              </a:ext>
            </a:extLst>
          </a:blip>
          <a:stretch>
            <a:fillRect/>
          </a:stretch>
        </p:blipFill>
        <p:spPr>
          <a:xfrm>
            <a:off x="6207461" y="1697933"/>
            <a:ext cx="868400" cy="357200"/>
          </a:xfrm>
          <a:prstGeom prst="rect">
            <a:avLst/>
          </a:prstGeom>
        </p:spPr>
      </p:pic>
      <p:sp>
        <p:nvSpPr>
          <p:cNvPr id="44" name="text 1"/>
          <p:cNvSpPr txBox="1"/>
          <p:nvPr/>
        </p:nvSpPr>
        <p:spPr>
          <a:xfrm>
            <a:off x="6444121" y="1791834"/>
            <a:ext cx="405817" cy="287323"/>
          </a:xfrm>
          <a:prstGeom prst="rect">
            <a:avLst/>
          </a:prstGeom>
        </p:spPr>
        <p:txBody>
          <a:bodyPr vert="horz" wrap="none" lIns="0" tIns="0" rIns="0" bIns="0" rtlCol="0">
            <a:spAutoFit/>
          </a:bodyPr>
          <a:lstStyle/>
          <a:p>
            <a:r>
              <a:rPr sz="1867" spc="13" dirty="0">
                <a:latin typeface="Arial"/>
                <a:cs typeface="Arial"/>
              </a:rPr>
              <a:t>relu</a:t>
            </a:r>
            <a:endParaRPr sz="1867">
              <a:latin typeface="Arial"/>
              <a:cs typeface="Arial"/>
            </a:endParaRPr>
          </a:p>
        </p:txBody>
      </p:sp>
      <p:pic>
        <p:nvPicPr>
          <p:cNvPr id="2849" name="Image"/>
          <p:cNvPicPr>
            <a:picLocks noChangeAspect="1"/>
          </p:cNvPicPr>
          <p:nvPr/>
        </p:nvPicPr>
        <p:blipFill>
          <a:blip r:embed="rId100">
            <a:extLst>
              <a:ext uri="{28A0092B-C50C-407E-A947-70E740481C1C}">
                <a14:useLocalDpi xmlns:a14="http://schemas.microsoft.com/office/drawing/2010/main" val="0"/>
              </a:ext>
            </a:extLst>
          </a:blip>
          <a:stretch>
            <a:fillRect/>
          </a:stretch>
        </p:blipFill>
        <p:spPr>
          <a:xfrm>
            <a:off x="6263674" y="1708587"/>
            <a:ext cx="12700" cy="312499"/>
          </a:xfrm>
          <a:prstGeom prst="rect">
            <a:avLst/>
          </a:prstGeom>
        </p:spPr>
      </p:pic>
      <p:pic>
        <p:nvPicPr>
          <p:cNvPr id="2850" name="Image"/>
          <p:cNvPicPr>
            <a:picLocks noChangeAspect="1"/>
          </p:cNvPicPr>
          <p:nvPr/>
        </p:nvPicPr>
        <p:blipFill>
          <a:blip r:embed="rId101">
            <a:extLst>
              <a:ext uri="{28A0092B-C50C-407E-A947-70E740481C1C}">
                <a14:useLocalDpi xmlns:a14="http://schemas.microsoft.com/office/drawing/2010/main" val="0"/>
              </a:ext>
            </a:extLst>
          </a:blip>
          <a:stretch>
            <a:fillRect/>
          </a:stretch>
        </p:blipFill>
        <p:spPr>
          <a:xfrm>
            <a:off x="6242697" y="1650954"/>
            <a:ext cx="54655" cy="70333"/>
          </a:xfrm>
          <a:prstGeom prst="rect">
            <a:avLst/>
          </a:prstGeom>
        </p:spPr>
      </p:pic>
      <p:pic>
        <p:nvPicPr>
          <p:cNvPr id="2851" name="Image"/>
          <p:cNvPicPr>
            <a:picLocks noChangeAspect="1"/>
          </p:cNvPicPr>
          <p:nvPr/>
        </p:nvPicPr>
        <p:blipFill>
          <a:blip r:embed="rId102">
            <a:extLst>
              <a:ext uri="{28A0092B-C50C-407E-A947-70E740481C1C}">
                <a14:useLocalDpi xmlns:a14="http://schemas.microsoft.com/office/drawing/2010/main" val="0"/>
              </a:ext>
            </a:extLst>
          </a:blip>
          <a:stretch>
            <a:fillRect/>
          </a:stretch>
        </p:blipFill>
        <p:spPr>
          <a:xfrm>
            <a:off x="5720667" y="4502073"/>
            <a:ext cx="1056000" cy="519599"/>
          </a:xfrm>
          <a:prstGeom prst="rect">
            <a:avLst/>
          </a:prstGeom>
        </p:spPr>
      </p:pic>
      <p:sp>
        <p:nvSpPr>
          <p:cNvPr id="45" name="text 1"/>
          <p:cNvSpPr txBox="1"/>
          <p:nvPr/>
        </p:nvSpPr>
        <p:spPr>
          <a:xfrm>
            <a:off x="6169650" y="4671373"/>
            <a:ext cx="161967" cy="287323"/>
          </a:xfrm>
          <a:prstGeom prst="rect">
            <a:avLst/>
          </a:prstGeom>
        </p:spPr>
        <p:txBody>
          <a:bodyPr vert="horz" wrap="none" lIns="0" tIns="0" rIns="0" bIns="0" rtlCol="0">
            <a:spAutoFit/>
          </a:bodyPr>
          <a:lstStyle/>
          <a:p>
            <a:r>
              <a:rPr sz="1867" spc="13" dirty="0">
                <a:latin typeface="Arial"/>
                <a:cs typeface="Arial"/>
              </a:rPr>
              <a:t>X</a:t>
            </a:r>
            <a:endParaRPr sz="1867">
              <a:latin typeface="Arial"/>
              <a:cs typeface="Arial"/>
            </a:endParaRPr>
          </a:p>
        </p:txBody>
      </p:sp>
      <p:pic>
        <p:nvPicPr>
          <p:cNvPr id="2852" name="Image"/>
          <p:cNvPicPr>
            <a:picLocks noChangeAspect="1"/>
          </p:cNvPicPr>
          <p:nvPr/>
        </p:nvPicPr>
        <p:blipFill>
          <a:blip r:embed="rId103">
            <a:extLst>
              <a:ext uri="{28A0092B-C50C-407E-A947-70E740481C1C}">
                <a14:useLocalDpi xmlns:a14="http://schemas.microsoft.com/office/drawing/2010/main" val="0"/>
              </a:ext>
            </a:extLst>
          </a:blip>
          <a:stretch>
            <a:fillRect/>
          </a:stretch>
        </p:blipFill>
        <p:spPr>
          <a:xfrm>
            <a:off x="6105683" y="2080825"/>
            <a:ext cx="328683" cy="328681"/>
          </a:xfrm>
          <a:prstGeom prst="rect">
            <a:avLst/>
          </a:prstGeom>
        </p:spPr>
      </p:pic>
      <p:pic>
        <p:nvPicPr>
          <p:cNvPr id="2853" name="Image"/>
          <p:cNvPicPr>
            <a:picLocks noChangeAspect="1"/>
          </p:cNvPicPr>
          <p:nvPr/>
        </p:nvPicPr>
        <p:blipFill>
          <a:blip r:embed="rId104">
            <a:extLst>
              <a:ext uri="{28A0092B-C50C-407E-A947-70E740481C1C}">
                <a14:useLocalDpi xmlns:a14="http://schemas.microsoft.com/office/drawing/2010/main" val="0"/>
              </a:ext>
            </a:extLst>
          </a:blip>
          <a:stretch>
            <a:fillRect/>
          </a:stretch>
        </p:blipFill>
        <p:spPr>
          <a:xfrm>
            <a:off x="6092983" y="2068125"/>
            <a:ext cx="354083" cy="354081"/>
          </a:xfrm>
          <a:prstGeom prst="rect">
            <a:avLst/>
          </a:prstGeom>
        </p:spPr>
      </p:pic>
      <p:pic>
        <p:nvPicPr>
          <p:cNvPr id="2854" name="Image"/>
          <p:cNvPicPr>
            <a:picLocks noChangeAspect="1"/>
          </p:cNvPicPr>
          <p:nvPr/>
        </p:nvPicPr>
        <p:blipFill>
          <a:blip r:embed="rId105">
            <a:extLst>
              <a:ext uri="{28A0092B-C50C-407E-A947-70E740481C1C}">
                <a14:useLocalDpi xmlns:a14="http://schemas.microsoft.com/office/drawing/2010/main" val="0"/>
              </a:ext>
            </a:extLst>
          </a:blip>
          <a:stretch>
            <a:fillRect/>
          </a:stretch>
        </p:blipFill>
        <p:spPr>
          <a:xfrm>
            <a:off x="6180339" y="2155479"/>
            <a:ext cx="179372" cy="179372"/>
          </a:xfrm>
          <a:prstGeom prst="rect">
            <a:avLst/>
          </a:prstGeom>
        </p:spPr>
      </p:pic>
      <p:pic>
        <p:nvPicPr>
          <p:cNvPr id="2855" name="Image"/>
          <p:cNvPicPr>
            <a:picLocks noChangeAspect="1"/>
          </p:cNvPicPr>
          <p:nvPr/>
        </p:nvPicPr>
        <p:blipFill>
          <a:blip r:embed="rId106">
            <a:extLst>
              <a:ext uri="{28A0092B-C50C-407E-A947-70E740481C1C}">
                <a14:useLocalDpi xmlns:a14="http://schemas.microsoft.com/office/drawing/2010/main" val="0"/>
              </a:ext>
            </a:extLst>
          </a:blip>
          <a:stretch>
            <a:fillRect/>
          </a:stretch>
        </p:blipFill>
        <p:spPr>
          <a:xfrm>
            <a:off x="442633" y="1394067"/>
            <a:ext cx="3894400" cy="1158799"/>
          </a:xfrm>
          <a:prstGeom prst="rect">
            <a:avLst/>
          </a:prstGeom>
        </p:spPr>
      </p:pic>
      <p:sp>
        <p:nvSpPr>
          <p:cNvPr id="46" name="text 1"/>
          <p:cNvSpPr txBox="1"/>
          <p:nvPr/>
        </p:nvSpPr>
        <p:spPr>
          <a:xfrm>
            <a:off x="556934" y="1571224"/>
            <a:ext cx="3047309" cy="328231"/>
          </a:xfrm>
          <a:prstGeom prst="rect">
            <a:avLst/>
          </a:prstGeom>
        </p:spPr>
        <p:txBody>
          <a:bodyPr vert="horz" wrap="none" lIns="0" tIns="0" rIns="0" bIns="0" rtlCol="0">
            <a:spAutoFit/>
          </a:bodyPr>
          <a:lstStyle/>
          <a:p>
            <a:r>
              <a:rPr sz="2133" spc="13" dirty="0">
                <a:solidFill>
                  <a:srgbClr val="0000FF"/>
                </a:solidFill>
                <a:latin typeface="Arial"/>
                <a:cs typeface="Arial"/>
              </a:rPr>
              <a:t>Full ResNet architecture:</a:t>
            </a:r>
            <a:endParaRPr sz="2133">
              <a:latin typeface="Arial"/>
              <a:cs typeface="Arial"/>
            </a:endParaRPr>
          </a:p>
        </p:txBody>
      </p:sp>
      <p:sp>
        <p:nvSpPr>
          <p:cNvPr id="47" name="text 1"/>
          <p:cNvSpPr txBox="1"/>
          <p:nvPr/>
        </p:nvSpPr>
        <p:spPr>
          <a:xfrm>
            <a:off x="771533" y="1901424"/>
            <a:ext cx="93039" cy="328231"/>
          </a:xfrm>
          <a:prstGeom prst="rect">
            <a:avLst/>
          </a:prstGeom>
        </p:spPr>
        <p:txBody>
          <a:bodyPr vert="horz" wrap="none" lIns="0" tIns="0" rIns="0" bIns="0" rtlCol="0">
            <a:spAutoFit/>
          </a:bodyPr>
          <a:lstStyle/>
          <a:p>
            <a:r>
              <a:rPr sz="2133" spc="13" dirty="0">
                <a:solidFill>
                  <a:srgbClr val="0000FF"/>
                </a:solidFill>
                <a:latin typeface="Arial"/>
                <a:cs typeface="Arial"/>
              </a:rPr>
              <a:t>-</a:t>
            </a:r>
            <a:endParaRPr sz="2133">
              <a:latin typeface="Arial"/>
              <a:cs typeface="Arial"/>
            </a:endParaRPr>
          </a:p>
        </p:txBody>
      </p:sp>
      <p:sp>
        <p:nvSpPr>
          <p:cNvPr id="48" name="text 1"/>
          <p:cNvSpPr txBox="1"/>
          <p:nvPr/>
        </p:nvSpPr>
        <p:spPr>
          <a:xfrm>
            <a:off x="1166534" y="1901424"/>
            <a:ext cx="2601418" cy="328231"/>
          </a:xfrm>
          <a:prstGeom prst="rect">
            <a:avLst/>
          </a:prstGeom>
        </p:spPr>
        <p:txBody>
          <a:bodyPr vert="horz" wrap="none" lIns="0" tIns="0" rIns="0" bIns="0" rtlCol="0">
            <a:spAutoFit/>
          </a:bodyPr>
          <a:lstStyle/>
          <a:p>
            <a:r>
              <a:rPr sz="2133" spc="13" dirty="0">
                <a:solidFill>
                  <a:srgbClr val="0000FF"/>
                </a:solidFill>
                <a:latin typeface="Arial"/>
                <a:cs typeface="Arial"/>
              </a:rPr>
              <a:t>Stack residual blocks</a:t>
            </a:r>
            <a:endParaRPr sz="2133">
              <a:latin typeface="Arial"/>
              <a:cs typeface="Arial"/>
            </a:endParaRPr>
          </a:p>
        </p:txBody>
      </p:sp>
      <p:sp>
        <p:nvSpPr>
          <p:cNvPr id="49" name="text 1"/>
          <p:cNvSpPr txBox="1"/>
          <p:nvPr/>
        </p:nvSpPr>
        <p:spPr>
          <a:xfrm>
            <a:off x="771533" y="2231624"/>
            <a:ext cx="93039" cy="328231"/>
          </a:xfrm>
          <a:prstGeom prst="rect">
            <a:avLst/>
          </a:prstGeom>
        </p:spPr>
        <p:txBody>
          <a:bodyPr vert="horz" wrap="none" lIns="0" tIns="0" rIns="0" bIns="0" rtlCol="0">
            <a:spAutoFit/>
          </a:bodyPr>
          <a:lstStyle/>
          <a:p>
            <a:r>
              <a:rPr sz="2133" spc="13" dirty="0">
                <a:solidFill>
                  <a:srgbClr val="0000FF"/>
                </a:solidFill>
                <a:latin typeface="Arial"/>
                <a:cs typeface="Arial"/>
              </a:rPr>
              <a:t>-</a:t>
            </a:r>
            <a:endParaRPr sz="2133">
              <a:latin typeface="Arial"/>
              <a:cs typeface="Arial"/>
            </a:endParaRPr>
          </a:p>
        </p:txBody>
      </p:sp>
      <p:sp>
        <p:nvSpPr>
          <p:cNvPr id="50" name="text 1"/>
          <p:cNvSpPr txBox="1"/>
          <p:nvPr/>
        </p:nvSpPr>
        <p:spPr>
          <a:xfrm>
            <a:off x="1166533" y="2231624"/>
            <a:ext cx="3002360" cy="328231"/>
          </a:xfrm>
          <a:prstGeom prst="rect">
            <a:avLst/>
          </a:prstGeom>
        </p:spPr>
        <p:txBody>
          <a:bodyPr vert="horz" wrap="none" lIns="0" tIns="0" rIns="0" bIns="0" rtlCol="0">
            <a:spAutoFit/>
          </a:bodyPr>
          <a:lstStyle/>
          <a:p>
            <a:r>
              <a:rPr sz="2133" spc="13" dirty="0">
                <a:solidFill>
                  <a:srgbClr val="0000FF"/>
                </a:solidFill>
                <a:latin typeface="Arial"/>
                <a:cs typeface="Arial"/>
              </a:rPr>
              <a:t>Every residual block has</a:t>
            </a:r>
            <a:endParaRPr sz="2133">
              <a:latin typeface="Arial"/>
              <a:cs typeface="Arial"/>
            </a:endParaRPr>
          </a:p>
        </p:txBody>
      </p:sp>
      <p:sp>
        <p:nvSpPr>
          <p:cNvPr id="51" name="text 1"/>
          <p:cNvSpPr txBox="1"/>
          <p:nvPr/>
        </p:nvSpPr>
        <p:spPr>
          <a:xfrm>
            <a:off x="1166533" y="2561824"/>
            <a:ext cx="2429768" cy="328231"/>
          </a:xfrm>
          <a:prstGeom prst="rect">
            <a:avLst/>
          </a:prstGeom>
        </p:spPr>
        <p:txBody>
          <a:bodyPr vert="horz" wrap="none" lIns="0" tIns="0" rIns="0" bIns="0" rtlCol="0">
            <a:spAutoFit/>
          </a:bodyPr>
          <a:lstStyle/>
          <a:p>
            <a:r>
              <a:rPr sz="2133" spc="13" dirty="0">
                <a:solidFill>
                  <a:srgbClr val="0000FF"/>
                </a:solidFill>
                <a:latin typeface="Arial"/>
                <a:cs typeface="Arial"/>
              </a:rPr>
              <a:t>two 3x3 conv layers</a:t>
            </a:r>
            <a:endParaRPr sz="2133">
              <a:latin typeface="Arial"/>
              <a:cs typeface="Arial"/>
            </a:endParaRPr>
          </a:p>
        </p:txBody>
      </p:sp>
      <p:pic>
        <p:nvPicPr>
          <p:cNvPr id="2856" name="Image"/>
          <p:cNvPicPr>
            <a:picLocks noChangeAspect="1"/>
          </p:cNvPicPr>
          <p:nvPr/>
        </p:nvPicPr>
        <p:blipFill>
          <a:blip r:embed="rId107">
            <a:extLst>
              <a:ext uri="{28A0092B-C50C-407E-A947-70E740481C1C}">
                <a14:useLocalDpi xmlns:a14="http://schemas.microsoft.com/office/drawing/2010/main" val="0"/>
              </a:ext>
            </a:extLst>
          </a:blip>
          <a:stretch>
            <a:fillRect/>
          </a:stretch>
        </p:blipFill>
        <p:spPr>
          <a:xfrm>
            <a:off x="8241767" y="1660000"/>
            <a:ext cx="291600" cy="3766400"/>
          </a:xfrm>
          <a:prstGeom prst="rect">
            <a:avLst/>
          </a:prstGeom>
        </p:spPr>
      </p:pic>
      <p:pic>
        <p:nvPicPr>
          <p:cNvPr id="2857" name="Image"/>
          <p:cNvPicPr>
            <a:picLocks noChangeAspect="1"/>
          </p:cNvPicPr>
          <p:nvPr/>
        </p:nvPicPr>
        <p:blipFill>
          <a:blip r:embed="rId107">
            <a:extLst>
              <a:ext uri="{28A0092B-C50C-407E-A947-70E740481C1C}">
                <a14:useLocalDpi xmlns:a14="http://schemas.microsoft.com/office/drawing/2010/main" val="0"/>
              </a:ext>
            </a:extLst>
          </a:blip>
          <a:stretch>
            <a:fillRect/>
          </a:stretch>
        </p:blipFill>
        <p:spPr>
          <a:xfrm>
            <a:off x="8241767" y="1660000"/>
            <a:ext cx="291600" cy="3766400"/>
          </a:xfrm>
          <a:prstGeom prst="rect">
            <a:avLst/>
          </a:prstGeom>
        </p:spPr>
      </p:pic>
      <p:pic>
        <p:nvPicPr>
          <p:cNvPr id="2858" name="Image"/>
          <p:cNvPicPr>
            <a:picLocks noChangeAspect="1"/>
          </p:cNvPicPr>
          <p:nvPr/>
        </p:nvPicPr>
        <p:blipFill>
          <a:blip r:embed="rId108">
            <a:extLst>
              <a:ext uri="{28A0092B-C50C-407E-A947-70E740481C1C}">
                <a14:useLocalDpi xmlns:a14="http://schemas.microsoft.com/office/drawing/2010/main" val="0"/>
              </a:ext>
            </a:extLst>
          </a:blip>
          <a:stretch>
            <a:fillRect/>
          </a:stretch>
        </p:blipFill>
        <p:spPr>
          <a:xfrm>
            <a:off x="8229067" y="1647300"/>
            <a:ext cx="317000" cy="3791800"/>
          </a:xfrm>
          <a:prstGeom prst="rect">
            <a:avLst/>
          </a:prstGeom>
        </p:spPr>
      </p:pic>
      <p:sp>
        <p:nvSpPr>
          <p:cNvPr id="181" name="Rectangle 4"/>
          <p:cNvSpPr/>
          <p:nvPr/>
        </p:nvSpPr>
        <p:spPr>
          <a:xfrm>
            <a:off x="-3017" y="273316"/>
            <a:ext cx="12192000" cy="1183897"/>
          </a:xfrm>
          <a:prstGeom prst="rect">
            <a:avLst/>
          </a:prstGeom>
          <a:gradFill flip="none" rotWithShape="1">
            <a:gsLst>
              <a:gs pos="100000">
                <a:schemeClr val="bg2"/>
              </a:gs>
              <a:gs pos="50000">
                <a:schemeClr val="accent3">
                  <a:tint val="44500"/>
                  <a:satMod val="160000"/>
                  <a:alpha val="12000"/>
                </a:schemeClr>
              </a:gs>
            </a:gsLst>
            <a:lin ang="108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1"/>
            <a:r>
              <a:rPr lang="en-US" sz="3600" b="1">
                <a:solidFill>
                  <a:schemeClr val="tx1"/>
                </a:solidFill>
                <a:latin typeface="Arial"/>
                <a:cs typeface="Arial"/>
              </a:rPr>
              <a:t>ResNet Architecture</a:t>
            </a:r>
            <a:endParaRPr lang="en-US" sz="3600" b="1" dirty="0">
              <a:solidFill>
                <a:schemeClr val="tx1"/>
              </a:solidFill>
              <a:latin typeface="Arial"/>
              <a:cs typeface="Arial"/>
            </a:endParaRPr>
          </a:p>
        </p:txBody>
      </p:sp>
      <p:pic>
        <p:nvPicPr>
          <p:cNvPr id="2859" name="Image"/>
          <p:cNvPicPr>
            <a:picLocks noChangeAspect="1"/>
          </p:cNvPicPr>
          <p:nvPr/>
        </p:nvPicPr>
        <p:blipFill>
          <a:blip r:embed="rId109">
            <a:extLst>
              <a:ext uri="{28A0092B-C50C-407E-A947-70E740481C1C}">
                <a14:useLocalDpi xmlns:a14="http://schemas.microsoft.com/office/drawing/2010/main" val="0"/>
              </a:ext>
            </a:extLst>
          </a:blip>
          <a:stretch>
            <a:fillRect/>
          </a:stretch>
        </p:blipFill>
        <p:spPr>
          <a:xfrm>
            <a:off x="8520667" y="3813500"/>
            <a:ext cx="547000" cy="25400"/>
          </a:xfrm>
          <a:prstGeom prst="rect">
            <a:avLst/>
          </a:prstGeom>
        </p:spPr>
      </p:pic>
      <p:graphicFrame>
        <p:nvGraphicFramePr>
          <p:cNvPr id="183" name="דיאגרמה 182"/>
          <p:cNvGraphicFramePr/>
          <p:nvPr>
            <p:extLst>
              <p:ext uri="{D42A27DB-BD31-4B8C-83A1-F6EECF244321}">
                <p14:modId xmlns:p14="http://schemas.microsoft.com/office/powerpoint/2010/main" val="4224764127"/>
              </p:ext>
            </p:extLst>
          </p:nvPr>
        </p:nvGraphicFramePr>
        <p:xfrm>
          <a:off x="333375" y="6091876"/>
          <a:ext cx="11525250" cy="613724"/>
        </p:xfrm>
        <a:graphic>
          <a:graphicData uri="http://schemas.openxmlformats.org/drawingml/2006/diagram">
            <dgm:relIds xmlns:dgm="http://schemas.openxmlformats.org/drawingml/2006/diagram" xmlns:r="http://schemas.openxmlformats.org/officeDocument/2006/relationships" r:dm="rId110" r:lo="rId111" r:qs="rId112" r:cs="rId113"/>
          </a:graphicData>
        </a:graphic>
      </p:graphicFrame>
    </p:spTree>
    <p:extLst>
      <p:ext uri="{BB962C8B-B14F-4D97-AF65-F5344CB8AC3E}">
        <p14:creationId xmlns:p14="http://schemas.microsoft.com/office/powerpoint/2010/main" val="2452112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1"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70"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9199" y="5870701"/>
            <a:ext cx="1160400" cy="123599"/>
          </a:xfrm>
          <a:prstGeom prst="rect">
            <a:avLst/>
          </a:prstGeom>
        </p:spPr>
      </p:pic>
      <p:pic>
        <p:nvPicPr>
          <p:cNvPr id="2871" name="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6499" y="5858001"/>
            <a:ext cx="1185800" cy="148999"/>
          </a:xfrm>
          <a:prstGeom prst="rect">
            <a:avLst/>
          </a:prstGeom>
        </p:spPr>
      </p:pic>
      <p:sp>
        <p:nvSpPr>
          <p:cNvPr id="8" name="text 1"/>
          <p:cNvSpPr txBox="1"/>
          <p:nvPr/>
        </p:nvSpPr>
        <p:spPr>
          <a:xfrm>
            <a:off x="9551069" y="5891929"/>
            <a:ext cx="277640" cy="143565"/>
          </a:xfrm>
          <a:prstGeom prst="rect">
            <a:avLst/>
          </a:prstGeom>
        </p:spPr>
        <p:txBody>
          <a:bodyPr vert="horz" wrap="none" lIns="0" tIns="0" rIns="0" bIns="0" rtlCol="0">
            <a:spAutoFit/>
          </a:bodyPr>
          <a:lstStyle/>
          <a:p>
            <a:r>
              <a:rPr sz="933" spc="13" dirty="0">
                <a:solidFill>
                  <a:srgbClr val="434343"/>
                </a:solidFill>
                <a:latin typeface="Arial"/>
                <a:cs typeface="Arial"/>
              </a:rPr>
              <a:t>Input</a:t>
            </a:r>
            <a:endParaRPr sz="933">
              <a:latin typeface="Arial"/>
              <a:cs typeface="Arial"/>
            </a:endParaRPr>
          </a:p>
        </p:txBody>
      </p:sp>
      <p:pic>
        <p:nvPicPr>
          <p:cNvPr id="2872" name="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3389" y="270667"/>
            <a:ext cx="1160400" cy="123600"/>
          </a:xfrm>
          <a:prstGeom prst="rect">
            <a:avLst/>
          </a:prstGeom>
        </p:spPr>
      </p:pic>
      <p:pic>
        <p:nvPicPr>
          <p:cNvPr id="2873" name="Imag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0689" y="257967"/>
            <a:ext cx="1185800" cy="149000"/>
          </a:xfrm>
          <a:prstGeom prst="rect">
            <a:avLst/>
          </a:prstGeom>
        </p:spPr>
      </p:pic>
      <p:sp>
        <p:nvSpPr>
          <p:cNvPr id="9" name="text 1"/>
          <p:cNvSpPr txBox="1"/>
          <p:nvPr/>
        </p:nvSpPr>
        <p:spPr>
          <a:xfrm>
            <a:off x="9471905" y="291894"/>
            <a:ext cx="452496" cy="143565"/>
          </a:xfrm>
          <a:prstGeom prst="rect">
            <a:avLst/>
          </a:prstGeom>
        </p:spPr>
        <p:txBody>
          <a:bodyPr vert="horz" wrap="none" lIns="0" tIns="0" rIns="0" bIns="0" rtlCol="0">
            <a:spAutoFit/>
          </a:bodyPr>
          <a:lstStyle/>
          <a:p>
            <a:r>
              <a:rPr sz="933" spc="13" dirty="0">
                <a:solidFill>
                  <a:srgbClr val="FF0000"/>
                </a:solidFill>
                <a:latin typeface="Arial"/>
                <a:cs typeface="Arial"/>
              </a:rPr>
              <a:t>Softmax</a:t>
            </a:r>
            <a:endParaRPr sz="933">
              <a:latin typeface="Arial"/>
              <a:cs typeface="Arial"/>
            </a:endParaRPr>
          </a:p>
        </p:txBody>
      </p:sp>
      <p:pic>
        <p:nvPicPr>
          <p:cNvPr id="2874" name="Imag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99181" y="5044404"/>
            <a:ext cx="1160400" cy="123600"/>
          </a:xfrm>
          <a:prstGeom prst="rect">
            <a:avLst/>
          </a:prstGeom>
        </p:spPr>
      </p:pic>
      <p:pic>
        <p:nvPicPr>
          <p:cNvPr id="2875" name="Imag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86481" y="5031704"/>
            <a:ext cx="1185800" cy="149000"/>
          </a:xfrm>
          <a:prstGeom prst="rect">
            <a:avLst/>
          </a:prstGeom>
        </p:spPr>
      </p:pic>
      <p:sp>
        <p:nvSpPr>
          <p:cNvPr id="10" name="text 1"/>
          <p:cNvSpPr txBox="1"/>
          <p:nvPr/>
        </p:nvSpPr>
        <p:spPr>
          <a:xfrm>
            <a:off x="9346829" y="5065633"/>
            <a:ext cx="702885" cy="143565"/>
          </a:xfrm>
          <a:prstGeom prst="rect">
            <a:avLst/>
          </a:prstGeom>
        </p:spPr>
        <p:txBody>
          <a:bodyPr vert="horz" wrap="none" lIns="0" tIns="0" rIns="0" bIns="0" rtlCol="0">
            <a:spAutoFit/>
          </a:bodyPr>
          <a:lstStyle/>
          <a:p>
            <a:r>
              <a:rPr sz="933" spc="13" dirty="0">
                <a:solidFill>
                  <a:srgbClr val="741B47"/>
                </a:solidFill>
                <a:latin typeface="Arial"/>
                <a:cs typeface="Arial"/>
              </a:rPr>
              <a:t>3x3 conv, 64</a:t>
            </a:r>
            <a:endParaRPr sz="933">
              <a:latin typeface="Arial"/>
              <a:cs typeface="Arial"/>
            </a:endParaRPr>
          </a:p>
        </p:txBody>
      </p:sp>
      <p:pic>
        <p:nvPicPr>
          <p:cNvPr id="2876" name="Image"/>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96789" y="5690317"/>
            <a:ext cx="1160400" cy="123600"/>
          </a:xfrm>
          <a:prstGeom prst="rect">
            <a:avLst/>
          </a:prstGeom>
        </p:spPr>
      </p:pic>
      <p:pic>
        <p:nvPicPr>
          <p:cNvPr id="2877" name="Image"/>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84089" y="5677617"/>
            <a:ext cx="1185800" cy="149000"/>
          </a:xfrm>
          <a:prstGeom prst="rect">
            <a:avLst/>
          </a:prstGeom>
        </p:spPr>
      </p:pic>
      <p:sp>
        <p:nvSpPr>
          <p:cNvPr id="11" name="text 1"/>
          <p:cNvSpPr txBox="1"/>
          <p:nvPr/>
        </p:nvSpPr>
        <p:spPr>
          <a:xfrm>
            <a:off x="9242398" y="5711546"/>
            <a:ext cx="913199" cy="143565"/>
          </a:xfrm>
          <a:prstGeom prst="rect">
            <a:avLst/>
          </a:prstGeom>
        </p:spPr>
        <p:txBody>
          <a:bodyPr vert="horz" wrap="none" lIns="0" tIns="0" rIns="0" bIns="0" rtlCol="0">
            <a:spAutoFit/>
          </a:bodyPr>
          <a:lstStyle/>
          <a:p>
            <a:r>
              <a:rPr sz="933" spc="13" dirty="0">
                <a:solidFill>
                  <a:srgbClr val="FF9900"/>
                </a:solidFill>
                <a:latin typeface="Arial"/>
                <a:cs typeface="Arial"/>
              </a:rPr>
              <a:t>7x7 conv, 64, / 2</a:t>
            </a:r>
            <a:endParaRPr sz="933">
              <a:latin typeface="Arial"/>
              <a:cs typeface="Arial"/>
            </a:endParaRPr>
          </a:p>
        </p:txBody>
      </p:sp>
      <p:pic>
        <p:nvPicPr>
          <p:cNvPr id="2878" name="Image"/>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97452" y="451065"/>
            <a:ext cx="1160400" cy="123599"/>
          </a:xfrm>
          <a:prstGeom prst="rect">
            <a:avLst/>
          </a:prstGeom>
        </p:spPr>
      </p:pic>
      <p:pic>
        <p:nvPicPr>
          <p:cNvPr id="2879" name="Image"/>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84752" y="438365"/>
            <a:ext cx="1185800" cy="148999"/>
          </a:xfrm>
          <a:prstGeom prst="rect">
            <a:avLst/>
          </a:prstGeom>
        </p:spPr>
      </p:pic>
      <p:sp>
        <p:nvSpPr>
          <p:cNvPr id="12" name="text 1"/>
          <p:cNvSpPr txBox="1"/>
          <p:nvPr/>
        </p:nvSpPr>
        <p:spPr>
          <a:xfrm>
            <a:off x="9455903" y="472291"/>
            <a:ext cx="474938" cy="143565"/>
          </a:xfrm>
          <a:prstGeom prst="rect">
            <a:avLst/>
          </a:prstGeom>
        </p:spPr>
        <p:txBody>
          <a:bodyPr vert="horz" wrap="none" lIns="0" tIns="0" rIns="0" bIns="0" rtlCol="0">
            <a:spAutoFit/>
          </a:bodyPr>
          <a:lstStyle/>
          <a:p>
            <a:r>
              <a:rPr sz="933" spc="13" dirty="0">
                <a:solidFill>
                  <a:srgbClr val="38761D"/>
                </a:solidFill>
                <a:latin typeface="Arial"/>
                <a:cs typeface="Arial"/>
              </a:rPr>
              <a:t>FC 1000</a:t>
            </a:r>
            <a:endParaRPr sz="933">
              <a:latin typeface="Arial"/>
              <a:cs typeface="Arial"/>
            </a:endParaRPr>
          </a:p>
        </p:txBody>
      </p:sp>
      <p:pic>
        <p:nvPicPr>
          <p:cNvPr id="2880" name="Image"/>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099181" y="5510444"/>
            <a:ext cx="1160400" cy="123600"/>
          </a:xfrm>
          <a:prstGeom prst="rect">
            <a:avLst/>
          </a:prstGeom>
        </p:spPr>
      </p:pic>
      <p:pic>
        <p:nvPicPr>
          <p:cNvPr id="2881" name="Image"/>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086481" y="5497744"/>
            <a:ext cx="1185800" cy="149000"/>
          </a:xfrm>
          <a:prstGeom prst="rect">
            <a:avLst/>
          </a:prstGeom>
        </p:spPr>
      </p:pic>
      <p:sp>
        <p:nvSpPr>
          <p:cNvPr id="13" name="text 1"/>
          <p:cNvSpPr txBox="1"/>
          <p:nvPr/>
        </p:nvSpPr>
        <p:spPr>
          <a:xfrm>
            <a:off x="9565224" y="5531674"/>
            <a:ext cx="248722" cy="143565"/>
          </a:xfrm>
          <a:prstGeom prst="rect">
            <a:avLst/>
          </a:prstGeom>
        </p:spPr>
        <p:txBody>
          <a:bodyPr vert="horz" wrap="none" lIns="0" tIns="0" rIns="0" bIns="0" rtlCol="0">
            <a:spAutoFit/>
          </a:bodyPr>
          <a:lstStyle/>
          <a:p>
            <a:r>
              <a:rPr sz="933" spc="13" dirty="0">
                <a:solidFill>
                  <a:srgbClr val="4A86E8"/>
                </a:solidFill>
                <a:latin typeface="Arial"/>
                <a:cs typeface="Arial"/>
              </a:rPr>
              <a:t>Pool</a:t>
            </a:r>
            <a:endParaRPr sz="933">
              <a:latin typeface="Arial"/>
              <a:cs typeface="Arial"/>
            </a:endParaRPr>
          </a:p>
        </p:txBody>
      </p:sp>
      <p:pic>
        <p:nvPicPr>
          <p:cNvPr id="2882" name="Image"/>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099181" y="5218612"/>
            <a:ext cx="1160400" cy="123600"/>
          </a:xfrm>
          <a:prstGeom prst="rect">
            <a:avLst/>
          </a:prstGeom>
        </p:spPr>
      </p:pic>
      <p:pic>
        <p:nvPicPr>
          <p:cNvPr id="2883" name="Image"/>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086481" y="5205912"/>
            <a:ext cx="1185800" cy="149000"/>
          </a:xfrm>
          <a:prstGeom prst="rect">
            <a:avLst/>
          </a:prstGeom>
        </p:spPr>
      </p:pic>
      <p:sp>
        <p:nvSpPr>
          <p:cNvPr id="14" name="text 1"/>
          <p:cNvSpPr txBox="1"/>
          <p:nvPr/>
        </p:nvSpPr>
        <p:spPr>
          <a:xfrm>
            <a:off x="9346829" y="5239839"/>
            <a:ext cx="702885" cy="143565"/>
          </a:xfrm>
          <a:prstGeom prst="rect">
            <a:avLst/>
          </a:prstGeom>
        </p:spPr>
        <p:txBody>
          <a:bodyPr vert="horz" wrap="none" lIns="0" tIns="0" rIns="0" bIns="0" rtlCol="0">
            <a:spAutoFit/>
          </a:bodyPr>
          <a:lstStyle/>
          <a:p>
            <a:r>
              <a:rPr sz="933" spc="13" dirty="0">
                <a:solidFill>
                  <a:srgbClr val="741B47"/>
                </a:solidFill>
                <a:latin typeface="Arial"/>
                <a:cs typeface="Arial"/>
              </a:rPr>
              <a:t>3x3 conv, 64</a:t>
            </a:r>
            <a:endParaRPr sz="933">
              <a:latin typeface="Arial"/>
              <a:cs typeface="Arial"/>
            </a:endParaRPr>
          </a:p>
        </p:txBody>
      </p:sp>
      <p:pic>
        <p:nvPicPr>
          <p:cNvPr id="2884" name="Image"/>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673033" y="5161462"/>
            <a:ext cx="12700" cy="63500"/>
          </a:xfrm>
          <a:prstGeom prst="rect">
            <a:avLst/>
          </a:prstGeom>
        </p:spPr>
      </p:pic>
      <p:pic>
        <p:nvPicPr>
          <p:cNvPr id="2885" name="Image"/>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652403" y="5398015"/>
            <a:ext cx="53999" cy="56399"/>
          </a:xfrm>
          <a:prstGeom prst="rect">
            <a:avLst/>
          </a:prstGeom>
        </p:spPr>
      </p:pic>
      <p:pic>
        <p:nvPicPr>
          <p:cNvPr id="2886" name="Image"/>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646053" y="5391664"/>
            <a:ext cx="66699" cy="69099"/>
          </a:xfrm>
          <a:prstGeom prst="rect">
            <a:avLst/>
          </a:prstGeom>
        </p:spPr>
      </p:pic>
      <p:pic>
        <p:nvPicPr>
          <p:cNvPr id="2887" name="Image"/>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673033" y="5448095"/>
            <a:ext cx="12700" cy="68699"/>
          </a:xfrm>
          <a:prstGeom prst="rect">
            <a:avLst/>
          </a:prstGeom>
        </p:spPr>
      </p:pic>
      <p:pic>
        <p:nvPicPr>
          <p:cNvPr id="2888" name="Image"/>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673053" y="5335665"/>
            <a:ext cx="12700" cy="68700"/>
          </a:xfrm>
          <a:prstGeom prst="rect">
            <a:avLst/>
          </a:prstGeom>
        </p:spPr>
      </p:pic>
      <p:pic>
        <p:nvPicPr>
          <p:cNvPr id="2889" name="Image"/>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652389" y="4940373"/>
            <a:ext cx="54000" cy="56400"/>
          </a:xfrm>
          <a:prstGeom prst="rect">
            <a:avLst/>
          </a:prstGeom>
        </p:spPr>
      </p:pic>
      <p:pic>
        <p:nvPicPr>
          <p:cNvPr id="2890" name="Image"/>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646039" y="4934025"/>
            <a:ext cx="66700" cy="69100"/>
          </a:xfrm>
          <a:prstGeom prst="rect">
            <a:avLst/>
          </a:prstGeom>
        </p:spPr>
      </p:pic>
      <p:pic>
        <p:nvPicPr>
          <p:cNvPr id="2891" name="Image"/>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673033" y="4990455"/>
            <a:ext cx="12700" cy="60300"/>
          </a:xfrm>
          <a:prstGeom prst="rect">
            <a:avLst/>
          </a:prstGeom>
        </p:spPr>
      </p:pic>
      <p:pic>
        <p:nvPicPr>
          <p:cNvPr id="2892" name="Image"/>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706389" y="4968573"/>
            <a:ext cx="1063147" cy="457600"/>
          </a:xfrm>
          <a:prstGeom prst="rect">
            <a:avLst/>
          </a:prstGeom>
        </p:spPr>
      </p:pic>
      <p:pic>
        <p:nvPicPr>
          <p:cNvPr id="2893" name="Image"/>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700039" y="4962225"/>
            <a:ext cx="1075847" cy="470300"/>
          </a:xfrm>
          <a:prstGeom prst="rect">
            <a:avLst/>
          </a:prstGeom>
        </p:spPr>
      </p:pic>
      <p:pic>
        <p:nvPicPr>
          <p:cNvPr id="2894" name="Image"/>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096773" y="4591101"/>
            <a:ext cx="1160399" cy="123599"/>
          </a:xfrm>
          <a:prstGeom prst="rect">
            <a:avLst/>
          </a:prstGeom>
        </p:spPr>
      </p:pic>
      <p:pic>
        <p:nvPicPr>
          <p:cNvPr id="2895" name="Image"/>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084073" y="4578401"/>
            <a:ext cx="1185799" cy="148999"/>
          </a:xfrm>
          <a:prstGeom prst="rect">
            <a:avLst/>
          </a:prstGeom>
        </p:spPr>
      </p:pic>
      <p:sp>
        <p:nvSpPr>
          <p:cNvPr id="15" name="text 1"/>
          <p:cNvSpPr txBox="1"/>
          <p:nvPr/>
        </p:nvSpPr>
        <p:spPr>
          <a:xfrm>
            <a:off x="9344419" y="4612329"/>
            <a:ext cx="702885" cy="143565"/>
          </a:xfrm>
          <a:prstGeom prst="rect">
            <a:avLst/>
          </a:prstGeom>
        </p:spPr>
        <p:txBody>
          <a:bodyPr vert="horz" wrap="none" lIns="0" tIns="0" rIns="0" bIns="0" rtlCol="0">
            <a:spAutoFit/>
          </a:bodyPr>
          <a:lstStyle/>
          <a:p>
            <a:r>
              <a:rPr sz="933" spc="13" dirty="0">
                <a:solidFill>
                  <a:srgbClr val="741B47"/>
                </a:solidFill>
                <a:latin typeface="Arial"/>
                <a:cs typeface="Arial"/>
              </a:rPr>
              <a:t>3x3 conv, 64</a:t>
            </a:r>
            <a:endParaRPr sz="933">
              <a:latin typeface="Arial"/>
              <a:cs typeface="Arial"/>
            </a:endParaRPr>
          </a:p>
        </p:txBody>
      </p:sp>
      <p:pic>
        <p:nvPicPr>
          <p:cNvPr id="2896" name="Imag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96773" y="4765307"/>
            <a:ext cx="1160399" cy="123600"/>
          </a:xfrm>
          <a:prstGeom prst="rect">
            <a:avLst/>
          </a:prstGeom>
        </p:spPr>
      </p:pic>
      <p:pic>
        <p:nvPicPr>
          <p:cNvPr id="2897" name="Image"/>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9084073" y="4752607"/>
            <a:ext cx="1185799" cy="149000"/>
          </a:xfrm>
          <a:prstGeom prst="rect">
            <a:avLst/>
          </a:prstGeom>
        </p:spPr>
      </p:pic>
      <p:sp>
        <p:nvSpPr>
          <p:cNvPr id="16" name="text 1"/>
          <p:cNvSpPr txBox="1"/>
          <p:nvPr/>
        </p:nvSpPr>
        <p:spPr>
          <a:xfrm>
            <a:off x="9344419" y="4786535"/>
            <a:ext cx="702885" cy="143565"/>
          </a:xfrm>
          <a:prstGeom prst="rect">
            <a:avLst/>
          </a:prstGeom>
        </p:spPr>
        <p:txBody>
          <a:bodyPr vert="horz" wrap="none" lIns="0" tIns="0" rIns="0" bIns="0" rtlCol="0">
            <a:spAutoFit/>
          </a:bodyPr>
          <a:lstStyle/>
          <a:p>
            <a:r>
              <a:rPr sz="933" spc="13" dirty="0">
                <a:solidFill>
                  <a:srgbClr val="741B47"/>
                </a:solidFill>
                <a:latin typeface="Arial"/>
                <a:cs typeface="Arial"/>
              </a:rPr>
              <a:t>3x3 conv, 64</a:t>
            </a:r>
            <a:endParaRPr sz="933">
              <a:latin typeface="Arial"/>
              <a:cs typeface="Arial"/>
            </a:endParaRPr>
          </a:p>
        </p:txBody>
      </p:sp>
      <p:pic>
        <p:nvPicPr>
          <p:cNvPr id="2898" name="Image"/>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9670622" y="4708158"/>
            <a:ext cx="12700" cy="63500"/>
          </a:xfrm>
          <a:prstGeom prst="rect">
            <a:avLst/>
          </a:prstGeom>
        </p:spPr>
      </p:pic>
      <p:pic>
        <p:nvPicPr>
          <p:cNvPr id="2899" name="Image"/>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676990" y="4888775"/>
            <a:ext cx="2399" cy="51599"/>
          </a:xfrm>
          <a:prstGeom prst="rect">
            <a:avLst/>
          </a:prstGeom>
        </p:spPr>
      </p:pic>
      <p:pic>
        <p:nvPicPr>
          <p:cNvPr id="2900" name="Image"/>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9670640" y="4882424"/>
            <a:ext cx="15099" cy="64299"/>
          </a:xfrm>
          <a:prstGeom prst="rect">
            <a:avLst/>
          </a:prstGeom>
        </p:spPr>
      </p:pic>
      <p:pic>
        <p:nvPicPr>
          <p:cNvPr id="2901" name="Image"/>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9650517" y="4480524"/>
            <a:ext cx="53999" cy="56400"/>
          </a:xfrm>
          <a:prstGeom prst="rect">
            <a:avLst/>
          </a:prstGeom>
        </p:spPr>
      </p:pic>
      <p:pic>
        <p:nvPicPr>
          <p:cNvPr id="2902" name="Image"/>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9644165" y="4474175"/>
            <a:ext cx="66699" cy="69100"/>
          </a:xfrm>
          <a:prstGeom prst="rect">
            <a:avLst/>
          </a:prstGeom>
        </p:spPr>
      </p:pic>
      <p:pic>
        <p:nvPicPr>
          <p:cNvPr id="2903" name="Image"/>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9676972" y="4537100"/>
            <a:ext cx="400" cy="54000"/>
          </a:xfrm>
          <a:prstGeom prst="rect">
            <a:avLst/>
          </a:prstGeom>
        </p:spPr>
      </p:pic>
      <p:pic>
        <p:nvPicPr>
          <p:cNvPr id="2904" name="Image"/>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9670622" y="4530750"/>
            <a:ext cx="13100" cy="66700"/>
          </a:xfrm>
          <a:prstGeom prst="rect">
            <a:avLst/>
          </a:prstGeom>
        </p:spPr>
      </p:pic>
      <p:pic>
        <p:nvPicPr>
          <p:cNvPr id="2905" name="Image"/>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9671166" y="4474175"/>
            <a:ext cx="12700" cy="12700"/>
          </a:xfrm>
          <a:prstGeom prst="rect">
            <a:avLst/>
          </a:prstGeom>
        </p:spPr>
      </p:pic>
      <p:pic>
        <p:nvPicPr>
          <p:cNvPr id="2906" name="Image"/>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9704389" y="4508574"/>
            <a:ext cx="1065299" cy="459999"/>
          </a:xfrm>
          <a:prstGeom prst="rect">
            <a:avLst/>
          </a:prstGeom>
        </p:spPr>
      </p:pic>
      <p:pic>
        <p:nvPicPr>
          <p:cNvPr id="2907" name="Image"/>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9698039" y="4502224"/>
            <a:ext cx="1077999" cy="472699"/>
          </a:xfrm>
          <a:prstGeom prst="rect">
            <a:avLst/>
          </a:prstGeom>
        </p:spPr>
      </p:pic>
      <p:pic>
        <p:nvPicPr>
          <p:cNvPr id="2908" name="Image"/>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096773" y="4131167"/>
            <a:ext cx="1160399" cy="123600"/>
          </a:xfrm>
          <a:prstGeom prst="rect">
            <a:avLst/>
          </a:prstGeom>
        </p:spPr>
      </p:pic>
      <p:pic>
        <p:nvPicPr>
          <p:cNvPr id="2909" name="Image"/>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9084073" y="4118467"/>
            <a:ext cx="1185799" cy="149000"/>
          </a:xfrm>
          <a:prstGeom prst="rect">
            <a:avLst/>
          </a:prstGeom>
        </p:spPr>
      </p:pic>
      <p:sp>
        <p:nvSpPr>
          <p:cNvPr id="17" name="text 1"/>
          <p:cNvSpPr txBox="1"/>
          <p:nvPr/>
        </p:nvSpPr>
        <p:spPr>
          <a:xfrm>
            <a:off x="9344419" y="4152395"/>
            <a:ext cx="702885" cy="143565"/>
          </a:xfrm>
          <a:prstGeom prst="rect">
            <a:avLst/>
          </a:prstGeom>
        </p:spPr>
        <p:txBody>
          <a:bodyPr vert="horz" wrap="none" lIns="0" tIns="0" rIns="0" bIns="0" rtlCol="0">
            <a:spAutoFit/>
          </a:bodyPr>
          <a:lstStyle/>
          <a:p>
            <a:r>
              <a:rPr sz="933" spc="13" dirty="0">
                <a:solidFill>
                  <a:srgbClr val="741B47"/>
                </a:solidFill>
                <a:latin typeface="Arial"/>
                <a:cs typeface="Arial"/>
              </a:rPr>
              <a:t>3x3 conv, 64</a:t>
            </a:r>
            <a:endParaRPr sz="933">
              <a:latin typeface="Arial"/>
              <a:cs typeface="Arial"/>
            </a:endParaRPr>
          </a:p>
        </p:txBody>
      </p:sp>
      <p:pic>
        <p:nvPicPr>
          <p:cNvPr id="2910" name="Imag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96773" y="4305373"/>
            <a:ext cx="1160399" cy="123600"/>
          </a:xfrm>
          <a:prstGeom prst="rect">
            <a:avLst/>
          </a:prstGeom>
        </p:spPr>
      </p:pic>
      <p:pic>
        <p:nvPicPr>
          <p:cNvPr id="2911" name="Image"/>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9084073" y="4292673"/>
            <a:ext cx="1185799" cy="149000"/>
          </a:xfrm>
          <a:prstGeom prst="rect">
            <a:avLst/>
          </a:prstGeom>
        </p:spPr>
      </p:pic>
      <p:sp>
        <p:nvSpPr>
          <p:cNvPr id="18" name="text 1"/>
          <p:cNvSpPr txBox="1"/>
          <p:nvPr/>
        </p:nvSpPr>
        <p:spPr>
          <a:xfrm>
            <a:off x="9344419" y="4326602"/>
            <a:ext cx="702885" cy="143565"/>
          </a:xfrm>
          <a:prstGeom prst="rect">
            <a:avLst/>
          </a:prstGeom>
        </p:spPr>
        <p:txBody>
          <a:bodyPr vert="horz" wrap="none" lIns="0" tIns="0" rIns="0" bIns="0" rtlCol="0">
            <a:spAutoFit/>
          </a:bodyPr>
          <a:lstStyle/>
          <a:p>
            <a:r>
              <a:rPr sz="933" spc="13" dirty="0">
                <a:solidFill>
                  <a:srgbClr val="741B47"/>
                </a:solidFill>
                <a:latin typeface="Arial"/>
                <a:cs typeface="Arial"/>
              </a:rPr>
              <a:t>3x3 conv, 64</a:t>
            </a:r>
            <a:endParaRPr sz="933">
              <a:latin typeface="Arial"/>
              <a:cs typeface="Arial"/>
            </a:endParaRPr>
          </a:p>
        </p:txBody>
      </p:sp>
      <p:pic>
        <p:nvPicPr>
          <p:cNvPr id="2912" name="Image"/>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9670622" y="4248225"/>
            <a:ext cx="12700" cy="63500"/>
          </a:xfrm>
          <a:prstGeom prst="rect">
            <a:avLst/>
          </a:prstGeom>
        </p:spPr>
      </p:pic>
      <p:pic>
        <p:nvPicPr>
          <p:cNvPr id="2913" name="Image"/>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9677116" y="4428924"/>
            <a:ext cx="400" cy="51600"/>
          </a:xfrm>
          <a:prstGeom prst="rect">
            <a:avLst/>
          </a:prstGeom>
        </p:spPr>
      </p:pic>
      <p:pic>
        <p:nvPicPr>
          <p:cNvPr id="2914" name="Image"/>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9670766" y="4422575"/>
            <a:ext cx="13100" cy="64300"/>
          </a:xfrm>
          <a:prstGeom prst="rect">
            <a:avLst/>
          </a:prstGeom>
        </p:spPr>
      </p:pic>
      <p:pic>
        <p:nvPicPr>
          <p:cNvPr id="2915" name="Image"/>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9650517" y="4026964"/>
            <a:ext cx="53999" cy="56400"/>
          </a:xfrm>
          <a:prstGeom prst="rect">
            <a:avLst/>
          </a:prstGeom>
        </p:spPr>
      </p:pic>
      <p:pic>
        <p:nvPicPr>
          <p:cNvPr id="2916" name="Image"/>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9644165" y="4020615"/>
            <a:ext cx="66699" cy="69100"/>
          </a:xfrm>
          <a:prstGeom prst="rect">
            <a:avLst/>
          </a:prstGeom>
        </p:spPr>
      </p:pic>
      <p:pic>
        <p:nvPicPr>
          <p:cNvPr id="2917" name="Image"/>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9676972" y="4083167"/>
            <a:ext cx="400" cy="48000"/>
          </a:xfrm>
          <a:prstGeom prst="rect">
            <a:avLst/>
          </a:prstGeom>
        </p:spPr>
      </p:pic>
      <p:pic>
        <p:nvPicPr>
          <p:cNvPr id="2918" name="Image"/>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9670622" y="4076817"/>
            <a:ext cx="13100" cy="60700"/>
          </a:xfrm>
          <a:prstGeom prst="rect">
            <a:avLst/>
          </a:prstGeom>
        </p:spPr>
      </p:pic>
      <p:pic>
        <p:nvPicPr>
          <p:cNvPr id="2919" name="Image"/>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9704515" y="4055125"/>
            <a:ext cx="1042188" cy="453599"/>
          </a:xfrm>
          <a:prstGeom prst="rect">
            <a:avLst/>
          </a:prstGeom>
        </p:spPr>
      </p:pic>
      <p:pic>
        <p:nvPicPr>
          <p:cNvPr id="2920" name="Image"/>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9698165" y="4048775"/>
            <a:ext cx="1054888" cy="466299"/>
          </a:xfrm>
          <a:prstGeom prst="rect">
            <a:avLst/>
          </a:prstGeom>
        </p:spPr>
      </p:pic>
      <p:pic>
        <p:nvPicPr>
          <p:cNvPr id="2921" name="Image"/>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9097976" y="3673017"/>
            <a:ext cx="1160400" cy="123600"/>
          </a:xfrm>
          <a:prstGeom prst="rect">
            <a:avLst/>
          </a:prstGeom>
        </p:spPr>
      </p:pic>
      <p:pic>
        <p:nvPicPr>
          <p:cNvPr id="2922" name="Image"/>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9085276" y="3660317"/>
            <a:ext cx="1185800" cy="149000"/>
          </a:xfrm>
          <a:prstGeom prst="rect">
            <a:avLst/>
          </a:prstGeom>
        </p:spPr>
      </p:pic>
      <p:sp>
        <p:nvSpPr>
          <p:cNvPr id="19" name="text 1"/>
          <p:cNvSpPr txBox="1"/>
          <p:nvPr/>
        </p:nvSpPr>
        <p:spPr>
          <a:xfrm>
            <a:off x="9312681" y="3694246"/>
            <a:ext cx="771878" cy="143565"/>
          </a:xfrm>
          <a:prstGeom prst="rect">
            <a:avLst/>
          </a:prstGeom>
        </p:spPr>
        <p:txBody>
          <a:bodyPr vert="horz" wrap="none" lIns="0" tIns="0" rIns="0" bIns="0" rtlCol="0">
            <a:spAutoFit/>
          </a:bodyPr>
          <a:lstStyle/>
          <a:p>
            <a:r>
              <a:rPr sz="933" spc="13" dirty="0">
                <a:solidFill>
                  <a:srgbClr val="8B81D2"/>
                </a:solidFill>
                <a:latin typeface="Arial"/>
                <a:cs typeface="Arial"/>
              </a:rPr>
              <a:t>3x3 conv, 128</a:t>
            </a:r>
            <a:endParaRPr sz="933">
              <a:latin typeface="Arial"/>
              <a:cs typeface="Arial"/>
            </a:endParaRPr>
          </a:p>
        </p:txBody>
      </p:sp>
      <p:pic>
        <p:nvPicPr>
          <p:cNvPr id="2923" name="Image"/>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9097976" y="3847224"/>
            <a:ext cx="1160400" cy="123600"/>
          </a:xfrm>
          <a:prstGeom prst="rect">
            <a:avLst/>
          </a:prstGeom>
        </p:spPr>
      </p:pic>
      <p:pic>
        <p:nvPicPr>
          <p:cNvPr id="2924" name="Image"/>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9085276" y="3834524"/>
            <a:ext cx="1185800" cy="149000"/>
          </a:xfrm>
          <a:prstGeom prst="rect">
            <a:avLst/>
          </a:prstGeom>
        </p:spPr>
      </p:pic>
      <p:sp>
        <p:nvSpPr>
          <p:cNvPr id="20" name="text 1"/>
          <p:cNvSpPr txBox="1"/>
          <p:nvPr/>
        </p:nvSpPr>
        <p:spPr>
          <a:xfrm>
            <a:off x="9277210" y="3870621"/>
            <a:ext cx="847540" cy="123111"/>
          </a:xfrm>
          <a:prstGeom prst="rect">
            <a:avLst/>
          </a:prstGeom>
        </p:spPr>
        <p:txBody>
          <a:bodyPr vert="horz" wrap="none" lIns="0" tIns="0" rIns="0" bIns="0" rtlCol="0">
            <a:spAutoFit/>
          </a:bodyPr>
          <a:lstStyle/>
          <a:p>
            <a:r>
              <a:rPr sz="800" spc="13" dirty="0">
                <a:solidFill>
                  <a:srgbClr val="8B81D2"/>
                </a:solidFill>
                <a:latin typeface="Arial"/>
                <a:cs typeface="Arial"/>
              </a:rPr>
              <a:t>3x3 conv, 128, / 2</a:t>
            </a:r>
            <a:endParaRPr sz="800">
              <a:latin typeface="Arial"/>
              <a:cs typeface="Arial"/>
            </a:endParaRPr>
          </a:p>
        </p:txBody>
      </p:sp>
      <p:pic>
        <p:nvPicPr>
          <p:cNvPr id="2925" name="Image"/>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671827" y="3790075"/>
            <a:ext cx="12700" cy="63500"/>
          </a:xfrm>
          <a:prstGeom prst="rect">
            <a:avLst/>
          </a:prstGeom>
        </p:spPr>
      </p:pic>
      <p:pic>
        <p:nvPicPr>
          <p:cNvPr id="2926" name="Image"/>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9677516" y="3970964"/>
            <a:ext cx="800" cy="56000"/>
          </a:xfrm>
          <a:prstGeom prst="rect">
            <a:avLst/>
          </a:prstGeom>
        </p:spPr>
      </p:pic>
      <p:pic>
        <p:nvPicPr>
          <p:cNvPr id="2927" name="Image"/>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9671166" y="3964615"/>
            <a:ext cx="13500" cy="68700"/>
          </a:xfrm>
          <a:prstGeom prst="rect">
            <a:avLst/>
          </a:prstGeom>
        </p:spPr>
      </p:pic>
      <p:pic>
        <p:nvPicPr>
          <p:cNvPr id="2928" name="Image"/>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9651453" y="3568984"/>
            <a:ext cx="54000" cy="56400"/>
          </a:xfrm>
          <a:prstGeom prst="rect">
            <a:avLst/>
          </a:prstGeom>
        </p:spPr>
      </p:pic>
      <p:pic>
        <p:nvPicPr>
          <p:cNvPr id="2929" name="Image"/>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9645103" y="3562635"/>
            <a:ext cx="66700" cy="69100"/>
          </a:xfrm>
          <a:prstGeom prst="rect">
            <a:avLst/>
          </a:prstGeom>
        </p:spPr>
      </p:pic>
      <p:pic>
        <p:nvPicPr>
          <p:cNvPr id="2930" name="Image"/>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9678177" y="3625417"/>
            <a:ext cx="400" cy="47600"/>
          </a:xfrm>
          <a:prstGeom prst="rect">
            <a:avLst/>
          </a:prstGeom>
        </p:spPr>
      </p:pic>
      <p:pic>
        <p:nvPicPr>
          <p:cNvPr id="2931" name="Image"/>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9671827" y="3619067"/>
            <a:ext cx="13100" cy="60300"/>
          </a:xfrm>
          <a:prstGeom prst="rect">
            <a:avLst/>
          </a:prstGeom>
        </p:spPr>
      </p:pic>
      <p:pic>
        <p:nvPicPr>
          <p:cNvPr id="2932" name="Image"/>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704653" y="3597184"/>
            <a:ext cx="1064883" cy="458000"/>
          </a:xfrm>
          <a:prstGeom prst="rect">
            <a:avLst/>
          </a:prstGeom>
        </p:spPr>
      </p:pic>
      <p:pic>
        <p:nvPicPr>
          <p:cNvPr id="2933" name="Image"/>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a:off x="9698303" y="3590835"/>
            <a:ext cx="1077583" cy="470700"/>
          </a:xfrm>
          <a:prstGeom prst="rect">
            <a:avLst/>
          </a:prstGeom>
        </p:spPr>
      </p:pic>
      <p:pic>
        <p:nvPicPr>
          <p:cNvPr id="2934" name="Image"/>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9095569" y="3219714"/>
            <a:ext cx="1160399" cy="123599"/>
          </a:xfrm>
          <a:prstGeom prst="rect">
            <a:avLst/>
          </a:prstGeom>
        </p:spPr>
      </p:pic>
      <p:pic>
        <p:nvPicPr>
          <p:cNvPr id="2935" name="Image"/>
          <p:cNvPicPr>
            <a:picLocks noChangeAspect="1"/>
          </p:cNvPicPr>
          <p:nvPr/>
        </p:nvPicPr>
        <p:blipFill>
          <a:blip r:embed="rId59">
            <a:extLst>
              <a:ext uri="{28A0092B-C50C-407E-A947-70E740481C1C}">
                <a14:useLocalDpi xmlns:a14="http://schemas.microsoft.com/office/drawing/2010/main" val="0"/>
              </a:ext>
            </a:extLst>
          </a:blip>
          <a:stretch>
            <a:fillRect/>
          </a:stretch>
        </p:blipFill>
        <p:spPr>
          <a:xfrm>
            <a:off x="9082869" y="3207014"/>
            <a:ext cx="1185799" cy="148999"/>
          </a:xfrm>
          <a:prstGeom prst="rect">
            <a:avLst/>
          </a:prstGeom>
        </p:spPr>
      </p:pic>
      <p:sp>
        <p:nvSpPr>
          <p:cNvPr id="21" name="text 1"/>
          <p:cNvSpPr txBox="1"/>
          <p:nvPr/>
        </p:nvSpPr>
        <p:spPr>
          <a:xfrm>
            <a:off x="9310271" y="3240942"/>
            <a:ext cx="771878" cy="143565"/>
          </a:xfrm>
          <a:prstGeom prst="rect">
            <a:avLst/>
          </a:prstGeom>
        </p:spPr>
        <p:txBody>
          <a:bodyPr vert="horz" wrap="none" lIns="0" tIns="0" rIns="0" bIns="0" rtlCol="0">
            <a:spAutoFit/>
          </a:bodyPr>
          <a:lstStyle/>
          <a:p>
            <a:r>
              <a:rPr sz="933" spc="13" dirty="0">
                <a:solidFill>
                  <a:srgbClr val="8B81D2"/>
                </a:solidFill>
                <a:latin typeface="Arial"/>
                <a:cs typeface="Arial"/>
              </a:rPr>
              <a:t>3x3 conv, 128</a:t>
            </a:r>
            <a:endParaRPr sz="933">
              <a:latin typeface="Arial"/>
              <a:cs typeface="Arial"/>
            </a:endParaRPr>
          </a:p>
        </p:txBody>
      </p:sp>
      <p:pic>
        <p:nvPicPr>
          <p:cNvPr id="2936" name="Image"/>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9095569" y="3393920"/>
            <a:ext cx="1160399" cy="123600"/>
          </a:xfrm>
          <a:prstGeom prst="rect">
            <a:avLst/>
          </a:prstGeom>
        </p:spPr>
      </p:pic>
      <p:pic>
        <p:nvPicPr>
          <p:cNvPr id="2937" name="Image"/>
          <p:cNvPicPr>
            <a:picLocks noChangeAspect="1"/>
          </p:cNvPicPr>
          <p:nvPr/>
        </p:nvPicPr>
        <p:blipFill>
          <a:blip r:embed="rId60">
            <a:extLst>
              <a:ext uri="{28A0092B-C50C-407E-A947-70E740481C1C}">
                <a14:useLocalDpi xmlns:a14="http://schemas.microsoft.com/office/drawing/2010/main" val="0"/>
              </a:ext>
            </a:extLst>
          </a:blip>
          <a:stretch>
            <a:fillRect/>
          </a:stretch>
        </p:blipFill>
        <p:spPr>
          <a:xfrm>
            <a:off x="9082869" y="3381220"/>
            <a:ext cx="1185799" cy="149000"/>
          </a:xfrm>
          <a:prstGeom prst="rect">
            <a:avLst/>
          </a:prstGeom>
        </p:spPr>
      </p:pic>
      <p:sp>
        <p:nvSpPr>
          <p:cNvPr id="22" name="text 1"/>
          <p:cNvSpPr txBox="1"/>
          <p:nvPr/>
        </p:nvSpPr>
        <p:spPr>
          <a:xfrm>
            <a:off x="9310271" y="3415149"/>
            <a:ext cx="771878" cy="143565"/>
          </a:xfrm>
          <a:prstGeom prst="rect">
            <a:avLst/>
          </a:prstGeom>
        </p:spPr>
        <p:txBody>
          <a:bodyPr vert="horz" wrap="none" lIns="0" tIns="0" rIns="0" bIns="0" rtlCol="0">
            <a:spAutoFit/>
          </a:bodyPr>
          <a:lstStyle/>
          <a:p>
            <a:r>
              <a:rPr sz="933" spc="13" dirty="0">
                <a:solidFill>
                  <a:srgbClr val="8B81D2"/>
                </a:solidFill>
                <a:latin typeface="Arial"/>
                <a:cs typeface="Arial"/>
              </a:rPr>
              <a:t>3x3 conv, 128</a:t>
            </a:r>
            <a:endParaRPr sz="933">
              <a:latin typeface="Arial"/>
              <a:cs typeface="Arial"/>
            </a:endParaRPr>
          </a:p>
        </p:txBody>
      </p:sp>
      <p:pic>
        <p:nvPicPr>
          <p:cNvPr id="2938" name="Image"/>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9669418" y="3336771"/>
            <a:ext cx="12700" cy="63500"/>
          </a:xfrm>
          <a:prstGeom prst="rect">
            <a:avLst/>
          </a:prstGeom>
        </p:spPr>
      </p:pic>
      <p:pic>
        <p:nvPicPr>
          <p:cNvPr id="2939" name="Image"/>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675653" y="3517384"/>
            <a:ext cx="2800" cy="51600"/>
          </a:xfrm>
          <a:prstGeom prst="rect">
            <a:avLst/>
          </a:prstGeom>
        </p:spPr>
      </p:pic>
      <p:pic>
        <p:nvPicPr>
          <p:cNvPr id="2940" name="Image"/>
          <p:cNvPicPr>
            <a:picLocks noChangeAspect="1"/>
          </p:cNvPicPr>
          <p:nvPr/>
        </p:nvPicPr>
        <p:blipFill>
          <a:blip r:embed="rId61">
            <a:extLst>
              <a:ext uri="{28A0092B-C50C-407E-A947-70E740481C1C}">
                <a14:useLocalDpi xmlns:a14="http://schemas.microsoft.com/office/drawing/2010/main" val="0"/>
              </a:ext>
            </a:extLst>
          </a:blip>
          <a:stretch>
            <a:fillRect/>
          </a:stretch>
        </p:blipFill>
        <p:spPr>
          <a:xfrm>
            <a:off x="9669303" y="3511035"/>
            <a:ext cx="15500" cy="64300"/>
          </a:xfrm>
          <a:prstGeom prst="rect">
            <a:avLst/>
          </a:prstGeom>
        </p:spPr>
      </p:pic>
      <p:pic>
        <p:nvPicPr>
          <p:cNvPr id="2941" name="Image"/>
          <p:cNvPicPr>
            <a:picLocks noChangeAspect="1"/>
          </p:cNvPicPr>
          <p:nvPr/>
        </p:nvPicPr>
        <p:blipFill>
          <a:blip r:embed="rId62">
            <a:extLst>
              <a:ext uri="{28A0092B-C50C-407E-A947-70E740481C1C}">
                <a14:useLocalDpi xmlns:a14="http://schemas.microsoft.com/office/drawing/2010/main" val="0"/>
              </a:ext>
            </a:extLst>
          </a:blip>
          <a:stretch>
            <a:fillRect/>
          </a:stretch>
        </p:blipFill>
        <p:spPr>
          <a:xfrm>
            <a:off x="9649579" y="3109135"/>
            <a:ext cx="54000" cy="56400"/>
          </a:xfrm>
          <a:prstGeom prst="rect">
            <a:avLst/>
          </a:prstGeom>
        </p:spPr>
      </p:pic>
      <p:pic>
        <p:nvPicPr>
          <p:cNvPr id="2942" name="Image"/>
          <p:cNvPicPr>
            <a:picLocks noChangeAspect="1"/>
          </p:cNvPicPr>
          <p:nvPr/>
        </p:nvPicPr>
        <p:blipFill>
          <a:blip r:embed="rId63">
            <a:extLst>
              <a:ext uri="{28A0092B-C50C-407E-A947-70E740481C1C}">
                <a14:useLocalDpi xmlns:a14="http://schemas.microsoft.com/office/drawing/2010/main" val="0"/>
              </a:ext>
            </a:extLst>
          </a:blip>
          <a:stretch>
            <a:fillRect/>
          </a:stretch>
        </p:blipFill>
        <p:spPr>
          <a:xfrm>
            <a:off x="9643230" y="3102785"/>
            <a:ext cx="66700" cy="69100"/>
          </a:xfrm>
          <a:prstGeom prst="rect">
            <a:avLst/>
          </a:prstGeom>
        </p:spPr>
      </p:pic>
      <p:pic>
        <p:nvPicPr>
          <p:cNvPr id="2943" name="Image"/>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9675768" y="3165713"/>
            <a:ext cx="800" cy="54000"/>
          </a:xfrm>
          <a:prstGeom prst="rect">
            <a:avLst/>
          </a:prstGeom>
        </p:spPr>
      </p:pic>
      <p:pic>
        <p:nvPicPr>
          <p:cNvPr id="2944" name="Image"/>
          <p:cNvPicPr>
            <a:picLocks noChangeAspect="1"/>
          </p:cNvPicPr>
          <p:nvPr/>
        </p:nvPicPr>
        <p:blipFill>
          <a:blip r:embed="rId64">
            <a:extLst>
              <a:ext uri="{28A0092B-C50C-407E-A947-70E740481C1C}">
                <a14:useLocalDpi xmlns:a14="http://schemas.microsoft.com/office/drawing/2010/main" val="0"/>
              </a:ext>
            </a:extLst>
          </a:blip>
          <a:stretch>
            <a:fillRect/>
          </a:stretch>
        </p:blipFill>
        <p:spPr>
          <a:xfrm>
            <a:off x="9669418" y="3159363"/>
            <a:ext cx="13500" cy="66700"/>
          </a:xfrm>
          <a:prstGeom prst="rect">
            <a:avLst/>
          </a:prstGeom>
        </p:spPr>
      </p:pic>
      <p:pic>
        <p:nvPicPr>
          <p:cNvPr id="2945" name="Image"/>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9670230" y="3102785"/>
            <a:ext cx="12700" cy="12700"/>
          </a:xfrm>
          <a:prstGeom prst="rect">
            <a:avLst/>
          </a:prstGeom>
        </p:spPr>
      </p:pic>
      <p:pic>
        <p:nvPicPr>
          <p:cNvPr id="2946" name="Image"/>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9703453" y="3137184"/>
            <a:ext cx="1043400" cy="460000"/>
          </a:xfrm>
          <a:prstGeom prst="rect">
            <a:avLst/>
          </a:prstGeom>
        </p:spPr>
      </p:pic>
      <p:pic>
        <p:nvPicPr>
          <p:cNvPr id="2947" name="Image"/>
          <p:cNvPicPr>
            <a:picLocks noChangeAspect="1"/>
          </p:cNvPicPr>
          <p:nvPr/>
        </p:nvPicPr>
        <p:blipFill>
          <a:blip r:embed="rId65">
            <a:extLst>
              <a:ext uri="{28A0092B-C50C-407E-A947-70E740481C1C}">
                <a14:useLocalDpi xmlns:a14="http://schemas.microsoft.com/office/drawing/2010/main" val="0"/>
              </a:ext>
            </a:extLst>
          </a:blip>
          <a:stretch>
            <a:fillRect/>
          </a:stretch>
        </p:blipFill>
        <p:spPr>
          <a:xfrm>
            <a:off x="9697103" y="3130835"/>
            <a:ext cx="1056100" cy="472700"/>
          </a:xfrm>
          <a:prstGeom prst="rect">
            <a:avLst/>
          </a:prstGeom>
        </p:spPr>
      </p:pic>
      <p:pic>
        <p:nvPicPr>
          <p:cNvPr id="2948" name="Image"/>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9095569" y="2759779"/>
            <a:ext cx="1160399" cy="123600"/>
          </a:xfrm>
          <a:prstGeom prst="rect">
            <a:avLst/>
          </a:prstGeom>
        </p:spPr>
      </p:pic>
      <p:pic>
        <p:nvPicPr>
          <p:cNvPr id="2949" name="Image"/>
          <p:cNvPicPr>
            <a:picLocks noChangeAspect="1"/>
          </p:cNvPicPr>
          <p:nvPr/>
        </p:nvPicPr>
        <p:blipFill>
          <a:blip r:embed="rId66">
            <a:extLst>
              <a:ext uri="{28A0092B-C50C-407E-A947-70E740481C1C}">
                <a14:useLocalDpi xmlns:a14="http://schemas.microsoft.com/office/drawing/2010/main" val="0"/>
              </a:ext>
            </a:extLst>
          </a:blip>
          <a:stretch>
            <a:fillRect/>
          </a:stretch>
        </p:blipFill>
        <p:spPr>
          <a:xfrm>
            <a:off x="9082869" y="2747079"/>
            <a:ext cx="1185799" cy="149000"/>
          </a:xfrm>
          <a:prstGeom prst="rect">
            <a:avLst/>
          </a:prstGeom>
        </p:spPr>
      </p:pic>
      <p:sp>
        <p:nvSpPr>
          <p:cNvPr id="23" name="text 1"/>
          <p:cNvSpPr txBox="1"/>
          <p:nvPr/>
        </p:nvSpPr>
        <p:spPr>
          <a:xfrm>
            <a:off x="9310271" y="2781007"/>
            <a:ext cx="771878" cy="143565"/>
          </a:xfrm>
          <a:prstGeom prst="rect">
            <a:avLst/>
          </a:prstGeom>
        </p:spPr>
        <p:txBody>
          <a:bodyPr vert="horz" wrap="none" lIns="0" tIns="0" rIns="0" bIns="0" rtlCol="0">
            <a:spAutoFit/>
          </a:bodyPr>
          <a:lstStyle/>
          <a:p>
            <a:r>
              <a:rPr sz="933" spc="13" dirty="0">
                <a:solidFill>
                  <a:srgbClr val="8B81D2"/>
                </a:solidFill>
                <a:latin typeface="Arial"/>
                <a:cs typeface="Arial"/>
              </a:rPr>
              <a:t>3x3 conv, 128</a:t>
            </a:r>
            <a:endParaRPr sz="933">
              <a:latin typeface="Arial"/>
              <a:cs typeface="Arial"/>
            </a:endParaRPr>
          </a:p>
        </p:txBody>
      </p:sp>
      <p:pic>
        <p:nvPicPr>
          <p:cNvPr id="2950" name="Image"/>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9095569" y="2933987"/>
            <a:ext cx="1160399" cy="123600"/>
          </a:xfrm>
          <a:prstGeom prst="rect">
            <a:avLst/>
          </a:prstGeom>
        </p:spPr>
      </p:pic>
      <p:pic>
        <p:nvPicPr>
          <p:cNvPr id="2951" name="Image"/>
          <p:cNvPicPr>
            <a:picLocks noChangeAspect="1"/>
          </p:cNvPicPr>
          <p:nvPr/>
        </p:nvPicPr>
        <p:blipFill>
          <a:blip r:embed="rId67">
            <a:extLst>
              <a:ext uri="{28A0092B-C50C-407E-A947-70E740481C1C}">
                <a14:useLocalDpi xmlns:a14="http://schemas.microsoft.com/office/drawing/2010/main" val="0"/>
              </a:ext>
            </a:extLst>
          </a:blip>
          <a:stretch>
            <a:fillRect/>
          </a:stretch>
        </p:blipFill>
        <p:spPr>
          <a:xfrm>
            <a:off x="9082869" y="2921287"/>
            <a:ext cx="1185799" cy="149000"/>
          </a:xfrm>
          <a:prstGeom prst="rect">
            <a:avLst/>
          </a:prstGeom>
        </p:spPr>
      </p:pic>
      <p:sp>
        <p:nvSpPr>
          <p:cNvPr id="24" name="text 1"/>
          <p:cNvSpPr txBox="1"/>
          <p:nvPr/>
        </p:nvSpPr>
        <p:spPr>
          <a:xfrm>
            <a:off x="9310271" y="2955214"/>
            <a:ext cx="771878" cy="143565"/>
          </a:xfrm>
          <a:prstGeom prst="rect">
            <a:avLst/>
          </a:prstGeom>
        </p:spPr>
        <p:txBody>
          <a:bodyPr vert="horz" wrap="none" lIns="0" tIns="0" rIns="0" bIns="0" rtlCol="0">
            <a:spAutoFit/>
          </a:bodyPr>
          <a:lstStyle/>
          <a:p>
            <a:r>
              <a:rPr sz="933" spc="13" dirty="0">
                <a:solidFill>
                  <a:srgbClr val="8B81D2"/>
                </a:solidFill>
                <a:latin typeface="Arial"/>
                <a:cs typeface="Arial"/>
              </a:rPr>
              <a:t>3x3 conv, 128</a:t>
            </a:r>
            <a:endParaRPr sz="933">
              <a:latin typeface="Arial"/>
              <a:cs typeface="Arial"/>
            </a:endParaRPr>
          </a:p>
        </p:txBody>
      </p:sp>
      <p:pic>
        <p:nvPicPr>
          <p:cNvPr id="2952" name="Image"/>
          <p:cNvPicPr>
            <a:picLocks noChangeAspect="1"/>
          </p:cNvPicPr>
          <p:nvPr/>
        </p:nvPicPr>
        <p:blipFill>
          <a:blip r:embed="rId68">
            <a:extLst>
              <a:ext uri="{28A0092B-C50C-407E-A947-70E740481C1C}">
                <a14:useLocalDpi xmlns:a14="http://schemas.microsoft.com/office/drawing/2010/main" val="0"/>
              </a:ext>
            </a:extLst>
          </a:blip>
          <a:stretch>
            <a:fillRect/>
          </a:stretch>
        </p:blipFill>
        <p:spPr>
          <a:xfrm>
            <a:off x="9643230" y="2504225"/>
            <a:ext cx="1132657" cy="639460"/>
          </a:xfrm>
          <a:prstGeom prst="rect">
            <a:avLst/>
          </a:prstGeom>
        </p:spPr>
      </p:pic>
      <p:pic>
        <p:nvPicPr>
          <p:cNvPr id="2953" name="Image"/>
          <p:cNvPicPr>
            <a:picLocks noChangeAspect="1"/>
          </p:cNvPicPr>
          <p:nvPr/>
        </p:nvPicPr>
        <p:blipFill>
          <a:blip r:embed="rId69">
            <a:extLst>
              <a:ext uri="{28A0092B-C50C-407E-A947-70E740481C1C}">
                <a14:useLocalDpi xmlns:a14="http://schemas.microsoft.com/office/drawing/2010/main" val="0"/>
              </a:ext>
            </a:extLst>
          </a:blip>
          <a:stretch>
            <a:fillRect/>
          </a:stretch>
        </p:blipFill>
        <p:spPr>
          <a:xfrm>
            <a:off x="9521737" y="2228560"/>
            <a:ext cx="345200" cy="198800"/>
          </a:xfrm>
          <a:prstGeom prst="rect">
            <a:avLst/>
          </a:prstGeom>
        </p:spPr>
      </p:pic>
      <p:sp>
        <p:nvSpPr>
          <p:cNvPr id="25" name="text 1"/>
          <p:cNvSpPr txBox="1"/>
          <p:nvPr/>
        </p:nvSpPr>
        <p:spPr>
          <a:xfrm>
            <a:off x="9636038" y="2352346"/>
            <a:ext cx="99514" cy="205121"/>
          </a:xfrm>
          <a:prstGeom prst="rect">
            <a:avLst/>
          </a:prstGeom>
        </p:spPr>
        <p:txBody>
          <a:bodyPr vert="horz" wrap="none" lIns="0" tIns="0" rIns="0" bIns="0" rtlCol="0">
            <a:spAutoFit/>
          </a:bodyPr>
          <a:lstStyle/>
          <a:p>
            <a:r>
              <a:rPr sz="1333" spc="13" dirty="0">
                <a:latin typeface="Arial"/>
                <a:cs typeface="Arial"/>
              </a:rPr>
              <a:t>..</a:t>
            </a:r>
            <a:endParaRPr sz="1333">
              <a:latin typeface="Arial"/>
              <a:cs typeface="Arial"/>
            </a:endParaRPr>
          </a:p>
        </p:txBody>
      </p:sp>
      <p:sp>
        <p:nvSpPr>
          <p:cNvPr id="26" name="text 1"/>
          <p:cNvSpPr txBox="1"/>
          <p:nvPr/>
        </p:nvSpPr>
        <p:spPr>
          <a:xfrm>
            <a:off x="9636038" y="2555546"/>
            <a:ext cx="49757" cy="205121"/>
          </a:xfrm>
          <a:prstGeom prst="rect">
            <a:avLst/>
          </a:prstGeom>
        </p:spPr>
        <p:txBody>
          <a:bodyPr vert="horz" wrap="none" lIns="0" tIns="0" rIns="0" bIns="0" rtlCol="0">
            <a:spAutoFit/>
          </a:bodyPr>
          <a:lstStyle/>
          <a:p>
            <a:r>
              <a:rPr sz="1333" spc="13" dirty="0">
                <a:latin typeface="Arial"/>
                <a:cs typeface="Arial"/>
              </a:rPr>
              <a:t>.</a:t>
            </a:r>
            <a:endParaRPr sz="1333">
              <a:latin typeface="Arial"/>
              <a:cs typeface="Arial"/>
            </a:endParaRPr>
          </a:p>
        </p:txBody>
      </p:sp>
      <p:pic>
        <p:nvPicPr>
          <p:cNvPr id="2954" name="Image"/>
          <p:cNvPicPr>
            <a:picLocks noChangeAspect="1"/>
          </p:cNvPicPr>
          <p:nvPr/>
        </p:nvPicPr>
        <p:blipFill>
          <a:blip r:embed="rId70">
            <a:extLst>
              <a:ext uri="{28A0092B-C50C-407E-A947-70E740481C1C}">
                <a14:useLocalDpi xmlns:a14="http://schemas.microsoft.com/office/drawing/2010/main" val="0"/>
              </a:ext>
            </a:extLst>
          </a:blip>
          <a:stretch>
            <a:fillRect/>
          </a:stretch>
        </p:blipFill>
        <p:spPr>
          <a:xfrm>
            <a:off x="9679540" y="2260851"/>
            <a:ext cx="800" cy="172800"/>
          </a:xfrm>
          <a:prstGeom prst="rect">
            <a:avLst/>
          </a:prstGeom>
        </p:spPr>
      </p:pic>
      <p:pic>
        <p:nvPicPr>
          <p:cNvPr id="2955" name="Image"/>
          <p:cNvPicPr>
            <a:picLocks noChangeAspect="1"/>
          </p:cNvPicPr>
          <p:nvPr/>
        </p:nvPicPr>
        <p:blipFill>
          <a:blip r:embed="rId71">
            <a:extLst>
              <a:ext uri="{28A0092B-C50C-407E-A947-70E740481C1C}">
                <a14:useLocalDpi xmlns:a14="http://schemas.microsoft.com/office/drawing/2010/main" val="0"/>
              </a:ext>
            </a:extLst>
          </a:blip>
          <a:stretch>
            <a:fillRect/>
          </a:stretch>
        </p:blipFill>
        <p:spPr>
          <a:xfrm>
            <a:off x="9673191" y="2330701"/>
            <a:ext cx="13147" cy="109300"/>
          </a:xfrm>
          <a:prstGeom prst="rect">
            <a:avLst/>
          </a:prstGeom>
        </p:spPr>
      </p:pic>
      <p:pic>
        <p:nvPicPr>
          <p:cNvPr id="2956" name="Image"/>
          <p:cNvPicPr>
            <a:picLocks noChangeAspect="1"/>
          </p:cNvPicPr>
          <p:nvPr/>
        </p:nvPicPr>
        <p:blipFill>
          <a:blip r:embed="rId72">
            <a:extLst>
              <a:ext uri="{28A0092B-C50C-407E-A947-70E740481C1C}">
                <a14:useLocalDpi xmlns:a14="http://schemas.microsoft.com/office/drawing/2010/main" val="0"/>
              </a:ext>
            </a:extLst>
          </a:blip>
          <a:stretch>
            <a:fillRect/>
          </a:stretch>
        </p:blipFill>
        <p:spPr>
          <a:xfrm>
            <a:off x="9652662" y="2273067"/>
            <a:ext cx="54653" cy="70429"/>
          </a:xfrm>
          <a:prstGeom prst="rect">
            <a:avLst/>
          </a:prstGeom>
        </p:spPr>
      </p:pic>
      <p:pic>
        <p:nvPicPr>
          <p:cNvPr id="2957" name="Image"/>
          <p:cNvPicPr>
            <a:picLocks noChangeAspect="1"/>
          </p:cNvPicPr>
          <p:nvPr/>
        </p:nvPicPr>
        <p:blipFill>
          <a:blip r:embed="rId73">
            <a:extLst>
              <a:ext uri="{28A0092B-C50C-407E-A947-70E740481C1C}">
                <a14:useLocalDpi xmlns:a14="http://schemas.microsoft.com/office/drawing/2010/main" val="0"/>
              </a:ext>
            </a:extLst>
          </a:blip>
          <a:stretch>
            <a:fillRect/>
          </a:stretch>
        </p:blipFill>
        <p:spPr>
          <a:xfrm>
            <a:off x="9100385" y="1850848"/>
            <a:ext cx="1160400" cy="123600"/>
          </a:xfrm>
          <a:prstGeom prst="rect">
            <a:avLst/>
          </a:prstGeom>
        </p:spPr>
      </p:pic>
      <p:pic>
        <p:nvPicPr>
          <p:cNvPr id="2958" name="Image"/>
          <p:cNvPicPr>
            <a:picLocks noChangeAspect="1"/>
          </p:cNvPicPr>
          <p:nvPr/>
        </p:nvPicPr>
        <p:blipFill>
          <a:blip r:embed="rId74">
            <a:extLst>
              <a:ext uri="{28A0092B-C50C-407E-A947-70E740481C1C}">
                <a14:useLocalDpi xmlns:a14="http://schemas.microsoft.com/office/drawing/2010/main" val="0"/>
              </a:ext>
            </a:extLst>
          </a:blip>
          <a:stretch>
            <a:fillRect/>
          </a:stretch>
        </p:blipFill>
        <p:spPr>
          <a:xfrm>
            <a:off x="9087685" y="1838148"/>
            <a:ext cx="1185800" cy="149000"/>
          </a:xfrm>
          <a:prstGeom prst="rect">
            <a:avLst/>
          </a:prstGeom>
        </p:spPr>
      </p:pic>
      <p:sp>
        <p:nvSpPr>
          <p:cNvPr id="27" name="text 1"/>
          <p:cNvSpPr txBox="1"/>
          <p:nvPr/>
        </p:nvSpPr>
        <p:spPr>
          <a:xfrm>
            <a:off x="9315089" y="1872075"/>
            <a:ext cx="771878" cy="143565"/>
          </a:xfrm>
          <a:prstGeom prst="rect">
            <a:avLst/>
          </a:prstGeom>
        </p:spPr>
        <p:txBody>
          <a:bodyPr vert="horz" wrap="none" lIns="0" tIns="0" rIns="0" bIns="0" rtlCol="0">
            <a:spAutoFit/>
          </a:bodyPr>
          <a:lstStyle/>
          <a:p>
            <a:r>
              <a:rPr sz="933" spc="13" dirty="0">
                <a:solidFill>
                  <a:srgbClr val="38761D"/>
                </a:solidFill>
                <a:latin typeface="Arial"/>
                <a:cs typeface="Arial"/>
              </a:rPr>
              <a:t>3x3 conv, 512</a:t>
            </a:r>
            <a:endParaRPr sz="933">
              <a:latin typeface="Arial"/>
              <a:cs typeface="Arial"/>
            </a:endParaRPr>
          </a:p>
        </p:txBody>
      </p:sp>
      <p:pic>
        <p:nvPicPr>
          <p:cNvPr id="2959" name="Image"/>
          <p:cNvPicPr>
            <a:picLocks noChangeAspect="1"/>
          </p:cNvPicPr>
          <p:nvPr/>
        </p:nvPicPr>
        <p:blipFill>
          <a:blip r:embed="rId75">
            <a:extLst>
              <a:ext uri="{28A0092B-C50C-407E-A947-70E740481C1C}">
                <a14:useLocalDpi xmlns:a14="http://schemas.microsoft.com/office/drawing/2010/main" val="0"/>
              </a:ext>
            </a:extLst>
          </a:blip>
          <a:stretch>
            <a:fillRect/>
          </a:stretch>
        </p:blipFill>
        <p:spPr>
          <a:xfrm>
            <a:off x="9100385" y="2025055"/>
            <a:ext cx="1160400" cy="123599"/>
          </a:xfrm>
          <a:prstGeom prst="rect">
            <a:avLst/>
          </a:prstGeom>
        </p:spPr>
      </p:pic>
      <p:pic>
        <p:nvPicPr>
          <p:cNvPr id="2960" name="Image"/>
          <p:cNvPicPr>
            <a:picLocks noChangeAspect="1"/>
          </p:cNvPicPr>
          <p:nvPr/>
        </p:nvPicPr>
        <p:blipFill>
          <a:blip r:embed="rId76">
            <a:extLst>
              <a:ext uri="{28A0092B-C50C-407E-A947-70E740481C1C}">
                <a14:useLocalDpi xmlns:a14="http://schemas.microsoft.com/office/drawing/2010/main" val="0"/>
              </a:ext>
            </a:extLst>
          </a:blip>
          <a:stretch>
            <a:fillRect/>
          </a:stretch>
        </p:blipFill>
        <p:spPr>
          <a:xfrm>
            <a:off x="9087685" y="2012355"/>
            <a:ext cx="1185800" cy="148999"/>
          </a:xfrm>
          <a:prstGeom prst="rect">
            <a:avLst/>
          </a:prstGeom>
        </p:spPr>
      </p:pic>
      <p:sp>
        <p:nvSpPr>
          <p:cNvPr id="28" name="text 1"/>
          <p:cNvSpPr txBox="1"/>
          <p:nvPr/>
        </p:nvSpPr>
        <p:spPr>
          <a:xfrm>
            <a:off x="9229508" y="2046283"/>
            <a:ext cx="946862" cy="143565"/>
          </a:xfrm>
          <a:prstGeom prst="rect">
            <a:avLst/>
          </a:prstGeom>
        </p:spPr>
        <p:txBody>
          <a:bodyPr vert="horz" wrap="none" lIns="0" tIns="0" rIns="0" bIns="0" rtlCol="0">
            <a:spAutoFit/>
          </a:bodyPr>
          <a:lstStyle/>
          <a:p>
            <a:r>
              <a:rPr sz="933" spc="13" dirty="0">
                <a:solidFill>
                  <a:srgbClr val="38761D"/>
                </a:solidFill>
                <a:latin typeface="Arial"/>
                <a:cs typeface="Arial"/>
              </a:rPr>
              <a:t>3x3 conv, 512, /2</a:t>
            </a:r>
            <a:endParaRPr sz="933">
              <a:latin typeface="Arial"/>
              <a:cs typeface="Arial"/>
            </a:endParaRPr>
          </a:p>
        </p:txBody>
      </p:sp>
      <p:pic>
        <p:nvPicPr>
          <p:cNvPr id="2961" name="Image"/>
          <p:cNvPicPr>
            <a:picLocks noChangeAspect="1"/>
          </p:cNvPicPr>
          <p:nvPr/>
        </p:nvPicPr>
        <p:blipFill>
          <a:blip r:embed="rId77">
            <a:extLst>
              <a:ext uri="{28A0092B-C50C-407E-A947-70E740481C1C}">
                <a14:useLocalDpi xmlns:a14="http://schemas.microsoft.com/office/drawing/2010/main" val="0"/>
              </a:ext>
            </a:extLst>
          </a:blip>
          <a:stretch>
            <a:fillRect/>
          </a:stretch>
        </p:blipFill>
        <p:spPr>
          <a:xfrm>
            <a:off x="9646978" y="1740461"/>
            <a:ext cx="1105764" cy="526739"/>
          </a:xfrm>
          <a:prstGeom prst="rect">
            <a:avLst/>
          </a:prstGeom>
        </p:spPr>
      </p:pic>
      <p:pic>
        <p:nvPicPr>
          <p:cNvPr id="2962" name="Image"/>
          <p:cNvPicPr>
            <a:picLocks noChangeAspect="1"/>
          </p:cNvPicPr>
          <p:nvPr/>
        </p:nvPicPr>
        <p:blipFill>
          <a:blip r:embed="rId78">
            <a:extLst>
              <a:ext uri="{28A0092B-C50C-407E-A947-70E740481C1C}">
                <a14:useLocalDpi xmlns:a14="http://schemas.microsoft.com/office/drawing/2010/main" val="0"/>
              </a:ext>
            </a:extLst>
          </a:blip>
          <a:stretch>
            <a:fillRect/>
          </a:stretch>
        </p:blipFill>
        <p:spPr>
          <a:xfrm>
            <a:off x="9097976" y="1397544"/>
            <a:ext cx="1160400" cy="123600"/>
          </a:xfrm>
          <a:prstGeom prst="rect">
            <a:avLst/>
          </a:prstGeom>
        </p:spPr>
      </p:pic>
      <p:pic>
        <p:nvPicPr>
          <p:cNvPr id="2963" name="Image"/>
          <p:cNvPicPr>
            <a:picLocks noChangeAspect="1"/>
          </p:cNvPicPr>
          <p:nvPr/>
        </p:nvPicPr>
        <p:blipFill>
          <a:blip r:embed="rId79">
            <a:extLst>
              <a:ext uri="{28A0092B-C50C-407E-A947-70E740481C1C}">
                <a14:useLocalDpi xmlns:a14="http://schemas.microsoft.com/office/drawing/2010/main" val="0"/>
              </a:ext>
            </a:extLst>
          </a:blip>
          <a:stretch>
            <a:fillRect/>
          </a:stretch>
        </p:blipFill>
        <p:spPr>
          <a:xfrm>
            <a:off x="9085276" y="1384844"/>
            <a:ext cx="1185800" cy="149000"/>
          </a:xfrm>
          <a:prstGeom prst="rect">
            <a:avLst/>
          </a:prstGeom>
        </p:spPr>
      </p:pic>
      <p:sp>
        <p:nvSpPr>
          <p:cNvPr id="29" name="text 1"/>
          <p:cNvSpPr txBox="1"/>
          <p:nvPr/>
        </p:nvSpPr>
        <p:spPr>
          <a:xfrm>
            <a:off x="9312681" y="1418771"/>
            <a:ext cx="771878" cy="143565"/>
          </a:xfrm>
          <a:prstGeom prst="rect">
            <a:avLst/>
          </a:prstGeom>
        </p:spPr>
        <p:txBody>
          <a:bodyPr vert="horz" wrap="none" lIns="0" tIns="0" rIns="0" bIns="0" rtlCol="0">
            <a:spAutoFit/>
          </a:bodyPr>
          <a:lstStyle/>
          <a:p>
            <a:r>
              <a:rPr sz="933" spc="13" dirty="0">
                <a:solidFill>
                  <a:srgbClr val="38761D"/>
                </a:solidFill>
                <a:latin typeface="Arial"/>
                <a:cs typeface="Arial"/>
              </a:rPr>
              <a:t>3x3 conv, 512</a:t>
            </a:r>
            <a:endParaRPr sz="933">
              <a:latin typeface="Arial"/>
              <a:cs typeface="Arial"/>
            </a:endParaRPr>
          </a:p>
        </p:txBody>
      </p:sp>
      <p:pic>
        <p:nvPicPr>
          <p:cNvPr id="2964" name="Image"/>
          <p:cNvPicPr>
            <a:picLocks noChangeAspect="1"/>
          </p:cNvPicPr>
          <p:nvPr/>
        </p:nvPicPr>
        <p:blipFill>
          <a:blip r:embed="rId73">
            <a:extLst>
              <a:ext uri="{28A0092B-C50C-407E-A947-70E740481C1C}">
                <a14:useLocalDpi xmlns:a14="http://schemas.microsoft.com/office/drawing/2010/main" val="0"/>
              </a:ext>
            </a:extLst>
          </a:blip>
          <a:stretch>
            <a:fillRect/>
          </a:stretch>
        </p:blipFill>
        <p:spPr>
          <a:xfrm>
            <a:off x="9097976" y="1571751"/>
            <a:ext cx="1160400" cy="123599"/>
          </a:xfrm>
          <a:prstGeom prst="rect">
            <a:avLst/>
          </a:prstGeom>
        </p:spPr>
      </p:pic>
      <p:pic>
        <p:nvPicPr>
          <p:cNvPr id="2965" name="Image"/>
          <p:cNvPicPr>
            <a:picLocks noChangeAspect="1"/>
          </p:cNvPicPr>
          <p:nvPr/>
        </p:nvPicPr>
        <p:blipFill>
          <a:blip r:embed="rId80">
            <a:extLst>
              <a:ext uri="{28A0092B-C50C-407E-A947-70E740481C1C}">
                <a14:useLocalDpi xmlns:a14="http://schemas.microsoft.com/office/drawing/2010/main" val="0"/>
              </a:ext>
            </a:extLst>
          </a:blip>
          <a:stretch>
            <a:fillRect/>
          </a:stretch>
        </p:blipFill>
        <p:spPr>
          <a:xfrm>
            <a:off x="9085276" y="1559051"/>
            <a:ext cx="1185800" cy="148999"/>
          </a:xfrm>
          <a:prstGeom prst="rect">
            <a:avLst/>
          </a:prstGeom>
        </p:spPr>
      </p:pic>
      <p:sp>
        <p:nvSpPr>
          <p:cNvPr id="30" name="text 1"/>
          <p:cNvSpPr txBox="1"/>
          <p:nvPr/>
        </p:nvSpPr>
        <p:spPr>
          <a:xfrm>
            <a:off x="9312681" y="1592979"/>
            <a:ext cx="771878" cy="143565"/>
          </a:xfrm>
          <a:prstGeom prst="rect">
            <a:avLst/>
          </a:prstGeom>
        </p:spPr>
        <p:txBody>
          <a:bodyPr vert="horz" wrap="none" lIns="0" tIns="0" rIns="0" bIns="0" rtlCol="0">
            <a:spAutoFit/>
          </a:bodyPr>
          <a:lstStyle/>
          <a:p>
            <a:r>
              <a:rPr sz="933" spc="13" dirty="0">
                <a:solidFill>
                  <a:srgbClr val="38761D"/>
                </a:solidFill>
                <a:latin typeface="Arial"/>
                <a:cs typeface="Arial"/>
              </a:rPr>
              <a:t>3x3 conv, 512</a:t>
            </a:r>
            <a:endParaRPr sz="933">
              <a:latin typeface="Arial"/>
              <a:cs typeface="Arial"/>
            </a:endParaRPr>
          </a:p>
        </p:txBody>
      </p:sp>
      <p:pic>
        <p:nvPicPr>
          <p:cNvPr id="2966" name="Image"/>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671827" y="1514602"/>
            <a:ext cx="12700" cy="63500"/>
          </a:xfrm>
          <a:prstGeom prst="rect">
            <a:avLst/>
          </a:prstGeom>
        </p:spPr>
      </p:pic>
      <p:pic>
        <p:nvPicPr>
          <p:cNvPr id="2967" name="Image"/>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9678327" y="1695211"/>
            <a:ext cx="1999" cy="51600"/>
          </a:xfrm>
          <a:prstGeom prst="rect">
            <a:avLst/>
          </a:prstGeom>
        </p:spPr>
      </p:pic>
      <p:pic>
        <p:nvPicPr>
          <p:cNvPr id="2968" name="Image"/>
          <p:cNvPicPr>
            <a:picLocks noChangeAspect="1"/>
          </p:cNvPicPr>
          <p:nvPr/>
        </p:nvPicPr>
        <p:blipFill>
          <a:blip r:embed="rId81">
            <a:extLst>
              <a:ext uri="{28A0092B-C50C-407E-A947-70E740481C1C}">
                <a14:useLocalDpi xmlns:a14="http://schemas.microsoft.com/office/drawing/2010/main" val="0"/>
              </a:ext>
            </a:extLst>
          </a:blip>
          <a:stretch>
            <a:fillRect/>
          </a:stretch>
        </p:blipFill>
        <p:spPr>
          <a:xfrm>
            <a:off x="9671977" y="1688862"/>
            <a:ext cx="14699" cy="64300"/>
          </a:xfrm>
          <a:prstGeom prst="rect">
            <a:avLst/>
          </a:prstGeom>
        </p:spPr>
      </p:pic>
      <p:pic>
        <p:nvPicPr>
          <p:cNvPr id="2969" name="Image"/>
          <p:cNvPicPr>
            <a:picLocks noChangeAspect="1"/>
          </p:cNvPicPr>
          <p:nvPr/>
        </p:nvPicPr>
        <p:blipFill>
          <a:blip r:embed="rId82">
            <a:extLst>
              <a:ext uri="{28A0092B-C50C-407E-A947-70E740481C1C}">
                <a14:useLocalDpi xmlns:a14="http://schemas.microsoft.com/office/drawing/2010/main" val="0"/>
              </a:ext>
            </a:extLst>
          </a:blip>
          <a:stretch>
            <a:fillRect/>
          </a:stretch>
        </p:blipFill>
        <p:spPr>
          <a:xfrm>
            <a:off x="9651453" y="1286961"/>
            <a:ext cx="54000" cy="56400"/>
          </a:xfrm>
          <a:prstGeom prst="rect">
            <a:avLst/>
          </a:prstGeom>
        </p:spPr>
      </p:pic>
      <p:pic>
        <p:nvPicPr>
          <p:cNvPr id="2970" name="Image"/>
          <p:cNvPicPr>
            <a:picLocks noChangeAspect="1"/>
          </p:cNvPicPr>
          <p:nvPr/>
        </p:nvPicPr>
        <p:blipFill>
          <a:blip r:embed="rId83">
            <a:extLst>
              <a:ext uri="{28A0092B-C50C-407E-A947-70E740481C1C}">
                <a14:useLocalDpi xmlns:a14="http://schemas.microsoft.com/office/drawing/2010/main" val="0"/>
              </a:ext>
            </a:extLst>
          </a:blip>
          <a:stretch>
            <a:fillRect/>
          </a:stretch>
        </p:blipFill>
        <p:spPr>
          <a:xfrm>
            <a:off x="9645103" y="1280611"/>
            <a:ext cx="66700" cy="69100"/>
          </a:xfrm>
          <a:prstGeom prst="rect">
            <a:avLst/>
          </a:prstGeom>
        </p:spPr>
      </p:pic>
      <p:pic>
        <p:nvPicPr>
          <p:cNvPr id="2971" name="Image"/>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9678177" y="1343545"/>
            <a:ext cx="400" cy="53999"/>
          </a:xfrm>
          <a:prstGeom prst="rect">
            <a:avLst/>
          </a:prstGeom>
        </p:spPr>
      </p:pic>
      <p:pic>
        <p:nvPicPr>
          <p:cNvPr id="2972" name="Image"/>
          <p:cNvPicPr>
            <a:picLocks noChangeAspect="1"/>
          </p:cNvPicPr>
          <p:nvPr/>
        </p:nvPicPr>
        <p:blipFill>
          <a:blip r:embed="rId84">
            <a:extLst>
              <a:ext uri="{28A0092B-C50C-407E-A947-70E740481C1C}">
                <a14:useLocalDpi xmlns:a14="http://schemas.microsoft.com/office/drawing/2010/main" val="0"/>
              </a:ext>
            </a:extLst>
          </a:blip>
          <a:stretch>
            <a:fillRect/>
          </a:stretch>
        </p:blipFill>
        <p:spPr>
          <a:xfrm>
            <a:off x="9671827" y="1337193"/>
            <a:ext cx="13100" cy="66699"/>
          </a:xfrm>
          <a:prstGeom prst="rect">
            <a:avLst/>
          </a:prstGeom>
        </p:spPr>
      </p:pic>
      <p:pic>
        <p:nvPicPr>
          <p:cNvPr id="2973" name="Image"/>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9672103" y="1280611"/>
            <a:ext cx="12700" cy="12700"/>
          </a:xfrm>
          <a:prstGeom prst="rect">
            <a:avLst/>
          </a:prstGeom>
        </p:spPr>
      </p:pic>
      <p:pic>
        <p:nvPicPr>
          <p:cNvPr id="2974" name="Image"/>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9705327" y="1315011"/>
            <a:ext cx="1041527" cy="459999"/>
          </a:xfrm>
          <a:prstGeom prst="rect">
            <a:avLst/>
          </a:prstGeom>
        </p:spPr>
      </p:pic>
      <p:pic>
        <p:nvPicPr>
          <p:cNvPr id="2975" name="Image"/>
          <p:cNvPicPr>
            <a:picLocks noChangeAspect="1"/>
          </p:cNvPicPr>
          <p:nvPr/>
        </p:nvPicPr>
        <p:blipFill>
          <a:blip r:embed="rId85">
            <a:extLst>
              <a:ext uri="{28A0092B-C50C-407E-A947-70E740481C1C}">
                <a14:useLocalDpi xmlns:a14="http://schemas.microsoft.com/office/drawing/2010/main" val="0"/>
              </a:ext>
            </a:extLst>
          </a:blip>
          <a:stretch>
            <a:fillRect/>
          </a:stretch>
        </p:blipFill>
        <p:spPr>
          <a:xfrm>
            <a:off x="9698976" y="1308661"/>
            <a:ext cx="1054227" cy="472699"/>
          </a:xfrm>
          <a:prstGeom prst="rect">
            <a:avLst/>
          </a:prstGeom>
        </p:spPr>
      </p:pic>
      <p:pic>
        <p:nvPicPr>
          <p:cNvPr id="2976" name="Image"/>
          <p:cNvPicPr>
            <a:picLocks noChangeAspect="1"/>
          </p:cNvPicPr>
          <p:nvPr/>
        </p:nvPicPr>
        <p:blipFill>
          <a:blip r:embed="rId73">
            <a:extLst>
              <a:ext uri="{28A0092B-C50C-407E-A947-70E740481C1C}">
                <a14:useLocalDpi xmlns:a14="http://schemas.microsoft.com/office/drawing/2010/main" val="0"/>
              </a:ext>
            </a:extLst>
          </a:blip>
          <a:stretch>
            <a:fillRect/>
          </a:stretch>
        </p:blipFill>
        <p:spPr>
          <a:xfrm>
            <a:off x="9097976" y="937609"/>
            <a:ext cx="1160400" cy="123600"/>
          </a:xfrm>
          <a:prstGeom prst="rect">
            <a:avLst/>
          </a:prstGeom>
        </p:spPr>
      </p:pic>
      <p:pic>
        <p:nvPicPr>
          <p:cNvPr id="2977" name="Image"/>
          <p:cNvPicPr>
            <a:picLocks noChangeAspect="1"/>
          </p:cNvPicPr>
          <p:nvPr/>
        </p:nvPicPr>
        <p:blipFill>
          <a:blip r:embed="rId86">
            <a:extLst>
              <a:ext uri="{28A0092B-C50C-407E-A947-70E740481C1C}">
                <a14:useLocalDpi xmlns:a14="http://schemas.microsoft.com/office/drawing/2010/main" val="0"/>
              </a:ext>
            </a:extLst>
          </a:blip>
          <a:stretch>
            <a:fillRect/>
          </a:stretch>
        </p:blipFill>
        <p:spPr>
          <a:xfrm>
            <a:off x="9085276" y="924909"/>
            <a:ext cx="1185800" cy="149000"/>
          </a:xfrm>
          <a:prstGeom prst="rect">
            <a:avLst/>
          </a:prstGeom>
        </p:spPr>
      </p:pic>
      <p:sp>
        <p:nvSpPr>
          <p:cNvPr id="31" name="text 1"/>
          <p:cNvSpPr txBox="1"/>
          <p:nvPr/>
        </p:nvSpPr>
        <p:spPr>
          <a:xfrm>
            <a:off x="9312681" y="958838"/>
            <a:ext cx="771878" cy="143565"/>
          </a:xfrm>
          <a:prstGeom prst="rect">
            <a:avLst/>
          </a:prstGeom>
        </p:spPr>
        <p:txBody>
          <a:bodyPr vert="horz" wrap="none" lIns="0" tIns="0" rIns="0" bIns="0" rtlCol="0">
            <a:spAutoFit/>
          </a:bodyPr>
          <a:lstStyle/>
          <a:p>
            <a:r>
              <a:rPr sz="933" spc="13" dirty="0">
                <a:solidFill>
                  <a:srgbClr val="38761D"/>
                </a:solidFill>
                <a:latin typeface="Arial"/>
                <a:cs typeface="Arial"/>
              </a:rPr>
              <a:t>3x3 conv, 512</a:t>
            </a:r>
            <a:endParaRPr sz="933">
              <a:latin typeface="Arial"/>
              <a:cs typeface="Arial"/>
            </a:endParaRPr>
          </a:p>
        </p:txBody>
      </p:sp>
      <p:pic>
        <p:nvPicPr>
          <p:cNvPr id="2978" name="Image"/>
          <p:cNvPicPr>
            <a:picLocks noChangeAspect="1"/>
          </p:cNvPicPr>
          <p:nvPr/>
        </p:nvPicPr>
        <p:blipFill>
          <a:blip r:embed="rId75">
            <a:extLst>
              <a:ext uri="{28A0092B-C50C-407E-A947-70E740481C1C}">
                <a14:useLocalDpi xmlns:a14="http://schemas.microsoft.com/office/drawing/2010/main" val="0"/>
              </a:ext>
            </a:extLst>
          </a:blip>
          <a:stretch>
            <a:fillRect/>
          </a:stretch>
        </p:blipFill>
        <p:spPr>
          <a:xfrm>
            <a:off x="9097976" y="1111817"/>
            <a:ext cx="1160400" cy="123600"/>
          </a:xfrm>
          <a:prstGeom prst="rect">
            <a:avLst/>
          </a:prstGeom>
        </p:spPr>
      </p:pic>
      <p:pic>
        <p:nvPicPr>
          <p:cNvPr id="2979" name="Image"/>
          <p:cNvPicPr>
            <a:picLocks noChangeAspect="1"/>
          </p:cNvPicPr>
          <p:nvPr/>
        </p:nvPicPr>
        <p:blipFill>
          <a:blip r:embed="rId87">
            <a:extLst>
              <a:ext uri="{28A0092B-C50C-407E-A947-70E740481C1C}">
                <a14:useLocalDpi xmlns:a14="http://schemas.microsoft.com/office/drawing/2010/main" val="0"/>
              </a:ext>
            </a:extLst>
          </a:blip>
          <a:stretch>
            <a:fillRect/>
          </a:stretch>
        </p:blipFill>
        <p:spPr>
          <a:xfrm>
            <a:off x="9085276" y="1099117"/>
            <a:ext cx="1185800" cy="149000"/>
          </a:xfrm>
          <a:prstGeom prst="rect">
            <a:avLst/>
          </a:prstGeom>
        </p:spPr>
      </p:pic>
      <p:sp>
        <p:nvSpPr>
          <p:cNvPr id="32" name="text 1"/>
          <p:cNvSpPr txBox="1"/>
          <p:nvPr/>
        </p:nvSpPr>
        <p:spPr>
          <a:xfrm>
            <a:off x="9312681" y="1133045"/>
            <a:ext cx="771878" cy="143565"/>
          </a:xfrm>
          <a:prstGeom prst="rect">
            <a:avLst/>
          </a:prstGeom>
        </p:spPr>
        <p:txBody>
          <a:bodyPr vert="horz" wrap="none" lIns="0" tIns="0" rIns="0" bIns="0" rtlCol="0">
            <a:spAutoFit/>
          </a:bodyPr>
          <a:lstStyle/>
          <a:p>
            <a:r>
              <a:rPr sz="933" spc="13" dirty="0">
                <a:solidFill>
                  <a:srgbClr val="38761D"/>
                </a:solidFill>
                <a:latin typeface="Arial"/>
                <a:cs typeface="Arial"/>
              </a:rPr>
              <a:t>3x3 conv, 512</a:t>
            </a:r>
            <a:endParaRPr sz="933">
              <a:latin typeface="Arial"/>
              <a:cs typeface="Arial"/>
            </a:endParaRPr>
          </a:p>
        </p:txBody>
      </p:sp>
      <p:pic>
        <p:nvPicPr>
          <p:cNvPr id="2980" name="Image"/>
          <p:cNvPicPr>
            <a:picLocks noChangeAspect="1"/>
          </p:cNvPicPr>
          <p:nvPr/>
        </p:nvPicPr>
        <p:blipFill>
          <a:blip r:embed="rId88">
            <a:extLst>
              <a:ext uri="{28A0092B-C50C-407E-A947-70E740481C1C}">
                <a14:useLocalDpi xmlns:a14="http://schemas.microsoft.com/office/drawing/2010/main" val="0"/>
              </a:ext>
            </a:extLst>
          </a:blip>
          <a:stretch>
            <a:fillRect/>
          </a:stretch>
        </p:blipFill>
        <p:spPr>
          <a:xfrm>
            <a:off x="9087722" y="618331"/>
            <a:ext cx="1665481" cy="703179"/>
          </a:xfrm>
          <a:prstGeom prst="rect">
            <a:avLst/>
          </a:prstGeom>
        </p:spPr>
      </p:pic>
      <p:sp>
        <p:nvSpPr>
          <p:cNvPr id="33" name="text 1"/>
          <p:cNvSpPr txBox="1"/>
          <p:nvPr/>
        </p:nvSpPr>
        <p:spPr>
          <a:xfrm>
            <a:off x="9566463" y="652259"/>
            <a:ext cx="248722" cy="143565"/>
          </a:xfrm>
          <a:prstGeom prst="rect">
            <a:avLst/>
          </a:prstGeom>
        </p:spPr>
        <p:txBody>
          <a:bodyPr vert="horz" wrap="none" lIns="0" tIns="0" rIns="0" bIns="0" rtlCol="0">
            <a:spAutoFit/>
          </a:bodyPr>
          <a:lstStyle/>
          <a:p>
            <a:r>
              <a:rPr sz="933" spc="13" dirty="0">
                <a:solidFill>
                  <a:srgbClr val="4A86E8"/>
                </a:solidFill>
                <a:latin typeface="Arial"/>
                <a:cs typeface="Arial"/>
              </a:rPr>
              <a:t>Pool</a:t>
            </a:r>
            <a:endParaRPr sz="933">
              <a:latin typeface="Arial"/>
              <a:cs typeface="Arial"/>
            </a:endParaRPr>
          </a:p>
        </p:txBody>
      </p:sp>
      <p:pic>
        <p:nvPicPr>
          <p:cNvPr id="2983" name="Image"/>
          <p:cNvPicPr>
            <a:picLocks noChangeAspect="1"/>
          </p:cNvPicPr>
          <p:nvPr/>
        </p:nvPicPr>
        <p:blipFill>
          <a:blip r:embed="rId89">
            <a:extLst>
              <a:ext uri="{28A0092B-C50C-407E-A947-70E740481C1C}">
                <a14:useLocalDpi xmlns:a14="http://schemas.microsoft.com/office/drawing/2010/main" val="0"/>
              </a:ext>
            </a:extLst>
          </a:blip>
          <a:stretch>
            <a:fillRect/>
          </a:stretch>
        </p:blipFill>
        <p:spPr>
          <a:xfrm>
            <a:off x="6105861" y="3221933"/>
            <a:ext cx="868400" cy="357200"/>
          </a:xfrm>
          <a:prstGeom prst="rect">
            <a:avLst/>
          </a:prstGeom>
        </p:spPr>
      </p:pic>
      <p:sp>
        <p:nvSpPr>
          <p:cNvPr id="36" name="text 1"/>
          <p:cNvSpPr txBox="1"/>
          <p:nvPr/>
        </p:nvSpPr>
        <p:spPr>
          <a:xfrm>
            <a:off x="6342521" y="3315834"/>
            <a:ext cx="405817" cy="287323"/>
          </a:xfrm>
          <a:prstGeom prst="rect">
            <a:avLst/>
          </a:prstGeom>
        </p:spPr>
        <p:txBody>
          <a:bodyPr vert="horz" wrap="none" lIns="0" tIns="0" rIns="0" bIns="0" rtlCol="0">
            <a:spAutoFit/>
          </a:bodyPr>
          <a:lstStyle/>
          <a:p>
            <a:r>
              <a:rPr sz="1867" spc="13" dirty="0">
                <a:latin typeface="Arial"/>
                <a:cs typeface="Arial"/>
              </a:rPr>
              <a:t>relu</a:t>
            </a:r>
            <a:endParaRPr sz="1867">
              <a:latin typeface="Arial"/>
              <a:cs typeface="Arial"/>
            </a:endParaRPr>
          </a:p>
        </p:txBody>
      </p:sp>
      <p:pic>
        <p:nvPicPr>
          <p:cNvPr id="2984" name="Image"/>
          <p:cNvPicPr>
            <a:picLocks noChangeAspect="1"/>
          </p:cNvPicPr>
          <p:nvPr/>
        </p:nvPicPr>
        <p:blipFill>
          <a:blip r:embed="rId90">
            <a:extLst>
              <a:ext uri="{28A0092B-C50C-407E-A947-70E740481C1C}">
                <a14:useLocalDpi xmlns:a14="http://schemas.microsoft.com/office/drawing/2010/main" val="0"/>
              </a:ext>
            </a:extLst>
          </a:blip>
          <a:stretch>
            <a:fillRect/>
          </a:stretch>
        </p:blipFill>
        <p:spPr>
          <a:xfrm>
            <a:off x="5415867" y="4721667"/>
            <a:ext cx="2469199" cy="683600"/>
          </a:xfrm>
          <a:prstGeom prst="rect">
            <a:avLst/>
          </a:prstGeom>
        </p:spPr>
      </p:pic>
      <p:sp>
        <p:nvSpPr>
          <p:cNvPr id="37" name="text 1"/>
          <p:cNvSpPr txBox="1"/>
          <p:nvPr/>
        </p:nvSpPr>
        <p:spPr>
          <a:xfrm>
            <a:off x="5530167" y="4890966"/>
            <a:ext cx="1542987" cy="281167"/>
          </a:xfrm>
          <a:prstGeom prst="rect">
            <a:avLst/>
          </a:prstGeom>
        </p:spPr>
        <p:txBody>
          <a:bodyPr vert="horz" wrap="none" lIns="0" tIns="0" rIns="0" bIns="0" rtlCol="0">
            <a:spAutoFit/>
          </a:bodyPr>
          <a:lstStyle/>
          <a:p>
            <a:r>
              <a:rPr sz="1827" spc="13" dirty="0">
                <a:latin typeface="Arial"/>
                <a:cs typeface="Arial"/>
              </a:rPr>
              <a:t>Residual block</a:t>
            </a:r>
            <a:endParaRPr sz="1733">
              <a:latin typeface="Arial"/>
              <a:cs typeface="Arial"/>
            </a:endParaRPr>
          </a:p>
        </p:txBody>
      </p:sp>
      <p:pic>
        <p:nvPicPr>
          <p:cNvPr id="2985" name="Image"/>
          <p:cNvPicPr>
            <a:picLocks noChangeAspect="1"/>
          </p:cNvPicPr>
          <p:nvPr/>
        </p:nvPicPr>
        <p:blipFill>
          <a:blip r:embed="rId91">
            <a:extLst>
              <a:ext uri="{28A0092B-C50C-407E-A947-70E740481C1C}">
                <a14:useLocalDpi xmlns:a14="http://schemas.microsoft.com/office/drawing/2010/main" val="0"/>
              </a:ext>
            </a:extLst>
          </a:blip>
          <a:stretch>
            <a:fillRect/>
          </a:stretch>
        </p:blipFill>
        <p:spPr>
          <a:xfrm>
            <a:off x="5692513" y="3660381"/>
            <a:ext cx="1154800" cy="414800"/>
          </a:xfrm>
          <a:prstGeom prst="rect">
            <a:avLst/>
          </a:prstGeom>
        </p:spPr>
      </p:pic>
      <p:pic>
        <p:nvPicPr>
          <p:cNvPr id="2986" name="Image"/>
          <p:cNvPicPr>
            <a:picLocks noChangeAspect="1"/>
          </p:cNvPicPr>
          <p:nvPr/>
        </p:nvPicPr>
        <p:blipFill>
          <a:blip r:embed="rId92">
            <a:extLst>
              <a:ext uri="{28A0092B-C50C-407E-A947-70E740481C1C}">
                <a14:useLocalDpi xmlns:a14="http://schemas.microsoft.com/office/drawing/2010/main" val="0"/>
              </a:ext>
            </a:extLst>
          </a:blip>
          <a:stretch>
            <a:fillRect/>
          </a:stretch>
        </p:blipFill>
        <p:spPr>
          <a:xfrm>
            <a:off x="5679813" y="3647681"/>
            <a:ext cx="1180200" cy="440200"/>
          </a:xfrm>
          <a:prstGeom prst="rect">
            <a:avLst/>
          </a:prstGeom>
        </p:spPr>
      </p:pic>
      <p:sp>
        <p:nvSpPr>
          <p:cNvPr id="38" name="text 1"/>
          <p:cNvSpPr txBox="1"/>
          <p:nvPr/>
        </p:nvSpPr>
        <p:spPr>
          <a:xfrm>
            <a:off x="5868971" y="3797322"/>
            <a:ext cx="834074" cy="246221"/>
          </a:xfrm>
          <a:prstGeom prst="rect">
            <a:avLst/>
          </a:prstGeom>
        </p:spPr>
        <p:txBody>
          <a:bodyPr vert="horz" wrap="none" lIns="0" tIns="0" rIns="0" bIns="0" rtlCol="0">
            <a:spAutoFit/>
          </a:bodyPr>
          <a:lstStyle/>
          <a:p>
            <a:r>
              <a:rPr sz="1600" spc="13" dirty="0">
                <a:solidFill>
                  <a:srgbClr val="FF9900"/>
                </a:solidFill>
                <a:latin typeface="Arial"/>
                <a:cs typeface="Arial"/>
              </a:rPr>
              <a:t>3x3 conv</a:t>
            </a:r>
            <a:endParaRPr sz="1600">
              <a:latin typeface="Arial"/>
              <a:cs typeface="Arial"/>
            </a:endParaRPr>
          </a:p>
        </p:txBody>
      </p:sp>
      <p:pic>
        <p:nvPicPr>
          <p:cNvPr id="2987" name="Image"/>
          <p:cNvPicPr>
            <a:picLocks noChangeAspect="1"/>
          </p:cNvPicPr>
          <p:nvPr/>
        </p:nvPicPr>
        <p:blipFill>
          <a:blip r:embed="rId93">
            <a:extLst>
              <a:ext uri="{28A0092B-C50C-407E-A947-70E740481C1C}">
                <a14:useLocalDpi xmlns:a14="http://schemas.microsoft.com/office/drawing/2010/main" val="0"/>
              </a:ext>
            </a:extLst>
          </a:blip>
          <a:stretch>
            <a:fillRect/>
          </a:stretch>
        </p:blipFill>
        <p:spPr>
          <a:xfrm>
            <a:off x="5692624" y="2725937"/>
            <a:ext cx="1154800" cy="414800"/>
          </a:xfrm>
          <a:prstGeom prst="rect">
            <a:avLst/>
          </a:prstGeom>
        </p:spPr>
      </p:pic>
      <p:pic>
        <p:nvPicPr>
          <p:cNvPr id="2988" name="Image"/>
          <p:cNvPicPr>
            <a:picLocks noChangeAspect="1"/>
          </p:cNvPicPr>
          <p:nvPr/>
        </p:nvPicPr>
        <p:blipFill>
          <a:blip r:embed="rId94">
            <a:extLst>
              <a:ext uri="{28A0092B-C50C-407E-A947-70E740481C1C}">
                <a14:useLocalDpi xmlns:a14="http://schemas.microsoft.com/office/drawing/2010/main" val="0"/>
              </a:ext>
            </a:extLst>
          </a:blip>
          <a:stretch>
            <a:fillRect/>
          </a:stretch>
        </p:blipFill>
        <p:spPr>
          <a:xfrm>
            <a:off x="5679924" y="2713237"/>
            <a:ext cx="1180200" cy="440200"/>
          </a:xfrm>
          <a:prstGeom prst="rect">
            <a:avLst/>
          </a:prstGeom>
        </p:spPr>
      </p:pic>
      <p:sp>
        <p:nvSpPr>
          <p:cNvPr id="39" name="text 1"/>
          <p:cNvSpPr txBox="1"/>
          <p:nvPr/>
        </p:nvSpPr>
        <p:spPr>
          <a:xfrm>
            <a:off x="5869081" y="2862878"/>
            <a:ext cx="834074" cy="246221"/>
          </a:xfrm>
          <a:prstGeom prst="rect">
            <a:avLst/>
          </a:prstGeom>
        </p:spPr>
        <p:txBody>
          <a:bodyPr vert="horz" wrap="none" lIns="0" tIns="0" rIns="0" bIns="0" rtlCol="0">
            <a:spAutoFit/>
          </a:bodyPr>
          <a:lstStyle/>
          <a:p>
            <a:r>
              <a:rPr sz="1600" spc="13" dirty="0">
                <a:solidFill>
                  <a:srgbClr val="FF9900"/>
                </a:solidFill>
                <a:latin typeface="Arial"/>
                <a:cs typeface="Arial"/>
              </a:rPr>
              <a:t>3x3 conv</a:t>
            </a:r>
            <a:endParaRPr sz="1600">
              <a:latin typeface="Arial"/>
              <a:cs typeface="Arial"/>
            </a:endParaRPr>
          </a:p>
        </p:txBody>
      </p:sp>
      <p:pic>
        <p:nvPicPr>
          <p:cNvPr id="2989" name="Image"/>
          <p:cNvPicPr>
            <a:picLocks noChangeAspect="1"/>
          </p:cNvPicPr>
          <p:nvPr/>
        </p:nvPicPr>
        <p:blipFill>
          <a:blip r:embed="rId95">
            <a:extLst>
              <a:ext uri="{28A0092B-C50C-407E-A947-70E740481C1C}">
                <a14:useLocalDpi xmlns:a14="http://schemas.microsoft.com/office/drawing/2010/main" val="0"/>
              </a:ext>
            </a:extLst>
          </a:blip>
          <a:stretch>
            <a:fillRect/>
          </a:stretch>
        </p:blipFill>
        <p:spPr>
          <a:xfrm>
            <a:off x="6175009" y="2204109"/>
            <a:ext cx="2358375" cy="2364617"/>
          </a:xfrm>
          <a:prstGeom prst="rect">
            <a:avLst/>
          </a:prstGeom>
        </p:spPr>
      </p:pic>
      <p:sp>
        <p:nvSpPr>
          <p:cNvPr id="40" name="text 1"/>
          <p:cNvSpPr txBox="1"/>
          <p:nvPr/>
        </p:nvSpPr>
        <p:spPr>
          <a:xfrm>
            <a:off x="7926366" y="3171716"/>
            <a:ext cx="161967" cy="287323"/>
          </a:xfrm>
          <a:prstGeom prst="rect">
            <a:avLst/>
          </a:prstGeom>
        </p:spPr>
        <p:txBody>
          <a:bodyPr vert="horz" wrap="none" lIns="0" tIns="0" rIns="0" bIns="0" rtlCol="0">
            <a:spAutoFit/>
          </a:bodyPr>
          <a:lstStyle/>
          <a:p>
            <a:r>
              <a:rPr sz="1867" spc="13" dirty="0">
                <a:latin typeface="Arial"/>
                <a:cs typeface="Arial"/>
              </a:rPr>
              <a:t>X</a:t>
            </a:r>
            <a:endParaRPr sz="1867">
              <a:latin typeface="Arial"/>
              <a:cs typeface="Arial"/>
            </a:endParaRPr>
          </a:p>
        </p:txBody>
      </p:sp>
      <p:sp>
        <p:nvSpPr>
          <p:cNvPr id="41" name="text 1"/>
          <p:cNvSpPr txBox="1"/>
          <p:nvPr/>
        </p:nvSpPr>
        <p:spPr>
          <a:xfrm>
            <a:off x="7630024" y="3451116"/>
            <a:ext cx="769954" cy="287323"/>
          </a:xfrm>
          <a:prstGeom prst="rect">
            <a:avLst/>
          </a:prstGeom>
        </p:spPr>
        <p:txBody>
          <a:bodyPr vert="horz" wrap="none" lIns="0" tIns="0" rIns="0" bIns="0" rtlCol="0">
            <a:spAutoFit/>
          </a:bodyPr>
          <a:lstStyle/>
          <a:p>
            <a:r>
              <a:rPr sz="1867" spc="13" dirty="0">
                <a:latin typeface="Arial"/>
                <a:cs typeface="Arial"/>
              </a:rPr>
              <a:t>identity</a:t>
            </a:r>
            <a:endParaRPr sz="1867">
              <a:latin typeface="Arial"/>
              <a:cs typeface="Arial"/>
            </a:endParaRPr>
          </a:p>
        </p:txBody>
      </p:sp>
      <p:pic>
        <p:nvPicPr>
          <p:cNvPr id="2990" name="Image"/>
          <p:cNvPicPr>
            <a:picLocks noChangeAspect="1"/>
          </p:cNvPicPr>
          <p:nvPr/>
        </p:nvPicPr>
        <p:blipFill>
          <a:blip r:embed="rId96">
            <a:extLst>
              <a:ext uri="{28A0092B-C50C-407E-A947-70E740481C1C}">
                <a14:useLocalDpi xmlns:a14="http://schemas.microsoft.com/office/drawing/2010/main" val="0"/>
              </a:ext>
            </a:extLst>
          </a:blip>
          <a:stretch>
            <a:fillRect/>
          </a:stretch>
        </p:blipFill>
        <p:spPr>
          <a:xfrm>
            <a:off x="5082900" y="1920733"/>
            <a:ext cx="1056000" cy="357200"/>
          </a:xfrm>
          <a:prstGeom prst="rect">
            <a:avLst/>
          </a:prstGeom>
        </p:spPr>
      </p:pic>
      <p:sp>
        <p:nvSpPr>
          <p:cNvPr id="42" name="text 1"/>
          <p:cNvSpPr txBox="1"/>
          <p:nvPr/>
        </p:nvSpPr>
        <p:spPr>
          <a:xfrm>
            <a:off x="5197200" y="2090033"/>
            <a:ext cx="830868" cy="287323"/>
          </a:xfrm>
          <a:prstGeom prst="rect">
            <a:avLst/>
          </a:prstGeom>
        </p:spPr>
        <p:txBody>
          <a:bodyPr vert="horz" wrap="none" lIns="0" tIns="0" rIns="0" bIns="0" rtlCol="0">
            <a:spAutoFit/>
          </a:bodyPr>
          <a:lstStyle/>
          <a:p>
            <a:r>
              <a:rPr sz="1867" spc="13" dirty="0">
                <a:latin typeface="Arial"/>
                <a:cs typeface="Arial"/>
              </a:rPr>
              <a:t>F(x) + x</a:t>
            </a:r>
            <a:endParaRPr sz="1867">
              <a:latin typeface="Arial"/>
              <a:cs typeface="Arial"/>
            </a:endParaRPr>
          </a:p>
        </p:txBody>
      </p:sp>
      <p:pic>
        <p:nvPicPr>
          <p:cNvPr id="2991" name="Image"/>
          <p:cNvPicPr>
            <a:picLocks noChangeAspect="1"/>
          </p:cNvPicPr>
          <p:nvPr/>
        </p:nvPicPr>
        <p:blipFill>
          <a:blip r:embed="rId97">
            <a:extLst>
              <a:ext uri="{28A0092B-C50C-407E-A947-70E740481C1C}">
                <a14:useLocalDpi xmlns:a14="http://schemas.microsoft.com/office/drawing/2010/main" val="0"/>
              </a:ext>
            </a:extLst>
          </a:blip>
          <a:stretch>
            <a:fillRect/>
          </a:stretch>
        </p:blipFill>
        <p:spPr>
          <a:xfrm>
            <a:off x="4704667" y="3096067"/>
            <a:ext cx="895199" cy="683600"/>
          </a:xfrm>
          <a:prstGeom prst="rect">
            <a:avLst/>
          </a:prstGeom>
        </p:spPr>
      </p:pic>
      <p:sp>
        <p:nvSpPr>
          <p:cNvPr id="43" name="text 1"/>
          <p:cNvSpPr txBox="1"/>
          <p:nvPr/>
        </p:nvSpPr>
        <p:spPr>
          <a:xfrm>
            <a:off x="4818967" y="3265366"/>
            <a:ext cx="433067" cy="287323"/>
          </a:xfrm>
          <a:prstGeom prst="rect">
            <a:avLst/>
          </a:prstGeom>
        </p:spPr>
        <p:txBody>
          <a:bodyPr vert="horz" wrap="none" lIns="0" tIns="0" rIns="0" bIns="0" rtlCol="0">
            <a:spAutoFit/>
          </a:bodyPr>
          <a:lstStyle/>
          <a:p>
            <a:r>
              <a:rPr sz="1867" spc="13" dirty="0">
                <a:latin typeface="Arial"/>
                <a:cs typeface="Arial"/>
              </a:rPr>
              <a:t>F(x)</a:t>
            </a:r>
            <a:endParaRPr sz="1867">
              <a:latin typeface="Arial"/>
              <a:cs typeface="Arial"/>
            </a:endParaRPr>
          </a:p>
        </p:txBody>
      </p:sp>
      <p:pic>
        <p:nvPicPr>
          <p:cNvPr id="2992" name="Image"/>
          <p:cNvPicPr>
            <a:picLocks noChangeAspect="1"/>
          </p:cNvPicPr>
          <p:nvPr/>
        </p:nvPicPr>
        <p:blipFill>
          <a:blip r:embed="rId89">
            <a:extLst>
              <a:ext uri="{28A0092B-C50C-407E-A947-70E740481C1C}">
                <a14:useLocalDpi xmlns:a14="http://schemas.microsoft.com/office/drawing/2010/main" val="0"/>
              </a:ext>
            </a:extLst>
          </a:blip>
          <a:stretch>
            <a:fillRect/>
          </a:stretch>
        </p:blipFill>
        <p:spPr>
          <a:xfrm>
            <a:off x="6207461" y="1697933"/>
            <a:ext cx="868400" cy="357200"/>
          </a:xfrm>
          <a:prstGeom prst="rect">
            <a:avLst/>
          </a:prstGeom>
        </p:spPr>
      </p:pic>
      <p:sp>
        <p:nvSpPr>
          <p:cNvPr id="44" name="text 1"/>
          <p:cNvSpPr txBox="1"/>
          <p:nvPr/>
        </p:nvSpPr>
        <p:spPr>
          <a:xfrm>
            <a:off x="6444121" y="1791834"/>
            <a:ext cx="405817" cy="287323"/>
          </a:xfrm>
          <a:prstGeom prst="rect">
            <a:avLst/>
          </a:prstGeom>
        </p:spPr>
        <p:txBody>
          <a:bodyPr vert="horz" wrap="none" lIns="0" tIns="0" rIns="0" bIns="0" rtlCol="0">
            <a:spAutoFit/>
          </a:bodyPr>
          <a:lstStyle/>
          <a:p>
            <a:r>
              <a:rPr sz="1867" spc="13" dirty="0">
                <a:latin typeface="Arial"/>
                <a:cs typeface="Arial"/>
              </a:rPr>
              <a:t>relu</a:t>
            </a:r>
            <a:endParaRPr sz="1867">
              <a:latin typeface="Arial"/>
              <a:cs typeface="Arial"/>
            </a:endParaRPr>
          </a:p>
        </p:txBody>
      </p:sp>
      <p:pic>
        <p:nvPicPr>
          <p:cNvPr id="2993" name="Image"/>
          <p:cNvPicPr>
            <a:picLocks noChangeAspect="1"/>
          </p:cNvPicPr>
          <p:nvPr/>
        </p:nvPicPr>
        <p:blipFill>
          <a:blip r:embed="rId98">
            <a:extLst>
              <a:ext uri="{28A0092B-C50C-407E-A947-70E740481C1C}">
                <a14:useLocalDpi xmlns:a14="http://schemas.microsoft.com/office/drawing/2010/main" val="0"/>
              </a:ext>
            </a:extLst>
          </a:blip>
          <a:stretch>
            <a:fillRect/>
          </a:stretch>
        </p:blipFill>
        <p:spPr>
          <a:xfrm>
            <a:off x="6263674" y="1708587"/>
            <a:ext cx="12700" cy="312499"/>
          </a:xfrm>
          <a:prstGeom prst="rect">
            <a:avLst/>
          </a:prstGeom>
        </p:spPr>
      </p:pic>
      <p:pic>
        <p:nvPicPr>
          <p:cNvPr id="2994" name="Image"/>
          <p:cNvPicPr>
            <a:picLocks noChangeAspect="1"/>
          </p:cNvPicPr>
          <p:nvPr/>
        </p:nvPicPr>
        <p:blipFill>
          <a:blip r:embed="rId99">
            <a:extLst>
              <a:ext uri="{28A0092B-C50C-407E-A947-70E740481C1C}">
                <a14:useLocalDpi xmlns:a14="http://schemas.microsoft.com/office/drawing/2010/main" val="0"/>
              </a:ext>
            </a:extLst>
          </a:blip>
          <a:stretch>
            <a:fillRect/>
          </a:stretch>
        </p:blipFill>
        <p:spPr>
          <a:xfrm>
            <a:off x="6242697" y="1650954"/>
            <a:ext cx="54655" cy="70333"/>
          </a:xfrm>
          <a:prstGeom prst="rect">
            <a:avLst/>
          </a:prstGeom>
        </p:spPr>
      </p:pic>
      <p:pic>
        <p:nvPicPr>
          <p:cNvPr id="2995" name="Image"/>
          <p:cNvPicPr>
            <a:picLocks noChangeAspect="1"/>
          </p:cNvPicPr>
          <p:nvPr/>
        </p:nvPicPr>
        <p:blipFill>
          <a:blip r:embed="rId100">
            <a:extLst>
              <a:ext uri="{28A0092B-C50C-407E-A947-70E740481C1C}">
                <a14:useLocalDpi xmlns:a14="http://schemas.microsoft.com/office/drawing/2010/main" val="0"/>
              </a:ext>
            </a:extLst>
          </a:blip>
          <a:stretch>
            <a:fillRect/>
          </a:stretch>
        </p:blipFill>
        <p:spPr>
          <a:xfrm>
            <a:off x="5720667" y="4502073"/>
            <a:ext cx="1056000" cy="519599"/>
          </a:xfrm>
          <a:prstGeom prst="rect">
            <a:avLst/>
          </a:prstGeom>
        </p:spPr>
      </p:pic>
      <p:sp>
        <p:nvSpPr>
          <p:cNvPr id="45" name="text 1"/>
          <p:cNvSpPr txBox="1"/>
          <p:nvPr/>
        </p:nvSpPr>
        <p:spPr>
          <a:xfrm>
            <a:off x="6169650" y="4671373"/>
            <a:ext cx="161967" cy="287323"/>
          </a:xfrm>
          <a:prstGeom prst="rect">
            <a:avLst/>
          </a:prstGeom>
        </p:spPr>
        <p:txBody>
          <a:bodyPr vert="horz" wrap="none" lIns="0" tIns="0" rIns="0" bIns="0" rtlCol="0">
            <a:spAutoFit/>
          </a:bodyPr>
          <a:lstStyle/>
          <a:p>
            <a:r>
              <a:rPr sz="1867" spc="13" dirty="0">
                <a:latin typeface="Arial"/>
                <a:cs typeface="Arial"/>
              </a:rPr>
              <a:t>X</a:t>
            </a:r>
            <a:endParaRPr sz="1867">
              <a:latin typeface="Arial"/>
              <a:cs typeface="Arial"/>
            </a:endParaRPr>
          </a:p>
        </p:txBody>
      </p:sp>
      <p:pic>
        <p:nvPicPr>
          <p:cNvPr id="2996" name="Image"/>
          <p:cNvPicPr>
            <a:picLocks noChangeAspect="1"/>
          </p:cNvPicPr>
          <p:nvPr/>
        </p:nvPicPr>
        <p:blipFill>
          <a:blip r:embed="rId101">
            <a:extLst>
              <a:ext uri="{28A0092B-C50C-407E-A947-70E740481C1C}">
                <a14:useLocalDpi xmlns:a14="http://schemas.microsoft.com/office/drawing/2010/main" val="0"/>
              </a:ext>
            </a:extLst>
          </a:blip>
          <a:stretch>
            <a:fillRect/>
          </a:stretch>
        </p:blipFill>
        <p:spPr>
          <a:xfrm>
            <a:off x="6105683" y="2080825"/>
            <a:ext cx="328683" cy="328681"/>
          </a:xfrm>
          <a:prstGeom prst="rect">
            <a:avLst/>
          </a:prstGeom>
        </p:spPr>
      </p:pic>
      <p:pic>
        <p:nvPicPr>
          <p:cNvPr id="2997" name="Image"/>
          <p:cNvPicPr>
            <a:picLocks noChangeAspect="1"/>
          </p:cNvPicPr>
          <p:nvPr/>
        </p:nvPicPr>
        <p:blipFill>
          <a:blip r:embed="rId102">
            <a:extLst>
              <a:ext uri="{28A0092B-C50C-407E-A947-70E740481C1C}">
                <a14:useLocalDpi xmlns:a14="http://schemas.microsoft.com/office/drawing/2010/main" val="0"/>
              </a:ext>
            </a:extLst>
          </a:blip>
          <a:stretch>
            <a:fillRect/>
          </a:stretch>
        </p:blipFill>
        <p:spPr>
          <a:xfrm>
            <a:off x="6092983" y="2068125"/>
            <a:ext cx="354083" cy="354081"/>
          </a:xfrm>
          <a:prstGeom prst="rect">
            <a:avLst/>
          </a:prstGeom>
        </p:spPr>
      </p:pic>
      <p:pic>
        <p:nvPicPr>
          <p:cNvPr id="2998" name="Image"/>
          <p:cNvPicPr>
            <a:picLocks noChangeAspect="1"/>
          </p:cNvPicPr>
          <p:nvPr/>
        </p:nvPicPr>
        <p:blipFill>
          <a:blip r:embed="rId103">
            <a:extLst>
              <a:ext uri="{28A0092B-C50C-407E-A947-70E740481C1C}">
                <a14:useLocalDpi xmlns:a14="http://schemas.microsoft.com/office/drawing/2010/main" val="0"/>
              </a:ext>
            </a:extLst>
          </a:blip>
          <a:stretch>
            <a:fillRect/>
          </a:stretch>
        </p:blipFill>
        <p:spPr>
          <a:xfrm>
            <a:off x="6180339" y="2155479"/>
            <a:ext cx="179372" cy="179372"/>
          </a:xfrm>
          <a:prstGeom prst="rect">
            <a:avLst/>
          </a:prstGeom>
        </p:spPr>
      </p:pic>
      <p:pic>
        <p:nvPicPr>
          <p:cNvPr id="2999" name="Image"/>
          <p:cNvPicPr>
            <a:picLocks noChangeAspect="1"/>
          </p:cNvPicPr>
          <p:nvPr/>
        </p:nvPicPr>
        <p:blipFill>
          <a:blip r:embed="rId104">
            <a:extLst>
              <a:ext uri="{28A0092B-C50C-407E-A947-70E740481C1C}">
                <a14:useLocalDpi xmlns:a14="http://schemas.microsoft.com/office/drawing/2010/main" val="0"/>
              </a:ext>
            </a:extLst>
          </a:blip>
          <a:stretch>
            <a:fillRect/>
          </a:stretch>
        </p:blipFill>
        <p:spPr>
          <a:xfrm>
            <a:off x="442633" y="1394067"/>
            <a:ext cx="3894400" cy="1158799"/>
          </a:xfrm>
          <a:prstGeom prst="rect">
            <a:avLst/>
          </a:prstGeom>
        </p:spPr>
      </p:pic>
      <p:sp>
        <p:nvSpPr>
          <p:cNvPr id="46" name="text 1"/>
          <p:cNvSpPr txBox="1"/>
          <p:nvPr/>
        </p:nvSpPr>
        <p:spPr>
          <a:xfrm>
            <a:off x="556934" y="1571224"/>
            <a:ext cx="3047309" cy="328231"/>
          </a:xfrm>
          <a:prstGeom prst="rect">
            <a:avLst/>
          </a:prstGeom>
        </p:spPr>
        <p:txBody>
          <a:bodyPr vert="horz" wrap="none" lIns="0" tIns="0" rIns="0" bIns="0" rtlCol="0">
            <a:spAutoFit/>
          </a:bodyPr>
          <a:lstStyle/>
          <a:p>
            <a:r>
              <a:rPr sz="2133" spc="13" dirty="0">
                <a:solidFill>
                  <a:srgbClr val="0000FF"/>
                </a:solidFill>
                <a:latin typeface="Arial"/>
                <a:cs typeface="Arial"/>
              </a:rPr>
              <a:t>Full ResNet architecture:</a:t>
            </a:r>
            <a:endParaRPr sz="2133">
              <a:latin typeface="Arial"/>
              <a:cs typeface="Arial"/>
            </a:endParaRPr>
          </a:p>
        </p:txBody>
      </p:sp>
      <p:sp>
        <p:nvSpPr>
          <p:cNvPr id="47" name="text 1"/>
          <p:cNvSpPr txBox="1"/>
          <p:nvPr/>
        </p:nvSpPr>
        <p:spPr>
          <a:xfrm>
            <a:off x="771533" y="1901424"/>
            <a:ext cx="93039" cy="328231"/>
          </a:xfrm>
          <a:prstGeom prst="rect">
            <a:avLst/>
          </a:prstGeom>
        </p:spPr>
        <p:txBody>
          <a:bodyPr vert="horz" wrap="none" lIns="0" tIns="0" rIns="0" bIns="0" rtlCol="0">
            <a:spAutoFit/>
          </a:bodyPr>
          <a:lstStyle/>
          <a:p>
            <a:r>
              <a:rPr sz="2133" spc="13" dirty="0">
                <a:solidFill>
                  <a:srgbClr val="0000FF"/>
                </a:solidFill>
                <a:latin typeface="Arial"/>
                <a:cs typeface="Arial"/>
              </a:rPr>
              <a:t>-</a:t>
            </a:r>
            <a:endParaRPr sz="2133">
              <a:latin typeface="Arial"/>
              <a:cs typeface="Arial"/>
            </a:endParaRPr>
          </a:p>
        </p:txBody>
      </p:sp>
      <p:sp>
        <p:nvSpPr>
          <p:cNvPr id="48" name="text 1"/>
          <p:cNvSpPr txBox="1"/>
          <p:nvPr/>
        </p:nvSpPr>
        <p:spPr>
          <a:xfrm>
            <a:off x="1166534" y="1901424"/>
            <a:ext cx="2601418" cy="328231"/>
          </a:xfrm>
          <a:prstGeom prst="rect">
            <a:avLst/>
          </a:prstGeom>
        </p:spPr>
        <p:txBody>
          <a:bodyPr vert="horz" wrap="none" lIns="0" tIns="0" rIns="0" bIns="0" rtlCol="0">
            <a:spAutoFit/>
          </a:bodyPr>
          <a:lstStyle/>
          <a:p>
            <a:r>
              <a:rPr sz="2133" spc="13" dirty="0">
                <a:solidFill>
                  <a:srgbClr val="0000FF"/>
                </a:solidFill>
                <a:latin typeface="Arial"/>
                <a:cs typeface="Arial"/>
              </a:rPr>
              <a:t>Stack residual blocks</a:t>
            </a:r>
            <a:endParaRPr sz="2133">
              <a:latin typeface="Arial"/>
              <a:cs typeface="Arial"/>
            </a:endParaRPr>
          </a:p>
        </p:txBody>
      </p:sp>
      <p:sp>
        <p:nvSpPr>
          <p:cNvPr id="49" name="text 1"/>
          <p:cNvSpPr txBox="1"/>
          <p:nvPr/>
        </p:nvSpPr>
        <p:spPr>
          <a:xfrm>
            <a:off x="771533" y="2231624"/>
            <a:ext cx="93039" cy="328231"/>
          </a:xfrm>
          <a:prstGeom prst="rect">
            <a:avLst/>
          </a:prstGeom>
        </p:spPr>
        <p:txBody>
          <a:bodyPr vert="horz" wrap="none" lIns="0" tIns="0" rIns="0" bIns="0" rtlCol="0">
            <a:spAutoFit/>
          </a:bodyPr>
          <a:lstStyle/>
          <a:p>
            <a:r>
              <a:rPr sz="2133" spc="13" dirty="0">
                <a:solidFill>
                  <a:srgbClr val="0000FF"/>
                </a:solidFill>
                <a:latin typeface="Arial"/>
                <a:cs typeface="Arial"/>
              </a:rPr>
              <a:t>-</a:t>
            </a:r>
            <a:endParaRPr sz="2133">
              <a:latin typeface="Arial"/>
              <a:cs typeface="Arial"/>
            </a:endParaRPr>
          </a:p>
        </p:txBody>
      </p:sp>
      <p:sp>
        <p:nvSpPr>
          <p:cNvPr id="50" name="text 1"/>
          <p:cNvSpPr txBox="1"/>
          <p:nvPr/>
        </p:nvSpPr>
        <p:spPr>
          <a:xfrm>
            <a:off x="1166533" y="2231624"/>
            <a:ext cx="3002360" cy="328231"/>
          </a:xfrm>
          <a:prstGeom prst="rect">
            <a:avLst/>
          </a:prstGeom>
        </p:spPr>
        <p:txBody>
          <a:bodyPr vert="horz" wrap="none" lIns="0" tIns="0" rIns="0" bIns="0" rtlCol="0">
            <a:spAutoFit/>
          </a:bodyPr>
          <a:lstStyle/>
          <a:p>
            <a:r>
              <a:rPr sz="2133" spc="13" dirty="0">
                <a:solidFill>
                  <a:srgbClr val="0000FF"/>
                </a:solidFill>
                <a:latin typeface="Arial"/>
                <a:cs typeface="Arial"/>
              </a:rPr>
              <a:t>Every residual block has</a:t>
            </a:r>
            <a:endParaRPr sz="2133">
              <a:latin typeface="Arial"/>
              <a:cs typeface="Arial"/>
            </a:endParaRPr>
          </a:p>
        </p:txBody>
      </p:sp>
      <p:sp>
        <p:nvSpPr>
          <p:cNvPr id="51" name="text 1"/>
          <p:cNvSpPr txBox="1"/>
          <p:nvPr/>
        </p:nvSpPr>
        <p:spPr>
          <a:xfrm>
            <a:off x="1166533" y="2561824"/>
            <a:ext cx="2429768" cy="328231"/>
          </a:xfrm>
          <a:prstGeom prst="rect">
            <a:avLst/>
          </a:prstGeom>
        </p:spPr>
        <p:txBody>
          <a:bodyPr vert="horz" wrap="none" lIns="0" tIns="0" rIns="0" bIns="0" rtlCol="0">
            <a:spAutoFit/>
          </a:bodyPr>
          <a:lstStyle/>
          <a:p>
            <a:r>
              <a:rPr sz="2133" spc="13" dirty="0">
                <a:solidFill>
                  <a:srgbClr val="0000FF"/>
                </a:solidFill>
                <a:latin typeface="Arial"/>
                <a:cs typeface="Arial"/>
              </a:rPr>
              <a:t>two 3x3 conv layers</a:t>
            </a:r>
            <a:endParaRPr sz="2133">
              <a:latin typeface="Arial"/>
              <a:cs typeface="Arial"/>
            </a:endParaRPr>
          </a:p>
        </p:txBody>
      </p:sp>
      <p:sp>
        <p:nvSpPr>
          <p:cNvPr id="52" name="text 1"/>
          <p:cNvSpPr txBox="1"/>
          <p:nvPr/>
        </p:nvSpPr>
        <p:spPr>
          <a:xfrm>
            <a:off x="771533" y="2892024"/>
            <a:ext cx="93039" cy="328231"/>
          </a:xfrm>
          <a:prstGeom prst="rect">
            <a:avLst/>
          </a:prstGeom>
        </p:spPr>
        <p:txBody>
          <a:bodyPr vert="horz" wrap="none" lIns="0" tIns="0" rIns="0" bIns="0" rtlCol="0">
            <a:spAutoFit/>
          </a:bodyPr>
          <a:lstStyle/>
          <a:p>
            <a:r>
              <a:rPr sz="2133" spc="13" dirty="0">
                <a:solidFill>
                  <a:srgbClr val="0000FF"/>
                </a:solidFill>
                <a:latin typeface="Arial"/>
                <a:cs typeface="Arial"/>
              </a:rPr>
              <a:t>-</a:t>
            </a:r>
            <a:endParaRPr sz="2133">
              <a:latin typeface="Arial"/>
              <a:cs typeface="Arial"/>
            </a:endParaRPr>
          </a:p>
        </p:txBody>
      </p:sp>
      <p:sp>
        <p:nvSpPr>
          <p:cNvPr id="53" name="text 1"/>
          <p:cNvSpPr txBox="1"/>
          <p:nvPr/>
        </p:nvSpPr>
        <p:spPr>
          <a:xfrm>
            <a:off x="1166533" y="2892024"/>
            <a:ext cx="2924390" cy="328231"/>
          </a:xfrm>
          <a:prstGeom prst="rect">
            <a:avLst/>
          </a:prstGeom>
        </p:spPr>
        <p:txBody>
          <a:bodyPr vert="horz" wrap="none" lIns="0" tIns="0" rIns="0" bIns="0" rtlCol="0">
            <a:spAutoFit/>
          </a:bodyPr>
          <a:lstStyle/>
          <a:p>
            <a:r>
              <a:rPr sz="2133" spc="13" dirty="0">
                <a:solidFill>
                  <a:srgbClr val="0000FF"/>
                </a:solidFill>
                <a:latin typeface="Arial"/>
                <a:cs typeface="Arial"/>
              </a:rPr>
              <a:t>Periodically, double # of</a:t>
            </a:r>
            <a:endParaRPr sz="2133">
              <a:latin typeface="Arial"/>
              <a:cs typeface="Arial"/>
            </a:endParaRPr>
          </a:p>
        </p:txBody>
      </p:sp>
      <p:sp>
        <p:nvSpPr>
          <p:cNvPr id="54" name="text 1"/>
          <p:cNvSpPr txBox="1"/>
          <p:nvPr/>
        </p:nvSpPr>
        <p:spPr>
          <a:xfrm>
            <a:off x="1166533" y="3222224"/>
            <a:ext cx="2832314" cy="328231"/>
          </a:xfrm>
          <a:prstGeom prst="rect">
            <a:avLst/>
          </a:prstGeom>
        </p:spPr>
        <p:txBody>
          <a:bodyPr vert="horz" wrap="none" lIns="0" tIns="0" rIns="0" bIns="0" rtlCol="0">
            <a:spAutoFit/>
          </a:bodyPr>
          <a:lstStyle/>
          <a:p>
            <a:r>
              <a:rPr sz="2133" spc="13" dirty="0">
                <a:solidFill>
                  <a:srgbClr val="0000FF"/>
                </a:solidFill>
                <a:latin typeface="Arial"/>
                <a:cs typeface="Arial"/>
              </a:rPr>
              <a:t>filters and downsample</a:t>
            </a:r>
            <a:endParaRPr sz="2133">
              <a:latin typeface="Arial"/>
              <a:cs typeface="Arial"/>
            </a:endParaRPr>
          </a:p>
        </p:txBody>
      </p:sp>
      <p:sp>
        <p:nvSpPr>
          <p:cNvPr id="55" name="text 1"/>
          <p:cNvSpPr txBox="1"/>
          <p:nvPr/>
        </p:nvSpPr>
        <p:spPr>
          <a:xfrm>
            <a:off x="1166534" y="3552424"/>
            <a:ext cx="2728247" cy="328231"/>
          </a:xfrm>
          <a:prstGeom prst="rect">
            <a:avLst/>
          </a:prstGeom>
        </p:spPr>
        <p:txBody>
          <a:bodyPr vert="horz" wrap="none" lIns="0" tIns="0" rIns="0" bIns="0" rtlCol="0">
            <a:spAutoFit/>
          </a:bodyPr>
          <a:lstStyle/>
          <a:p>
            <a:r>
              <a:rPr sz="2133" spc="13" dirty="0">
                <a:solidFill>
                  <a:srgbClr val="0000FF"/>
                </a:solidFill>
                <a:latin typeface="Arial"/>
                <a:cs typeface="Arial"/>
              </a:rPr>
              <a:t>spatially using stride 2</a:t>
            </a:r>
            <a:endParaRPr sz="2133">
              <a:latin typeface="Arial"/>
              <a:cs typeface="Arial"/>
            </a:endParaRPr>
          </a:p>
        </p:txBody>
      </p:sp>
      <p:sp>
        <p:nvSpPr>
          <p:cNvPr id="56" name="text 1"/>
          <p:cNvSpPr txBox="1"/>
          <p:nvPr/>
        </p:nvSpPr>
        <p:spPr>
          <a:xfrm>
            <a:off x="1166533" y="3882624"/>
            <a:ext cx="2726516" cy="328231"/>
          </a:xfrm>
          <a:prstGeom prst="rect">
            <a:avLst/>
          </a:prstGeom>
        </p:spPr>
        <p:txBody>
          <a:bodyPr vert="horz" wrap="none" lIns="0" tIns="0" rIns="0" bIns="0" rtlCol="0">
            <a:spAutoFit/>
          </a:bodyPr>
          <a:lstStyle/>
          <a:p>
            <a:r>
              <a:rPr sz="2133" spc="13" dirty="0">
                <a:solidFill>
                  <a:srgbClr val="0000FF"/>
                </a:solidFill>
                <a:latin typeface="Arial"/>
                <a:cs typeface="Arial"/>
              </a:rPr>
              <a:t>(/2 in each dimension)</a:t>
            </a:r>
            <a:endParaRPr sz="2133">
              <a:latin typeface="Arial"/>
              <a:cs typeface="Arial"/>
            </a:endParaRPr>
          </a:p>
        </p:txBody>
      </p:sp>
      <p:pic>
        <p:nvPicPr>
          <p:cNvPr id="3000" name="Image"/>
          <p:cNvPicPr>
            <a:picLocks noChangeAspect="1"/>
          </p:cNvPicPr>
          <p:nvPr/>
        </p:nvPicPr>
        <p:blipFill>
          <a:blip r:embed="rId105">
            <a:extLst>
              <a:ext uri="{28A0092B-C50C-407E-A947-70E740481C1C}">
                <a14:useLocalDpi xmlns:a14="http://schemas.microsoft.com/office/drawing/2010/main" val="0"/>
              </a:ext>
            </a:extLst>
          </a:blip>
          <a:stretch>
            <a:fillRect/>
          </a:stretch>
        </p:blipFill>
        <p:spPr>
          <a:xfrm>
            <a:off x="8241767" y="1660000"/>
            <a:ext cx="291600" cy="3766400"/>
          </a:xfrm>
          <a:prstGeom prst="rect">
            <a:avLst/>
          </a:prstGeom>
        </p:spPr>
      </p:pic>
      <p:pic>
        <p:nvPicPr>
          <p:cNvPr id="3001" name="Image"/>
          <p:cNvPicPr>
            <a:picLocks noChangeAspect="1"/>
          </p:cNvPicPr>
          <p:nvPr/>
        </p:nvPicPr>
        <p:blipFill>
          <a:blip r:embed="rId105">
            <a:extLst>
              <a:ext uri="{28A0092B-C50C-407E-A947-70E740481C1C}">
                <a14:useLocalDpi xmlns:a14="http://schemas.microsoft.com/office/drawing/2010/main" val="0"/>
              </a:ext>
            </a:extLst>
          </a:blip>
          <a:stretch>
            <a:fillRect/>
          </a:stretch>
        </p:blipFill>
        <p:spPr>
          <a:xfrm>
            <a:off x="8241767" y="1660000"/>
            <a:ext cx="291600" cy="3766400"/>
          </a:xfrm>
          <a:prstGeom prst="rect">
            <a:avLst/>
          </a:prstGeom>
        </p:spPr>
      </p:pic>
      <p:pic>
        <p:nvPicPr>
          <p:cNvPr id="3002" name="Image"/>
          <p:cNvPicPr>
            <a:picLocks noChangeAspect="1"/>
          </p:cNvPicPr>
          <p:nvPr/>
        </p:nvPicPr>
        <p:blipFill>
          <a:blip r:embed="rId106">
            <a:extLst>
              <a:ext uri="{28A0092B-C50C-407E-A947-70E740481C1C}">
                <a14:useLocalDpi xmlns:a14="http://schemas.microsoft.com/office/drawing/2010/main" val="0"/>
              </a:ext>
            </a:extLst>
          </a:blip>
          <a:stretch>
            <a:fillRect/>
          </a:stretch>
        </p:blipFill>
        <p:spPr>
          <a:xfrm>
            <a:off x="8229067" y="1647300"/>
            <a:ext cx="317000" cy="3791800"/>
          </a:xfrm>
          <a:prstGeom prst="rect">
            <a:avLst/>
          </a:prstGeom>
        </p:spPr>
      </p:pic>
      <p:pic>
        <p:nvPicPr>
          <p:cNvPr id="3003" name="Image"/>
          <p:cNvPicPr>
            <a:picLocks noChangeAspect="1"/>
          </p:cNvPicPr>
          <p:nvPr/>
        </p:nvPicPr>
        <p:blipFill>
          <a:blip r:embed="rId107">
            <a:extLst>
              <a:ext uri="{28A0092B-C50C-407E-A947-70E740481C1C}">
                <a14:useLocalDpi xmlns:a14="http://schemas.microsoft.com/office/drawing/2010/main" val="0"/>
              </a:ext>
            </a:extLst>
          </a:blip>
          <a:stretch>
            <a:fillRect/>
          </a:stretch>
        </p:blipFill>
        <p:spPr>
          <a:xfrm>
            <a:off x="8520667" y="3813500"/>
            <a:ext cx="547000" cy="25400"/>
          </a:xfrm>
          <a:prstGeom prst="rect">
            <a:avLst/>
          </a:prstGeom>
        </p:spPr>
      </p:pic>
      <p:pic>
        <p:nvPicPr>
          <p:cNvPr id="3004" name="Image"/>
          <p:cNvPicPr>
            <a:picLocks noChangeAspect="1"/>
          </p:cNvPicPr>
          <p:nvPr/>
        </p:nvPicPr>
        <p:blipFill>
          <a:blip r:embed="rId108">
            <a:extLst>
              <a:ext uri="{28A0092B-C50C-407E-A947-70E740481C1C}">
                <a14:useLocalDpi xmlns:a14="http://schemas.microsoft.com/office/drawing/2010/main" val="0"/>
              </a:ext>
            </a:extLst>
          </a:blip>
          <a:stretch>
            <a:fillRect/>
          </a:stretch>
        </p:blipFill>
        <p:spPr>
          <a:xfrm>
            <a:off x="10822965" y="3983767"/>
            <a:ext cx="1320000" cy="648400"/>
          </a:xfrm>
          <a:prstGeom prst="rect">
            <a:avLst/>
          </a:prstGeom>
        </p:spPr>
      </p:pic>
      <p:sp>
        <p:nvSpPr>
          <p:cNvPr id="57" name="text 1"/>
          <p:cNvSpPr txBox="1"/>
          <p:nvPr/>
        </p:nvSpPr>
        <p:spPr>
          <a:xfrm>
            <a:off x="10937266" y="4137353"/>
            <a:ext cx="973921" cy="205121"/>
          </a:xfrm>
          <a:prstGeom prst="rect">
            <a:avLst/>
          </a:prstGeom>
        </p:spPr>
        <p:txBody>
          <a:bodyPr vert="horz" wrap="none" lIns="0" tIns="0" rIns="0" bIns="0" rtlCol="0">
            <a:spAutoFit/>
          </a:bodyPr>
          <a:lstStyle/>
          <a:p>
            <a:r>
              <a:rPr sz="1333" spc="13" dirty="0">
                <a:solidFill>
                  <a:srgbClr val="0000FF"/>
                </a:solidFill>
                <a:latin typeface="Arial"/>
                <a:cs typeface="Arial"/>
              </a:rPr>
              <a:t>3x3 conv, 64</a:t>
            </a:r>
            <a:endParaRPr sz="1333">
              <a:latin typeface="Arial"/>
              <a:cs typeface="Arial"/>
            </a:endParaRPr>
          </a:p>
        </p:txBody>
      </p:sp>
      <p:sp>
        <p:nvSpPr>
          <p:cNvPr id="58" name="text 1"/>
          <p:cNvSpPr txBox="1"/>
          <p:nvPr/>
        </p:nvSpPr>
        <p:spPr>
          <a:xfrm>
            <a:off x="10937266" y="4340553"/>
            <a:ext cx="422039" cy="205121"/>
          </a:xfrm>
          <a:prstGeom prst="rect">
            <a:avLst/>
          </a:prstGeom>
        </p:spPr>
        <p:txBody>
          <a:bodyPr vert="horz" wrap="none" lIns="0" tIns="0" rIns="0" bIns="0" rtlCol="0">
            <a:spAutoFit/>
          </a:bodyPr>
          <a:lstStyle/>
          <a:p>
            <a:r>
              <a:rPr sz="1333" spc="13" dirty="0">
                <a:solidFill>
                  <a:srgbClr val="0000FF"/>
                </a:solidFill>
                <a:latin typeface="Arial"/>
                <a:cs typeface="Arial"/>
              </a:rPr>
              <a:t>filters</a:t>
            </a:r>
            <a:endParaRPr sz="1333">
              <a:latin typeface="Arial"/>
              <a:cs typeface="Arial"/>
            </a:endParaRPr>
          </a:p>
        </p:txBody>
      </p:sp>
      <p:pic>
        <p:nvPicPr>
          <p:cNvPr id="3005" name="Image"/>
          <p:cNvPicPr>
            <a:picLocks noChangeAspect="1"/>
          </p:cNvPicPr>
          <p:nvPr/>
        </p:nvPicPr>
        <p:blipFill>
          <a:blip r:embed="rId109">
            <a:extLst>
              <a:ext uri="{28A0092B-C50C-407E-A947-70E740481C1C}">
                <a14:useLocalDpi xmlns:a14="http://schemas.microsoft.com/office/drawing/2010/main" val="0"/>
              </a:ext>
            </a:extLst>
          </a:blip>
          <a:stretch>
            <a:fillRect/>
          </a:stretch>
        </p:blipFill>
        <p:spPr>
          <a:xfrm>
            <a:off x="10822965" y="2905300"/>
            <a:ext cx="1320000" cy="1158800"/>
          </a:xfrm>
          <a:prstGeom prst="rect">
            <a:avLst/>
          </a:prstGeom>
        </p:spPr>
      </p:pic>
      <p:sp>
        <p:nvSpPr>
          <p:cNvPr id="59" name="text 1"/>
          <p:cNvSpPr txBox="1"/>
          <p:nvPr/>
        </p:nvSpPr>
        <p:spPr>
          <a:xfrm>
            <a:off x="10937266" y="3058885"/>
            <a:ext cx="1070165" cy="205121"/>
          </a:xfrm>
          <a:prstGeom prst="rect">
            <a:avLst/>
          </a:prstGeom>
        </p:spPr>
        <p:txBody>
          <a:bodyPr vert="horz" wrap="none" lIns="0" tIns="0" rIns="0" bIns="0" rtlCol="0">
            <a:spAutoFit/>
          </a:bodyPr>
          <a:lstStyle/>
          <a:p>
            <a:r>
              <a:rPr sz="1333" spc="13" dirty="0">
                <a:solidFill>
                  <a:srgbClr val="0000FF"/>
                </a:solidFill>
                <a:latin typeface="Arial"/>
                <a:cs typeface="Arial"/>
              </a:rPr>
              <a:t>3x3 conv, 128</a:t>
            </a:r>
            <a:endParaRPr sz="1333">
              <a:latin typeface="Arial"/>
              <a:cs typeface="Arial"/>
            </a:endParaRPr>
          </a:p>
        </p:txBody>
      </p:sp>
      <p:sp>
        <p:nvSpPr>
          <p:cNvPr id="60" name="text 1"/>
          <p:cNvSpPr txBox="1"/>
          <p:nvPr/>
        </p:nvSpPr>
        <p:spPr>
          <a:xfrm>
            <a:off x="10937266" y="3262085"/>
            <a:ext cx="667555" cy="205121"/>
          </a:xfrm>
          <a:prstGeom prst="rect">
            <a:avLst/>
          </a:prstGeom>
        </p:spPr>
        <p:txBody>
          <a:bodyPr vert="horz" wrap="none" lIns="0" tIns="0" rIns="0" bIns="0" rtlCol="0">
            <a:spAutoFit/>
          </a:bodyPr>
          <a:lstStyle/>
          <a:p>
            <a:r>
              <a:rPr sz="1333" spc="13" dirty="0">
                <a:solidFill>
                  <a:srgbClr val="0000FF"/>
                </a:solidFill>
                <a:latin typeface="Arial"/>
                <a:cs typeface="Arial"/>
              </a:rPr>
              <a:t>filters, /2</a:t>
            </a:r>
            <a:endParaRPr sz="1333">
              <a:latin typeface="Arial"/>
              <a:cs typeface="Arial"/>
            </a:endParaRPr>
          </a:p>
        </p:txBody>
      </p:sp>
      <p:sp>
        <p:nvSpPr>
          <p:cNvPr id="61" name="text 1"/>
          <p:cNvSpPr txBox="1"/>
          <p:nvPr/>
        </p:nvSpPr>
        <p:spPr>
          <a:xfrm>
            <a:off x="10937266" y="3465285"/>
            <a:ext cx="993157" cy="205121"/>
          </a:xfrm>
          <a:prstGeom prst="rect">
            <a:avLst/>
          </a:prstGeom>
        </p:spPr>
        <p:txBody>
          <a:bodyPr vert="horz" wrap="none" lIns="0" tIns="0" rIns="0" bIns="0" rtlCol="0">
            <a:spAutoFit/>
          </a:bodyPr>
          <a:lstStyle/>
          <a:p>
            <a:r>
              <a:rPr sz="1333" spc="13" dirty="0">
                <a:solidFill>
                  <a:srgbClr val="0000FF"/>
                </a:solidFill>
                <a:latin typeface="Arial"/>
                <a:cs typeface="Arial"/>
              </a:rPr>
              <a:t>spatially with</a:t>
            </a:r>
            <a:endParaRPr sz="1333">
              <a:latin typeface="Arial"/>
              <a:cs typeface="Arial"/>
            </a:endParaRPr>
          </a:p>
        </p:txBody>
      </p:sp>
      <p:sp>
        <p:nvSpPr>
          <p:cNvPr id="62" name="text 1"/>
          <p:cNvSpPr txBox="1"/>
          <p:nvPr/>
        </p:nvSpPr>
        <p:spPr>
          <a:xfrm>
            <a:off x="10937265" y="3668486"/>
            <a:ext cx="574388" cy="205121"/>
          </a:xfrm>
          <a:prstGeom prst="rect">
            <a:avLst/>
          </a:prstGeom>
        </p:spPr>
        <p:txBody>
          <a:bodyPr vert="horz" wrap="none" lIns="0" tIns="0" rIns="0" bIns="0" rtlCol="0">
            <a:spAutoFit/>
          </a:bodyPr>
          <a:lstStyle/>
          <a:p>
            <a:r>
              <a:rPr sz="1333" spc="13" dirty="0">
                <a:solidFill>
                  <a:srgbClr val="0000FF"/>
                </a:solidFill>
                <a:latin typeface="Arial"/>
                <a:cs typeface="Arial"/>
              </a:rPr>
              <a:t>stride 2</a:t>
            </a:r>
            <a:endParaRPr sz="1333">
              <a:latin typeface="Arial"/>
              <a:cs typeface="Arial"/>
            </a:endParaRPr>
          </a:p>
        </p:txBody>
      </p:sp>
      <p:pic>
        <p:nvPicPr>
          <p:cNvPr id="3006" name="Image"/>
          <p:cNvPicPr>
            <a:picLocks noChangeAspect="1"/>
          </p:cNvPicPr>
          <p:nvPr/>
        </p:nvPicPr>
        <p:blipFill>
          <a:blip r:embed="rId110">
            <a:extLst>
              <a:ext uri="{28A0092B-C50C-407E-A947-70E740481C1C}">
                <a14:useLocalDpi xmlns:a14="http://schemas.microsoft.com/office/drawing/2010/main" val="0"/>
              </a:ext>
            </a:extLst>
          </a:blip>
          <a:stretch>
            <a:fillRect/>
          </a:stretch>
        </p:blipFill>
        <p:spPr>
          <a:xfrm>
            <a:off x="10257367" y="4193167"/>
            <a:ext cx="565599" cy="114800"/>
          </a:xfrm>
          <a:prstGeom prst="rect">
            <a:avLst/>
          </a:prstGeom>
        </p:spPr>
      </p:pic>
      <p:pic>
        <p:nvPicPr>
          <p:cNvPr id="3007" name="Image"/>
          <p:cNvPicPr>
            <a:picLocks noChangeAspect="1"/>
          </p:cNvPicPr>
          <p:nvPr/>
        </p:nvPicPr>
        <p:blipFill>
          <a:blip r:embed="rId111">
            <a:extLst>
              <a:ext uri="{28A0092B-C50C-407E-A947-70E740481C1C}">
                <a14:useLocalDpi xmlns:a14="http://schemas.microsoft.com/office/drawing/2010/main" val="0"/>
              </a:ext>
            </a:extLst>
          </a:blip>
          <a:stretch>
            <a:fillRect/>
          </a:stretch>
        </p:blipFill>
        <p:spPr>
          <a:xfrm>
            <a:off x="10394020" y="4210782"/>
            <a:ext cx="441645" cy="109885"/>
          </a:xfrm>
          <a:prstGeom prst="rect">
            <a:avLst/>
          </a:prstGeom>
        </p:spPr>
      </p:pic>
      <p:pic>
        <p:nvPicPr>
          <p:cNvPr id="3008" name="Image"/>
          <p:cNvPicPr>
            <a:picLocks noChangeAspect="1"/>
          </p:cNvPicPr>
          <p:nvPr/>
        </p:nvPicPr>
        <p:blipFill>
          <a:blip r:embed="rId112">
            <a:extLst>
              <a:ext uri="{28A0092B-C50C-407E-A947-70E740481C1C}">
                <a14:useLocalDpi xmlns:a14="http://schemas.microsoft.com/office/drawing/2010/main" val="0"/>
              </a:ext>
            </a:extLst>
          </a:blip>
          <a:stretch>
            <a:fillRect/>
          </a:stretch>
        </p:blipFill>
        <p:spPr>
          <a:xfrm>
            <a:off x="10281058" y="4169666"/>
            <a:ext cx="146709" cy="107631"/>
          </a:xfrm>
          <a:prstGeom prst="rect">
            <a:avLst/>
          </a:prstGeom>
        </p:spPr>
      </p:pic>
      <p:pic>
        <p:nvPicPr>
          <p:cNvPr id="3009" name="Image"/>
          <p:cNvPicPr>
            <a:picLocks noChangeAspect="1"/>
          </p:cNvPicPr>
          <p:nvPr/>
        </p:nvPicPr>
        <p:blipFill>
          <a:blip r:embed="rId113">
            <a:extLst>
              <a:ext uri="{28A0092B-C50C-407E-A947-70E740481C1C}">
                <a14:useLocalDpi xmlns:a14="http://schemas.microsoft.com/office/drawing/2010/main" val="0"/>
              </a:ext>
            </a:extLst>
          </a:blip>
          <a:stretch>
            <a:fillRect/>
          </a:stretch>
        </p:blipFill>
        <p:spPr>
          <a:xfrm>
            <a:off x="10257367" y="3484700"/>
            <a:ext cx="565599" cy="403600"/>
          </a:xfrm>
          <a:prstGeom prst="rect">
            <a:avLst/>
          </a:prstGeom>
        </p:spPr>
      </p:pic>
      <p:pic>
        <p:nvPicPr>
          <p:cNvPr id="3010" name="Image"/>
          <p:cNvPicPr>
            <a:picLocks noChangeAspect="1"/>
          </p:cNvPicPr>
          <p:nvPr/>
        </p:nvPicPr>
        <p:blipFill>
          <a:blip r:embed="rId114">
            <a:extLst>
              <a:ext uri="{28A0092B-C50C-407E-A947-70E740481C1C}">
                <a14:useLocalDpi xmlns:a14="http://schemas.microsoft.com/office/drawing/2010/main" val="0"/>
              </a:ext>
            </a:extLst>
          </a:blip>
          <a:stretch>
            <a:fillRect/>
          </a:stretch>
        </p:blipFill>
        <p:spPr>
          <a:xfrm>
            <a:off x="10368721" y="3472000"/>
            <a:ext cx="466944" cy="340477"/>
          </a:xfrm>
          <a:prstGeom prst="rect">
            <a:avLst/>
          </a:prstGeom>
        </p:spPr>
      </p:pic>
      <p:pic>
        <p:nvPicPr>
          <p:cNvPr id="3011" name="Image"/>
          <p:cNvPicPr>
            <a:picLocks noChangeAspect="1"/>
          </p:cNvPicPr>
          <p:nvPr/>
        </p:nvPicPr>
        <p:blipFill>
          <a:blip r:embed="rId115">
            <a:extLst>
              <a:ext uri="{28A0092B-C50C-407E-A947-70E740481C1C}">
                <a14:useLocalDpi xmlns:a14="http://schemas.microsoft.com/office/drawing/2010/main" val="0"/>
              </a:ext>
            </a:extLst>
          </a:blip>
          <a:stretch>
            <a:fillRect/>
          </a:stretch>
        </p:blipFill>
        <p:spPr>
          <a:xfrm>
            <a:off x="10274893" y="3752925"/>
            <a:ext cx="143599" cy="126504"/>
          </a:xfrm>
          <a:prstGeom prst="rect">
            <a:avLst/>
          </a:prstGeom>
        </p:spPr>
      </p:pic>
      <p:sp>
        <p:nvSpPr>
          <p:cNvPr id="200" name="Rectangle 4"/>
          <p:cNvSpPr/>
          <p:nvPr/>
        </p:nvSpPr>
        <p:spPr>
          <a:xfrm>
            <a:off x="-3017" y="273316"/>
            <a:ext cx="12192000" cy="1183897"/>
          </a:xfrm>
          <a:prstGeom prst="rect">
            <a:avLst/>
          </a:prstGeom>
          <a:gradFill flip="none" rotWithShape="1">
            <a:gsLst>
              <a:gs pos="100000">
                <a:schemeClr val="bg2"/>
              </a:gs>
              <a:gs pos="50000">
                <a:schemeClr val="accent3">
                  <a:tint val="44500"/>
                  <a:satMod val="160000"/>
                  <a:alpha val="12000"/>
                </a:schemeClr>
              </a:gs>
            </a:gsLst>
            <a:lin ang="108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1"/>
            <a:r>
              <a:rPr lang="en-US" sz="3600" b="1">
                <a:solidFill>
                  <a:schemeClr val="tx1"/>
                </a:solidFill>
                <a:latin typeface="Arial"/>
                <a:cs typeface="Arial"/>
              </a:rPr>
              <a:t>ResNet Architecture</a:t>
            </a:r>
            <a:endParaRPr lang="en-US" sz="3600" b="1" dirty="0">
              <a:solidFill>
                <a:schemeClr val="tx1"/>
              </a:solidFill>
              <a:latin typeface="Arial"/>
              <a:cs typeface="Arial"/>
            </a:endParaRPr>
          </a:p>
        </p:txBody>
      </p:sp>
      <p:graphicFrame>
        <p:nvGraphicFramePr>
          <p:cNvPr id="201" name="דיאגרמה 200"/>
          <p:cNvGraphicFramePr/>
          <p:nvPr>
            <p:extLst>
              <p:ext uri="{D42A27DB-BD31-4B8C-83A1-F6EECF244321}">
                <p14:modId xmlns:p14="http://schemas.microsoft.com/office/powerpoint/2010/main" val="2372721458"/>
              </p:ext>
            </p:extLst>
          </p:nvPr>
        </p:nvGraphicFramePr>
        <p:xfrm>
          <a:off x="333375" y="6091876"/>
          <a:ext cx="11525250" cy="613724"/>
        </p:xfrm>
        <a:graphic>
          <a:graphicData uri="http://schemas.openxmlformats.org/drawingml/2006/diagram">
            <dgm:relIds xmlns:dgm="http://schemas.openxmlformats.org/drawingml/2006/diagram" xmlns:r="http://schemas.openxmlformats.org/officeDocument/2006/relationships" r:dm="rId116" r:lo="rId117" r:qs="rId118" r:cs="rId119"/>
          </a:graphicData>
        </a:graphic>
      </p:graphicFrame>
    </p:spTree>
    <p:extLst>
      <p:ext uri="{BB962C8B-B14F-4D97-AF65-F5344CB8AC3E}">
        <p14:creationId xmlns:p14="http://schemas.microsoft.com/office/powerpoint/2010/main" val="1495860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3"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22"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9199" y="5870701"/>
            <a:ext cx="1160400" cy="123599"/>
          </a:xfrm>
          <a:prstGeom prst="rect">
            <a:avLst/>
          </a:prstGeom>
        </p:spPr>
      </p:pic>
      <p:pic>
        <p:nvPicPr>
          <p:cNvPr id="3023" name="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6499" y="5858001"/>
            <a:ext cx="1185800" cy="148999"/>
          </a:xfrm>
          <a:prstGeom prst="rect">
            <a:avLst/>
          </a:prstGeom>
        </p:spPr>
      </p:pic>
      <p:sp>
        <p:nvSpPr>
          <p:cNvPr id="8" name="text 1"/>
          <p:cNvSpPr txBox="1"/>
          <p:nvPr/>
        </p:nvSpPr>
        <p:spPr>
          <a:xfrm>
            <a:off x="9551069" y="5891929"/>
            <a:ext cx="277640" cy="143565"/>
          </a:xfrm>
          <a:prstGeom prst="rect">
            <a:avLst/>
          </a:prstGeom>
        </p:spPr>
        <p:txBody>
          <a:bodyPr vert="horz" wrap="none" lIns="0" tIns="0" rIns="0" bIns="0" rtlCol="0">
            <a:spAutoFit/>
          </a:bodyPr>
          <a:lstStyle/>
          <a:p>
            <a:r>
              <a:rPr sz="933" spc="13" dirty="0">
                <a:solidFill>
                  <a:srgbClr val="434343"/>
                </a:solidFill>
                <a:latin typeface="Arial"/>
                <a:cs typeface="Arial"/>
              </a:rPr>
              <a:t>Input</a:t>
            </a:r>
            <a:endParaRPr sz="933">
              <a:latin typeface="Arial"/>
              <a:cs typeface="Arial"/>
            </a:endParaRPr>
          </a:p>
        </p:txBody>
      </p:sp>
      <p:pic>
        <p:nvPicPr>
          <p:cNvPr id="3024" name="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3389" y="270667"/>
            <a:ext cx="1160400" cy="123600"/>
          </a:xfrm>
          <a:prstGeom prst="rect">
            <a:avLst/>
          </a:prstGeom>
        </p:spPr>
      </p:pic>
      <p:pic>
        <p:nvPicPr>
          <p:cNvPr id="3025" name="Imag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0689" y="257967"/>
            <a:ext cx="1185800" cy="149000"/>
          </a:xfrm>
          <a:prstGeom prst="rect">
            <a:avLst/>
          </a:prstGeom>
        </p:spPr>
      </p:pic>
      <p:sp>
        <p:nvSpPr>
          <p:cNvPr id="9" name="text 1"/>
          <p:cNvSpPr txBox="1"/>
          <p:nvPr/>
        </p:nvSpPr>
        <p:spPr>
          <a:xfrm>
            <a:off x="9471905" y="291894"/>
            <a:ext cx="452496" cy="143565"/>
          </a:xfrm>
          <a:prstGeom prst="rect">
            <a:avLst/>
          </a:prstGeom>
        </p:spPr>
        <p:txBody>
          <a:bodyPr vert="horz" wrap="none" lIns="0" tIns="0" rIns="0" bIns="0" rtlCol="0">
            <a:spAutoFit/>
          </a:bodyPr>
          <a:lstStyle/>
          <a:p>
            <a:r>
              <a:rPr sz="933" spc="13" dirty="0">
                <a:solidFill>
                  <a:srgbClr val="FF0000"/>
                </a:solidFill>
                <a:latin typeface="Arial"/>
                <a:cs typeface="Arial"/>
              </a:rPr>
              <a:t>Softmax</a:t>
            </a:r>
            <a:endParaRPr sz="933">
              <a:latin typeface="Arial"/>
              <a:cs typeface="Arial"/>
            </a:endParaRPr>
          </a:p>
        </p:txBody>
      </p:sp>
      <p:pic>
        <p:nvPicPr>
          <p:cNvPr id="3026" name="Imag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99181" y="5044404"/>
            <a:ext cx="1160400" cy="123600"/>
          </a:xfrm>
          <a:prstGeom prst="rect">
            <a:avLst/>
          </a:prstGeom>
        </p:spPr>
      </p:pic>
      <p:pic>
        <p:nvPicPr>
          <p:cNvPr id="3027" name="Imag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86481" y="5031704"/>
            <a:ext cx="1185800" cy="149000"/>
          </a:xfrm>
          <a:prstGeom prst="rect">
            <a:avLst/>
          </a:prstGeom>
        </p:spPr>
      </p:pic>
      <p:sp>
        <p:nvSpPr>
          <p:cNvPr id="10" name="text 1"/>
          <p:cNvSpPr txBox="1"/>
          <p:nvPr/>
        </p:nvSpPr>
        <p:spPr>
          <a:xfrm>
            <a:off x="9346829" y="5065633"/>
            <a:ext cx="702885" cy="143565"/>
          </a:xfrm>
          <a:prstGeom prst="rect">
            <a:avLst/>
          </a:prstGeom>
        </p:spPr>
        <p:txBody>
          <a:bodyPr vert="horz" wrap="none" lIns="0" tIns="0" rIns="0" bIns="0" rtlCol="0">
            <a:spAutoFit/>
          </a:bodyPr>
          <a:lstStyle/>
          <a:p>
            <a:r>
              <a:rPr sz="933" spc="13" dirty="0">
                <a:solidFill>
                  <a:srgbClr val="741B47"/>
                </a:solidFill>
                <a:latin typeface="Arial"/>
                <a:cs typeface="Arial"/>
              </a:rPr>
              <a:t>3x3 conv, 64</a:t>
            </a:r>
            <a:endParaRPr sz="933">
              <a:latin typeface="Arial"/>
              <a:cs typeface="Arial"/>
            </a:endParaRPr>
          </a:p>
        </p:txBody>
      </p:sp>
      <p:pic>
        <p:nvPicPr>
          <p:cNvPr id="3028" name="Image"/>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96789" y="5690317"/>
            <a:ext cx="1160400" cy="123600"/>
          </a:xfrm>
          <a:prstGeom prst="rect">
            <a:avLst/>
          </a:prstGeom>
        </p:spPr>
      </p:pic>
      <p:pic>
        <p:nvPicPr>
          <p:cNvPr id="3029" name="Image"/>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84089" y="5677617"/>
            <a:ext cx="1185800" cy="149000"/>
          </a:xfrm>
          <a:prstGeom prst="rect">
            <a:avLst/>
          </a:prstGeom>
        </p:spPr>
      </p:pic>
      <p:sp>
        <p:nvSpPr>
          <p:cNvPr id="11" name="text 1"/>
          <p:cNvSpPr txBox="1"/>
          <p:nvPr/>
        </p:nvSpPr>
        <p:spPr>
          <a:xfrm>
            <a:off x="9242398" y="5711546"/>
            <a:ext cx="913199" cy="143565"/>
          </a:xfrm>
          <a:prstGeom prst="rect">
            <a:avLst/>
          </a:prstGeom>
        </p:spPr>
        <p:txBody>
          <a:bodyPr vert="horz" wrap="none" lIns="0" tIns="0" rIns="0" bIns="0" rtlCol="0">
            <a:spAutoFit/>
          </a:bodyPr>
          <a:lstStyle/>
          <a:p>
            <a:r>
              <a:rPr sz="933" spc="13" dirty="0">
                <a:solidFill>
                  <a:srgbClr val="FF9900"/>
                </a:solidFill>
                <a:latin typeface="Arial"/>
                <a:cs typeface="Arial"/>
              </a:rPr>
              <a:t>7x7 conv, 64, / 2</a:t>
            </a:r>
            <a:endParaRPr sz="933">
              <a:latin typeface="Arial"/>
              <a:cs typeface="Arial"/>
            </a:endParaRPr>
          </a:p>
        </p:txBody>
      </p:sp>
      <p:pic>
        <p:nvPicPr>
          <p:cNvPr id="3030" name="Image"/>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97452" y="451065"/>
            <a:ext cx="1160400" cy="123599"/>
          </a:xfrm>
          <a:prstGeom prst="rect">
            <a:avLst/>
          </a:prstGeom>
        </p:spPr>
      </p:pic>
      <p:pic>
        <p:nvPicPr>
          <p:cNvPr id="3031" name="Image"/>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84752" y="438365"/>
            <a:ext cx="1185800" cy="148999"/>
          </a:xfrm>
          <a:prstGeom prst="rect">
            <a:avLst/>
          </a:prstGeom>
        </p:spPr>
      </p:pic>
      <p:sp>
        <p:nvSpPr>
          <p:cNvPr id="12" name="text 1"/>
          <p:cNvSpPr txBox="1"/>
          <p:nvPr/>
        </p:nvSpPr>
        <p:spPr>
          <a:xfrm>
            <a:off x="9455903" y="472291"/>
            <a:ext cx="474938" cy="143565"/>
          </a:xfrm>
          <a:prstGeom prst="rect">
            <a:avLst/>
          </a:prstGeom>
        </p:spPr>
        <p:txBody>
          <a:bodyPr vert="horz" wrap="none" lIns="0" tIns="0" rIns="0" bIns="0" rtlCol="0">
            <a:spAutoFit/>
          </a:bodyPr>
          <a:lstStyle/>
          <a:p>
            <a:r>
              <a:rPr sz="933" spc="13" dirty="0">
                <a:solidFill>
                  <a:srgbClr val="38761D"/>
                </a:solidFill>
                <a:latin typeface="Arial"/>
                <a:cs typeface="Arial"/>
              </a:rPr>
              <a:t>FC 1000</a:t>
            </a:r>
            <a:endParaRPr sz="933">
              <a:latin typeface="Arial"/>
              <a:cs typeface="Arial"/>
            </a:endParaRPr>
          </a:p>
        </p:txBody>
      </p:sp>
      <p:pic>
        <p:nvPicPr>
          <p:cNvPr id="3032" name="Image"/>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099181" y="5510444"/>
            <a:ext cx="1160400" cy="123600"/>
          </a:xfrm>
          <a:prstGeom prst="rect">
            <a:avLst/>
          </a:prstGeom>
        </p:spPr>
      </p:pic>
      <p:pic>
        <p:nvPicPr>
          <p:cNvPr id="3033" name="Image"/>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086481" y="5497744"/>
            <a:ext cx="1185800" cy="149000"/>
          </a:xfrm>
          <a:prstGeom prst="rect">
            <a:avLst/>
          </a:prstGeom>
        </p:spPr>
      </p:pic>
      <p:sp>
        <p:nvSpPr>
          <p:cNvPr id="13" name="text 1"/>
          <p:cNvSpPr txBox="1"/>
          <p:nvPr/>
        </p:nvSpPr>
        <p:spPr>
          <a:xfrm>
            <a:off x="9565224" y="5531674"/>
            <a:ext cx="248722" cy="143565"/>
          </a:xfrm>
          <a:prstGeom prst="rect">
            <a:avLst/>
          </a:prstGeom>
        </p:spPr>
        <p:txBody>
          <a:bodyPr vert="horz" wrap="none" lIns="0" tIns="0" rIns="0" bIns="0" rtlCol="0">
            <a:spAutoFit/>
          </a:bodyPr>
          <a:lstStyle/>
          <a:p>
            <a:r>
              <a:rPr sz="933" spc="13" dirty="0">
                <a:solidFill>
                  <a:srgbClr val="4A86E8"/>
                </a:solidFill>
                <a:latin typeface="Arial"/>
                <a:cs typeface="Arial"/>
              </a:rPr>
              <a:t>Pool</a:t>
            </a:r>
            <a:endParaRPr sz="933">
              <a:latin typeface="Arial"/>
              <a:cs typeface="Arial"/>
            </a:endParaRPr>
          </a:p>
        </p:txBody>
      </p:sp>
      <p:pic>
        <p:nvPicPr>
          <p:cNvPr id="3034" name="Image"/>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099181" y="5218612"/>
            <a:ext cx="1160400" cy="123600"/>
          </a:xfrm>
          <a:prstGeom prst="rect">
            <a:avLst/>
          </a:prstGeom>
        </p:spPr>
      </p:pic>
      <p:pic>
        <p:nvPicPr>
          <p:cNvPr id="3035" name="Image"/>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086481" y="5205912"/>
            <a:ext cx="1185800" cy="149000"/>
          </a:xfrm>
          <a:prstGeom prst="rect">
            <a:avLst/>
          </a:prstGeom>
        </p:spPr>
      </p:pic>
      <p:sp>
        <p:nvSpPr>
          <p:cNvPr id="14" name="text 1"/>
          <p:cNvSpPr txBox="1"/>
          <p:nvPr/>
        </p:nvSpPr>
        <p:spPr>
          <a:xfrm>
            <a:off x="9346829" y="5239839"/>
            <a:ext cx="702885" cy="143565"/>
          </a:xfrm>
          <a:prstGeom prst="rect">
            <a:avLst/>
          </a:prstGeom>
        </p:spPr>
        <p:txBody>
          <a:bodyPr vert="horz" wrap="none" lIns="0" tIns="0" rIns="0" bIns="0" rtlCol="0">
            <a:spAutoFit/>
          </a:bodyPr>
          <a:lstStyle/>
          <a:p>
            <a:r>
              <a:rPr sz="933" spc="13" dirty="0">
                <a:solidFill>
                  <a:srgbClr val="741B47"/>
                </a:solidFill>
                <a:latin typeface="Arial"/>
                <a:cs typeface="Arial"/>
              </a:rPr>
              <a:t>3x3 conv, 64</a:t>
            </a:r>
            <a:endParaRPr sz="933">
              <a:latin typeface="Arial"/>
              <a:cs typeface="Arial"/>
            </a:endParaRPr>
          </a:p>
        </p:txBody>
      </p:sp>
      <p:pic>
        <p:nvPicPr>
          <p:cNvPr id="3036" name="Image"/>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673033" y="5161462"/>
            <a:ext cx="12700" cy="63500"/>
          </a:xfrm>
          <a:prstGeom prst="rect">
            <a:avLst/>
          </a:prstGeom>
        </p:spPr>
      </p:pic>
      <p:pic>
        <p:nvPicPr>
          <p:cNvPr id="3037" name="Image"/>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652403" y="5398015"/>
            <a:ext cx="53999" cy="56399"/>
          </a:xfrm>
          <a:prstGeom prst="rect">
            <a:avLst/>
          </a:prstGeom>
        </p:spPr>
      </p:pic>
      <p:pic>
        <p:nvPicPr>
          <p:cNvPr id="3038" name="Image"/>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646053" y="5391664"/>
            <a:ext cx="66699" cy="69099"/>
          </a:xfrm>
          <a:prstGeom prst="rect">
            <a:avLst/>
          </a:prstGeom>
        </p:spPr>
      </p:pic>
      <p:pic>
        <p:nvPicPr>
          <p:cNvPr id="3039" name="Image"/>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673033" y="5448095"/>
            <a:ext cx="12700" cy="68699"/>
          </a:xfrm>
          <a:prstGeom prst="rect">
            <a:avLst/>
          </a:prstGeom>
        </p:spPr>
      </p:pic>
      <p:pic>
        <p:nvPicPr>
          <p:cNvPr id="3040" name="Image"/>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673053" y="5335665"/>
            <a:ext cx="12700" cy="68700"/>
          </a:xfrm>
          <a:prstGeom prst="rect">
            <a:avLst/>
          </a:prstGeom>
        </p:spPr>
      </p:pic>
      <p:pic>
        <p:nvPicPr>
          <p:cNvPr id="3041" name="Image"/>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652389" y="4940373"/>
            <a:ext cx="54000" cy="56400"/>
          </a:xfrm>
          <a:prstGeom prst="rect">
            <a:avLst/>
          </a:prstGeom>
        </p:spPr>
      </p:pic>
      <p:pic>
        <p:nvPicPr>
          <p:cNvPr id="3042" name="Image"/>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646039" y="4934025"/>
            <a:ext cx="66700" cy="69100"/>
          </a:xfrm>
          <a:prstGeom prst="rect">
            <a:avLst/>
          </a:prstGeom>
        </p:spPr>
      </p:pic>
      <p:pic>
        <p:nvPicPr>
          <p:cNvPr id="3043" name="Image"/>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673033" y="4990455"/>
            <a:ext cx="12700" cy="60300"/>
          </a:xfrm>
          <a:prstGeom prst="rect">
            <a:avLst/>
          </a:prstGeom>
        </p:spPr>
      </p:pic>
      <p:pic>
        <p:nvPicPr>
          <p:cNvPr id="3044" name="Image"/>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706389" y="4968573"/>
            <a:ext cx="1063147" cy="457600"/>
          </a:xfrm>
          <a:prstGeom prst="rect">
            <a:avLst/>
          </a:prstGeom>
        </p:spPr>
      </p:pic>
      <p:pic>
        <p:nvPicPr>
          <p:cNvPr id="3045" name="Image"/>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700039" y="4962225"/>
            <a:ext cx="1075847" cy="470300"/>
          </a:xfrm>
          <a:prstGeom prst="rect">
            <a:avLst/>
          </a:prstGeom>
        </p:spPr>
      </p:pic>
      <p:pic>
        <p:nvPicPr>
          <p:cNvPr id="3046" name="Image"/>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096773" y="4591101"/>
            <a:ext cx="1160399" cy="123599"/>
          </a:xfrm>
          <a:prstGeom prst="rect">
            <a:avLst/>
          </a:prstGeom>
        </p:spPr>
      </p:pic>
      <p:pic>
        <p:nvPicPr>
          <p:cNvPr id="3047" name="Image"/>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084073" y="4578401"/>
            <a:ext cx="1185799" cy="148999"/>
          </a:xfrm>
          <a:prstGeom prst="rect">
            <a:avLst/>
          </a:prstGeom>
        </p:spPr>
      </p:pic>
      <p:sp>
        <p:nvSpPr>
          <p:cNvPr id="15" name="text 1"/>
          <p:cNvSpPr txBox="1"/>
          <p:nvPr/>
        </p:nvSpPr>
        <p:spPr>
          <a:xfrm>
            <a:off x="9344419" y="4612329"/>
            <a:ext cx="702885" cy="143565"/>
          </a:xfrm>
          <a:prstGeom prst="rect">
            <a:avLst/>
          </a:prstGeom>
        </p:spPr>
        <p:txBody>
          <a:bodyPr vert="horz" wrap="none" lIns="0" tIns="0" rIns="0" bIns="0" rtlCol="0">
            <a:spAutoFit/>
          </a:bodyPr>
          <a:lstStyle/>
          <a:p>
            <a:r>
              <a:rPr sz="933" spc="13" dirty="0">
                <a:solidFill>
                  <a:srgbClr val="741B47"/>
                </a:solidFill>
                <a:latin typeface="Arial"/>
                <a:cs typeface="Arial"/>
              </a:rPr>
              <a:t>3x3 conv, 64</a:t>
            </a:r>
            <a:endParaRPr sz="933">
              <a:latin typeface="Arial"/>
              <a:cs typeface="Arial"/>
            </a:endParaRPr>
          </a:p>
        </p:txBody>
      </p:sp>
      <p:pic>
        <p:nvPicPr>
          <p:cNvPr id="3048" name="Imag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96773" y="4765307"/>
            <a:ext cx="1160399" cy="123600"/>
          </a:xfrm>
          <a:prstGeom prst="rect">
            <a:avLst/>
          </a:prstGeom>
        </p:spPr>
      </p:pic>
      <p:pic>
        <p:nvPicPr>
          <p:cNvPr id="3049" name="Image"/>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9084073" y="4752607"/>
            <a:ext cx="1185799" cy="149000"/>
          </a:xfrm>
          <a:prstGeom prst="rect">
            <a:avLst/>
          </a:prstGeom>
        </p:spPr>
      </p:pic>
      <p:sp>
        <p:nvSpPr>
          <p:cNvPr id="16" name="text 1"/>
          <p:cNvSpPr txBox="1"/>
          <p:nvPr/>
        </p:nvSpPr>
        <p:spPr>
          <a:xfrm>
            <a:off x="9344419" y="4786535"/>
            <a:ext cx="702885" cy="143565"/>
          </a:xfrm>
          <a:prstGeom prst="rect">
            <a:avLst/>
          </a:prstGeom>
        </p:spPr>
        <p:txBody>
          <a:bodyPr vert="horz" wrap="none" lIns="0" tIns="0" rIns="0" bIns="0" rtlCol="0">
            <a:spAutoFit/>
          </a:bodyPr>
          <a:lstStyle/>
          <a:p>
            <a:r>
              <a:rPr sz="933" spc="13" dirty="0">
                <a:solidFill>
                  <a:srgbClr val="741B47"/>
                </a:solidFill>
                <a:latin typeface="Arial"/>
                <a:cs typeface="Arial"/>
              </a:rPr>
              <a:t>3x3 conv, 64</a:t>
            </a:r>
            <a:endParaRPr sz="933">
              <a:latin typeface="Arial"/>
              <a:cs typeface="Arial"/>
            </a:endParaRPr>
          </a:p>
        </p:txBody>
      </p:sp>
      <p:pic>
        <p:nvPicPr>
          <p:cNvPr id="3050" name="Image"/>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9670622" y="4708158"/>
            <a:ext cx="12700" cy="63500"/>
          </a:xfrm>
          <a:prstGeom prst="rect">
            <a:avLst/>
          </a:prstGeom>
        </p:spPr>
      </p:pic>
      <p:pic>
        <p:nvPicPr>
          <p:cNvPr id="3051" name="Image"/>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676990" y="4888775"/>
            <a:ext cx="2399" cy="51599"/>
          </a:xfrm>
          <a:prstGeom prst="rect">
            <a:avLst/>
          </a:prstGeom>
        </p:spPr>
      </p:pic>
      <p:pic>
        <p:nvPicPr>
          <p:cNvPr id="3052" name="Image"/>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9670640" y="4882424"/>
            <a:ext cx="15099" cy="64299"/>
          </a:xfrm>
          <a:prstGeom prst="rect">
            <a:avLst/>
          </a:prstGeom>
        </p:spPr>
      </p:pic>
      <p:pic>
        <p:nvPicPr>
          <p:cNvPr id="3053" name="Image"/>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9650517" y="4480524"/>
            <a:ext cx="53999" cy="56400"/>
          </a:xfrm>
          <a:prstGeom prst="rect">
            <a:avLst/>
          </a:prstGeom>
        </p:spPr>
      </p:pic>
      <p:pic>
        <p:nvPicPr>
          <p:cNvPr id="3054" name="Image"/>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9644165" y="4474175"/>
            <a:ext cx="66699" cy="69100"/>
          </a:xfrm>
          <a:prstGeom prst="rect">
            <a:avLst/>
          </a:prstGeom>
        </p:spPr>
      </p:pic>
      <p:pic>
        <p:nvPicPr>
          <p:cNvPr id="3055" name="Image"/>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9676972" y="4537100"/>
            <a:ext cx="400" cy="54000"/>
          </a:xfrm>
          <a:prstGeom prst="rect">
            <a:avLst/>
          </a:prstGeom>
        </p:spPr>
      </p:pic>
      <p:pic>
        <p:nvPicPr>
          <p:cNvPr id="3056" name="Image"/>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9670622" y="4530750"/>
            <a:ext cx="13100" cy="66700"/>
          </a:xfrm>
          <a:prstGeom prst="rect">
            <a:avLst/>
          </a:prstGeom>
        </p:spPr>
      </p:pic>
      <p:pic>
        <p:nvPicPr>
          <p:cNvPr id="3057" name="Image"/>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9671166" y="4474175"/>
            <a:ext cx="12700" cy="12700"/>
          </a:xfrm>
          <a:prstGeom prst="rect">
            <a:avLst/>
          </a:prstGeom>
        </p:spPr>
      </p:pic>
      <p:pic>
        <p:nvPicPr>
          <p:cNvPr id="3058" name="Image"/>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9704389" y="4508574"/>
            <a:ext cx="1065299" cy="459999"/>
          </a:xfrm>
          <a:prstGeom prst="rect">
            <a:avLst/>
          </a:prstGeom>
        </p:spPr>
      </p:pic>
      <p:pic>
        <p:nvPicPr>
          <p:cNvPr id="3059" name="Image"/>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9698039" y="4502224"/>
            <a:ext cx="1077999" cy="472699"/>
          </a:xfrm>
          <a:prstGeom prst="rect">
            <a:avLst/>
          </a:prstGeom>
        </p:spPr>
      </p:pic>
      <p:pic>
        <p:nvPicPr>
          <p:cNvPr id="3060" name="Image"/>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096773" y="4131167"/>
            <a:ext cx="1160399" cy="123600"/>
          </a:xfrm>
          <a:prstGeom prst="rect">
            <a:avLst/>
          </a:prstGeom>
        </p:spPr>
      </p:pic>
      <p:pic>
        <p:nvPicPr>
          <p:cNvPr id="3061" name="Image"/>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9084073" y="4118467"/>
            <a:ext cx="1185799" cy="149000"/>
          </a:xfrm>
          <a:prstGeom prst="rect">
            <a:avLst/>
          </a:prstGeom>
        </p:spPr>
      </p:pic>
      <p:sp>
        <p:nvSpPr>
          <p:cNvPr id="17" name="text 1"/>
          <p:cNvSpPr txBox="1"/>
          <p:nvPr/>
        </p:nvSpPr>
        <p:spPr>
          <a:xfrm>
            <a:off x="9344419" y="4152395"/>
            <a:ext cx="702885" cy="143565"/>
          </a:xfrm>
          <a:prstGeom prst="rect">
            <a:avLst/>
          </a:prstGeom>
        </p:spPr>
        <p:txBody>
          <a:bodyPr vert="horz" wrap="none" lIns="0" tIns="0" rIns="0" bIns="0" rtlCol="0">
            <a:spAutoFit/>
          </a:bodyPr>
          <a:lstStyle/>
          <a:p>
            <a:r>
              <a:rPr sz="933" spc="13" dirty="0">
                <a:solidFill>
                  <a:srgbClr val="741B47"/>
                </a:solidFill>
                <a:latin typeface="Arial"/>
                <a:cs typeface="Arial"/>
              </a:rPr>
              <a:t>3x3 conv, 64</a:t>
            </a:r>
            <a:endParaRPr sz="933">
              <a:latin typeface="Arial"/>
              <a:cs typeface="Arial"/>
            </a:endParaRPr>
          </a:p>
        </p:txBody>
      </p:sp>
      <p:pic>
        <p:nvPicPr>
          <p:cNvPr id="3062" name="Imag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96773" y="4305373"/>
            <a:ext cx="1160399" cy="123600"/>
          </a:xfrm>
          <a:prstGeom prst="rect">
            <a:avLst/>
          </a:prstGeom>
        </p:spPr>
      </p:pic>
      <p:pic>
        <p:nvPicPr>
          <p:cNvPr id="3063" name="Image"/>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9084073" y="4292673"/>
            <a:ext cx="1185799" cy="149000"/>
          </a:xfrm>
          <a:prstGeom prst="rect">
            <a:avLst/>
          </a:prstGeom>
        </p:spPr>
      </p:pic>
      <p:sp>
        <p:nvSpPr>
          <p:cNvPr id="18" name="text 1"/>
          <p:cNvSpPr txBox="1"/>
          <p:nvPr/>
        </p:nvSpPr>
        <p:spPr>
          <a:xfrm>
            <a:off x="9344419" y="4326602"/>
            <a:ext cx="702885" cy="143565"/>
          </a:xfrm>
          <a:prstGeom prst="rect">
            <a:avLst/>
          </a:prstGeom>
        </p:spPr>
        <p:txBody>
          <a:bodyPr vert="horz" wrap="none" lIns="0" tIns="0" rIns="0" bIns="0" rtlCol="0">
            <a:spAutoFit/>
          </a:bodyPr>
          <a:lstStyle/>
          <a:p>
            <a:r>
              <a:rPr sz="933" spc="13" dirty="0">
                <a:solidFill>
                  <a:srgbClr val="741B47"/>
                </a:solidFill>
                <a:latin typeface="Arial"/>
                <a:cs typeface="Arial"/>
              </a:rPr>
              <a:t>3x3 conv, 64</a:t>
            </a:r>
            <a:endParaRPr sz="933">
              <a:latin typeface="Arial"/>
              <a:cs typeface="Arial"/>
            </a:endParaRPr>
          </a:p>
        </p:txBody>
      </p:sp>
      <p:pic>
        <p:nvPicPr>
          <p:cNvPr id="3064" name="Image"/>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9670622" y="4248225"/>
            <a:ext cx="12700" cy="63500"/>
          </a:xfrm>
          <a:prstGeom prst="rect">
            <a:avLst/>
          </a:prstGeom>
        </p:spPr>
      </p:pic>
      <p:pic>
        <p:nvPicPr>
          <p:cNvPr id="3065" name="Image"/>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9677116" y="4428924"/>
            <a:ext cx="400" cy="51600"/>
          </a:xfrm>
          <a:prstGeom prst="rect">
            <a:avLst/>
          </a:prstGeom>
        </p:spPr>
      </p:pic>
      <p:pic>
        <p:nvPicPr>
          <p:cNvPr id="3066" name="Image"/>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9670766" y="4422575"/>
            <a:ext cx="13100" cy="64300"/>
          </a:xfrm>
          <a:prstGeom prst="rect">
            <a:avLst/>
          </a:prstGeom>
        </p:spPr>
      </p:pic>
      <p:pic>
        <p:nvPicPr>
          <p:cNvPr id="3067" name="Image"/>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9650517" y="4026964"/>
            <a:ext cx="53999" cy="56400"/>
          </a:xfrm>
          <a:prstGeom prst="rect">
            <a:avLst/>
          </a:prstGeom>
        </p:spPr>
      </p:pic>
      <p:pic>
        <p:nvPicPr>
          <p:cNvPr id="3068" name="Image"/>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9644165" y="4020615"/>
            <a:ext cx="66699" cy="69100"/>
          </a:xfrm>
          <a:prstGeom prst="rect">
            <a:avLst/>
          </a:prstGeom>
        </p:spPr>
      </p:pic>
      <p:pic>
        <p:nvPicPr>
          <p:cNvPr id="3069" name="Image"/>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9676972" y="4083167"/>
            <a:ext cx="400" cy="48000"/>
          </a:xfrm>
          <a:prstGeom prst="rect">
            <a:avLst/>
          </a:prstGeom>
        </p:spPr>
      </p:pic>
      <p:pic>
        <p:nvPicPr>
          <p:cNvPr id="3070" name="Image"/>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9670622" y="4076817"/>
            <a:ext cx="13100" cy="60700"/>
          </a:xfrm>
          <a:prstGeom prst="rect">
            <a:avLst/>
          </a:prstGeom>
        </p:spPr>
      </p:pic>
      <p:pic>
        <p:nvPicPr>
          <p:cNvPr id="3071" name="Image"/>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9704515" y="4055125"/>
            <a:ext cx="1042188" cy="453599"/>
          </a:xfrm>
          <a:prstGeom prst="rect">
            <a:avLst/>
          </a:prstGeom>
        </p:spPr>
      </p:pic>
      <p:pic>
        <p:nvPicPr>
          <p:cNvPr id="3072" name="Image"/>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9698165" y="4048775"/>
            <a:ext cx="1054888" cy="466299"/>
          </a:xfrm>
          <a:prstGeom prst="rect">
            <a:avLst/>
          </a:prstGeom>
        </p:spPr>
      </p:pic>
      <p:pic>
        <p:nvPicPr>
          <p:cNvPr id="3073" name="Image"/>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9097976" y="3673017"/>
            <a:ext cx="1160400" cy="123600"/>
          </a:xfrm>
          <a:prstGeom prst="rect">
            <a:avLst/>
          </a:prstGeom>
        </p:spPr>
      </p:pic>
      <p:pic>
        <p:nvPicPr>
          <p:cNvPr id="3074" name="Image"/>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9085276" y="3660317"/>
            <a:ext cx="1185800" cy="149000"/>
          </a:xfrm>
          <a:prstGeom prst="rect">
            <a:avLst/>
          </a:prstGeom>
        </p:spPr>
      </p:pic>
      <p:sp>
        <p:nvSpPr>
          <p:cNvPr id="19" name="text 1"/>
          <p:cNvSpPr txBox="1"/>
          <p:nvPr/>
        </p:nvSpPr>
        <p:spPr>
          <a:xfrm>
            <a:off x="9312681" y="3694246"/>
            <a:ext cx="771878" cy="143565"/>
          </a:xfrm>
          <a:prstGeom prst="rect">
            <a:avLst/>
          </a:prstGeom>
        </p:spPr>
        <p:txBody>
          <a:bodyPr vert="horz" wrap="none" lIns="0" tIns="0" rIns="0" bIns="0" rtlCol="0">
            <a:spAutoFit/>
          </a:bodyPr>
          <a:lstStyle/>
          <a:p>
            <a:r>
              <a:rPr sz="933" spc="13" dirty="0">
                <a:solidFill>
                  <a:srgbClr val="8B81D2"/>
                </a:solidFill>
                <a:latin typeface="Arial"/>
                <a:cs typeface="Arial"/>
              </a:rPr>
              <a:t>3x3 conv, 128</a:t>
            </a:r>
            <a:endParaRPr sz="933">
              <a:latin typeface="Arial"/>
              <a:cs typeface="Arial"/>
            </a:endParaRPr>
          </a:p>
        </p:txBody>
      </p:sp>
      <p:pic>
        <p:nvPicPr>
          <p:cNvPr id="3075" name="Image"/>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9097976" y="3847224"/>
            <a:ext cx="1160400" cy="123600"/>
          </a:xfrm>
          <a:prstGeom prst="rect">
            <a:avLst/>
          </a:prstGeom>
        </p:spPr>
      </p:pic>
      <p:pic>
        <p:nvPicPr>
          <p:cNvPr id="3076" name="Image"/>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9085276" y="3834524"/>
            <a:ext cx="1185800" cy="149000"/>
          </a:xfrm>
          <a:prstGeom prst="rect">
            <a:avLst/>
          </a:prstGeom>
        </p:spPr>
      </p:pic>
      <p:sp>
        <p:nvSpPr>
          <p:cNvPr id="20" name="text 1"/>
          <p:cNvSpPr txBox="1"/>
          <p:nvPr/>
        </p:nvSpPr>
        <p:spPr>
          <a:xfrm>
            <a:off x="9277210" y="3870621"/>
            <a:ext cx="847540" cy="123111"/>
          </a:xfrm>
          <a:prstGeom prst="rect">
            <a:avLst/>
          </a:prstGeom>
        </p:spPr>
        <p:txBody>
          <a:bodyPr vert="horz" wrap="none" lIns="0" tIns="0" rIns="0" bIns="0" rtlCol="0">
            <a:spAutoFit/>
          </a:bodyPr>
          <a:lstStyle/>
          <a:p>
            <a:r>
              <a:rPr sz="800" spc="13" dirty="0">
                <a:solidFill>
                  <a:srgbClr val="8B81D2"/>
                </a:solidFill>
                <a:latin typeface="Arial"/>
                <a:cs typeface="Arial"/>
              </a:rPr>
              <a:t>3x3 conv, 128, / 2</a:t>
            </a:r>
            <a:endParaRPr sz="800">
              <a:latin typeface="Arial"/>
              <a:cs typeface="Arial"/>
            </a:endParaRPr>
          </a:p>
        </p:txBody>
      </p:sp>
      <p:pic>
        <p:nvPicPr>
          <p:cNvPr id="3077" name="Image"/>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671827" y="3790075"/>
            <a:ext cx="12700" cy="63500"/>
          </a:xfrm>
          <a:prstGeom prst="rect">
            <a:avLst/>
          </a:prstGeom>
        </p:spPr>
      </p:pic>
      <p:pic>
        <p:nvPicPr>
          <p:cNvPr id="3078" name="Image"/>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9677516" y="3970964"/>
            <a:ext cx="800" cy="56000"/>
          </a:xfrm>
          <a:prstGeom prst="rect">
            <a:avLst/>
          </a:prstGeom>
        </p:spPr>
      </p:pic>
      <p:pic>
        <p:nvPicPr>
          <p:cNvPr id="3079" name="Image"/>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9671166" y="3964615"/>
            <a:ext cx="13500" cy="68700"/>
          </a:xfrm>
          <a:prstGeom prst="rect">
            <a:avLst/>
          </a:prstGeom>
        </p:spPr>
      </p:pic>
      <p:pic>
        <p:nvPicPr>
          <p:cNvPr id="3080" name="Image"/>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9651453" y="3568984"/>
            <a:ext cx="54000" cy="56400"/>
          </a:xfrm>
          <a:prstGeom prst="rect">
            <a:avLst/>
          </a:prstGeom>
        </p:spPr>
      </p:pic>
      <p:pic>
        <p:nvPicPr>
          <p:cNvPr id="3081" name="Image"/>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9645103" y="3562635"/>
            <a:ext cx="66700" cy="69100"/>
          </a:xfrm>
          <a:prstGeom prst="rect">
            <a:avLst/>
          </a:prstGeom>
        </p:spPr>
      </p:pic>
      <p:pic>
        <p:nvPicPr>
          <p:cNvPr id="3082" name="Image"/>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9678177" y="3625417"/>
            <a:ext cx="400" cy="47600"/>
          </a:xfrm>
          <a:prstGeom prst="rect">
            <a:avLst/>
          </a:prstGeom>
        </p:spPr>
      </p:pic>
      <p:pic>
        <p:nvPicPr>
          <p:cNvPr id="3083" name="Image"/>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9671827" y="3619067"/>
            <a:ext cx="13100" cy="60300"/>
          </a:xfrm>
          <a:prstGeom prst="rect">
            <a:avLst/>
          </a:prstGeom>
        </p:spPr>
      </p:pic>
      <p:pic>
        <p:nvPicPr>
          <p:cNvPr id="3084" name="Image"/>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704653" y="3597184"/>
            <a:ext cx="1064883" cy="458000"/>
          </a:xfrm>
          <a:prstGeom prst="rect">
            <a:avLst/>
          </a:prstGeom>
        </p:spPr>
      </p:pic>
      <p:pic>
        <p:nvPicPr>
          <p:cNvPr id="3085" name="Image"/>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a:off x="9698303" y="3590835"/>
            <a:ext cx="1077583" cy="470700"/>
          </a:xfrm>
          <a:prstGeom prst="rect">
            <a:avLst/>
          </a:prstGeom>
        </p:spPr>
      </p:pic>
      <p:pic>
        <p:nvPicPr>
          <p:cNvPr id="3086" name="Image"/>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9095569" y="3219714"/>
            <a:ext cx="1160399" cy="123599"/>
          </a:xfrm>
          <a:prstGeom prst="rect">
            <a:avLst/>
          </a:prstGeom>
        </p:spPr>
      </p:pic>
      <p:pic>
        <p:nvPicPr>
          <p:cNvPr id="3087" name="Image"/>
          <p:cNvPicPr>
            <a:picLocks noChangeAspect="1"/>
          </p:cNvPicPr>
          <p:nvPr/>
        </p:nvPicPr>
        <p:blipFill>
          <a:blip r:embed="rId59">
            <a:extLst>
              <a:ext uri="{28A0092B-C50C-407E-A947-70E740481C1C}">
                <a14:useLocalDpi xmlns:a14="http://schemas.microsoft.com/office/drawing/2010/main" val="0"/>
              </a:ext>
            </a:extLst>
          </a:blip>
          <a:stretch>
            <a:fillRect/>
          </a:stretch>
        </p:blipFill>
        <p:spPr>
          <a:xfrm>
            <a:off x="9082869" y="3207014"/>
            <a:ext cx="1185799" cy="148999"/>
          </a:xfrm>
          <a:prstGeom prst="rect">
            <a:avLst/>
          </a:prstGeom>
        </p:spPr>
      </p:pic>
      <p:sp>
        <p:nvSpPr>
          <p:cNvPr id="21" name="text 1"/>
          <p:cNvSpPr txBox="1"/>
          <p:nvPr/>
        </p:nvSpPr>
        <p:spPr>
          <a:xfrm>
            <a:off x="9310271" y="3240942"/>
            <a:ext cx="771878" cy="143565"/>
          </a:xfrm>
          <a:prstGeom prst="rect">
            <a:avLst/>
          </a:prstGeom>
        </p:spPr>
        <p:txBody>
          <a:bodyPr vert="horz" wrap="none" lIns="0" tIns="0" rIns="0" bIns="0" rtlCol="0">
            <a:spAutoFit/>
          </a:bodyPr>
          <a:lstStyle/>
          <a:p>
            <a:r>
              <a:rPr sz="933" spc="13" dirty="0">
                <a:solidFill>
                  <a:srgbClr val="8B81D2"/>
                </a:solidFill>
                <a:latin typeface="Arial"/>
                <a:cs typeface="Arial"/>
              </a:rPr>
              <a:t>3x3 conv, 128</a:t>
            </a:r>
            <a:endParaRPr sz="933">
              <a:latin typeface="Arial"/>
              <a:cs typeface="Arial"/>
            </a:endParaRPr>
          </a:p>
        </p:txBody>
      </p:sp>
      <p:pic>
        <p:nvPicPr>
          <p:cNvPr id="3088" name="Image"/>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9095569" y="3393920"/>
            <a:ext cx="1160399" cy="123600"/>
          </a:xfrm>
          <a:prstGeom prst="rect">
            <a:avLst/>
          </a:prstGeom>
        </p:spPr>
      </p:pic>
      <p:pic>
        <p:nvPicPr>
          <p:cNvPr id="3089" name="Image"/>
          <p:cNvPicPr>
            <a:picLocks noChangeAspect="1"/>
          </p:cNvPicPr>
          <p:nvPr/>
        </p:nvPicPr>
        <p:blipFill>
          <a:blip r:embed="rId60">
            <a:extLst>
              <a:ext uri="{28A0092B-C50C-407E-A947-70E740481C1C}">
                <a14:useLocalDpi xmlns:a14="http://schemas.microsoft.com/office/drawing/2010/main" val="0"/>
              </a:ext>
            </a:extLst>
          </a:blip>
          <a:stretch>
            <a:fillRect/>
          </a:stretch>
        </p:blipFill>
        <p:spPr>
          <a:xfrm>
            <a:off x="9082869" y="3381220"/>
            <a:ext cx="1185799" cy="149000"/>
          </a:xfrm>
          <a:prstGeom prst="rect">
            <a:avLst/>
          </a:prstGeom>
        </p:spPr>
      </p:pic>
      <p:sp>
        <p:nvSpPr>
          <p:cNvPr id="22" name="text 1"/>
          <p:cNvSpPr txBox="1"/>
          <p:nvPr/>
        </p:nvSpPr>
        <p:spPr>
          <a:xfrm>
            <a:off x="9310271" y="3415149"/>
            <a:ext cx="771878" cy="143565"/>
          </a:xfrm>
          <a:prstGeom prst="rect">
            <a:avLst/>
          </a:prstGeom>
        </p:spPr>
        <p:txBody>
          <a:bodyPr vert="horz" wrap="none" lIns="0" tIns="0" rIns="0" bIns="0" rtlCol="0">
            <a:spAutoFit/>
          </a:bodyPr>
          <a:lstStyle/>
          <a:p>
            <a:r>
              <a:rPr sz="933" spc="13" dirty="0">
                <a:solidFill>
                  <a:srgbClr val="8B81D2"/>
                </a:solidFill>
                <a:latin typeface="Arial"/>
                <a:cs typeface="Arial"/>
              </a:rPr>
              <a:t>3x3 conv, 128</a:t>
            </a:r>
            <a:endParaRPr sz="933">
              <a:latin typeface="Arial"/>
              <a:cs typeface="Arial"/>
            </a:endParaRPr>
          </a:p>
        </p:txBody>
      </p:sp>
      <p:pic>
        <p:nvPicPr>
          <p:cNvPr id="3090" name="Image"/>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9669418" y="3336771"/>
            <a:ext cx="12700" cy="63500"/>
          </a:xfrm>
          <a:prstGeom prst="rect">
            <a:avLst/>
          </a:prstGeom>
        </p:spPr>
      </p:pic>
      <p:pic>
        <p:nvPicPr>
          <p:cNvPr id="3091" name="Image"/>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675653" y="3517384"/>
            <a:ext cx="2800" cy="51600"/>
          </a:xfrm>
          <a:prstGeom prst="rect">
            <a:avLst/>
          </a:prstGeom>
        </p:spPr>
      </p:pic>
      <p:pic>
        <p:nvPicPr>
          <p:cNvPr id="3092" name="Image"/>
          <p:cNvPicPr>
            <a:picLocks noChangeAspect="1"/>
          </p:cNvPicPr>
          <p:nvPr/>
        </p:nvPicPr>
        <p:blipFill>
          <a:blip r:embed="rId61">
            <a:extLst>
              <a:ext uri="{28A0092B-C50C-407E-A947-70E740481C1C}">
                <a14:useLocalDpi xmlns:a14="http://schemas.microsoft.com/office/drawing/2010/main" val="0"/>
              </a:ext>
            </a:extLst>
          </a:blip>
          <a:stretch>
            <a:fillRect/>
          </a:stretch>
        </p:blipFill>
        <p:spPr>
          <a:xfrm>
            <a:off x="9669303" y="3511035"/>
            <a:ext cx="15500" cy="64300"/>
          </a:xfrm>
          <a:prstGeom prst="rect">
            <a:avLst/>
          </a:prstGeom>
        </p:spPr>
      </p:pic>
      <p:pic>
        <p:nvPicPr>
          <p:cNvPr id="3093" name="Image"/>
          <p:cNvPicPr>
            <a:picLocks noChangeAspect="1"/>
          </p:cNvPicPr>
          <p:nvPr/>
        </p:nvPicPr>
        <p:blipFill>
          <a:blip r:embed="rId62">
            <a:extLst>
              <a:ext uri="{28A0092B-C50C-407E-A947-70E740481C1C}">
                <a14:useLocalDpi xmlns:a14="http://schemas.microsoft.com/office/drawing/2010/main" val="0"/>
              </a:ext>
            </a:extLst>
          </a:blip>
          <a:stretch>
            <a:fillRect/>
          </a:stretch>
        </p:blipFill>
        <p:spPr>
          <a:xfrm>
            <a:off x="9649579" y="3109135"/>
            <a:ext cx="54000" cy="56400"/>
          </a:xfrm>
          <a:prstGeom prst="rect">
            <a:avLst/>
          </a:prstGeom>
        </p:spPr>
      </p:pic>
      <p:pic>
        <p:nvPicPr>
          <p:cNvPr id="3094" name="Image"/>
          <p:cNvPicPr>
            <a:picLocks noChangeAspect="1"/>
          </p:cNvPicPr>
          <p:nvPr/>
        </p:nvPicPr>
        <p:blipFill>
          <a:blip r:embed="rId63">
            <a:extLst>
              <a:ext uri="{28A0092B-C50C-407E-A947-70E740481C1C}">
                <a14:useLocalDpi xmlns:a14="http://schemas.microsoft.com/office/drawing/2010/main" val="0"/>
              </a:ext>
            </a:extLst>
          </a:blip>
          <a:stretch>
            <a:fillRect/>
          </a:stretch>
        </p:blipFill>
        <p:spPr>
          <a:xfrm>
            <a:off x="9643230" y="3102785"/>
            <a:ext cx="66700" cy="69100"/>
          </a:xfrm>
          <a:prstGeom prst="rect">
            <a:avLst/>
          </a:prstGeom>
        </p:spPr>
      </p:pic>
      <p:pic>
        <p:nvPicPr>
          <p:cNvPr id="3095" name="Image"/>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9675768" y="3165713"/>
            <a:ext cx="800" cy="54000"/>
          </a:xfrm>
          <a:prstGeom prst="rect">
            <a:avLst/>
          </a:prstGeom>
        </p:spPr>
      </p:pic>
      <p:pic>
        <p:nvPicPr>
          <p:cNvPr id="3096" name="Image"/>
          <p:cNvPicPr>
            <a:picLocks noChangeAspect="1"/>
          </p:cNvPicPr>
          <p:nvPr/>
        </p:nvPicPr>
        <p:blipFill>
          <a:blip r:embed="rId64">
            <a:extLst>
              <a:ext uri="{28A0092B-C50C-407E-A947-70E740481C1C}">
                <a14:useLocalDpi xmlns:a14="http://schemas.microsoft.com/office/drawing/2010/main" val="0"/>
              </a:ext>
            </a:extLst>
          </a:blip>
          <a:stretch>
            <a:fillRect/>
          </a:stretch>
        </p:blipFill>
        <p:spPr>
          <a:xfrm>
            <a:off x="9669418" y="3159363"/>
            <a:ext cx="13500" cy="66700"/>
          </a:xfrm>
          <a:prstGeom prst="rect">
            <a:avLst/>
          </a:prstGeom>
        </p:spPr>
      </p:pic>
      <p:pic>
        <p:nvPicPr>
          <p:cNvPr id="3097" name="Image"/>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9670230" y="3102785"/>
            <a:ext cx="12700" cy="12700"/>
          </a:xfrm>
          <a:prstGeom prst="rect">
            <a:avLst/>
          </a:prstGeom>
        </p:spPr>
      </p:pic>
      <p:pic>
        <p:nvPicPr>
          <p:cNvPr id="3098" name="Image"/>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9703453" y="3137184"/>
            <a:ext cx="1043400" cy="460000"/>
          </a:xfrm>
          <a:prstGeom prst="rect">
            <a:avLst/>
          </a:prstGeom>
        </p:spPr>
      </p:pic>
      <p:pic>
        <p:nvPicPr>
          <p:cNvPr id="3099" name="Image"/>
          <p:cNvPicPr>
            <a:picLocks noChangeAspect="1"/>
          </p:cNvPicPr>
          <p:nvPr/>
        </p:nvPicPr>
        <p:blipFill>
          <a:blip r:embed="rId65">
            <a:extLst>
              <a:ext uri="{28A0092B-C50C-407E-A947-70E740481C1C}">
                <a14:useLocalDpi xmlns:a14="http://schemas.microsoft.com/office/drawing/2010/main" val="0"/>
              </a:ext>
            </a:extLst>
          </a:blip>
          <a:stretch>
            <a:fillRect/>
          </a:stretch>
        </p:blipFill>
        <p:spPr>
          <a:xfrm>
            <a:off x="9697103" y="3130835"/>
            <a:ext cx="1056100" cy="472700"/>
          </a:xfrm>
          <a:prstGeom prst="rect">
            <a:avLst/>
          </a:prstGeom>
        </p:spPr>
      </p:pic>
      <p:pic>
        <p:nvPicPr>
          <p:cNvPr id="3100" name="Image"/>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9095569" y="2759779"/>
            <a:ext cx="1160399" cy="123600"/>
          </a:xfrm>
          <a:prstGeom prst="rect">
            <a:avLst/>
          </a:prstGeom>
        </p:spPr>
      </p:pic>
      <p:pic>
        <p:nvPicPr>
          <p:cNvPr id="3101" name="Image"/>
          <p:cNvPicPr>
            <a:picLocks noChangeAspect="1"/>
          </p:cNvPicPr>
          <p:nvPr/>
        </p:nvPicPr>
        <p:blipFill>
          <a:blip r:embed="rId66">
            <a:extLst>
              <a:ext uri="{28A0092B-C50C-407E-A947-70E740481C1C}">
                <a14:useLocalDpi xmlns:a14="http://schemas.microsoft.com/office/drawing/2010/main" val="0"/>
              </a:ext>
            </a:extLst>
          </a:blip>
          <a:stretch>
            <a:fillRect/>
          </a:stretch>
        </p:blipFill>
        <p:spPr>
          <a:xfrm>
            <a:off x="9082869" y="2747079"/>
            <a:ext cx="1185799" cy="149000"/>
          </a:xfrm>
          <a:prstGeom prst="rect">
            <a:avLst/>
          </a:prstGeom>
        </p:spPr>
      </p:pic>
      <p:sp>
        <p:nvSpPr>
          <p:cNvPr id="23" name="text 1"/>
          <p:cNvSpPr txBox="1"/>
          <p:nvPr/>
        </p:nvSpPr>
        <p:spPr>
          <a:xfrm>
            <a:off x="9310271" y="2781007"/>
            <a:ext cx="771878" cy="143565"/>
          </a:xfrm>
          <a:prstGeom prst="rect">
            <a:avLst/>
          </a:prstGeom>
        </p:spPr>
        <p:txBody>
          <a:bodyPr vert="horz" wrap="none" lIns="0" tIns="0" rIns="0" bIns="0" rtlCol="0">
            <a:spAutoFit/>
          </a:bodyPr>
          <a:lstStyle/>
          <a:p>
            <a:r>
              <a:rPr sz="933" spc="13" dirty="0">
                <a:solidFill>
                  <a:srgbClr val="8B81D2"/>
                </a:solidFill>
                <a:latin typeface="Arial"/>
                <a:cs typeface="Arial"/>
              </a:rPr>
              <a:t>3x3 conv, 128</a:t>
            </a:r>
            <a:endParaRPr sz="933">
              <a:latin typeface="Arial"/>
              <a:cs typeface="Arial"/>
            </a:endParaRPr>
          </a:p>
        </p:txBody>
      </p:sp>
      <p:pic>
        <p:nvPicPr>
          <p:cNvPr id="3102" name="Image"/>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9095569" y="2933987"/>
            <a:ext cx="1160399" cy="123600"/>
          </a:xfrm>
          <a:prstGeom prst="rect">
            <a:avLst/>
          </a:prstGeom>
        </p:spPr>
      </p:pic>
      <p:pic>
        <p:nvPicPr>
          <p:cNvPr id="3103" name="Image"/>
          <p:cNvPicPr>
            <a:picLocks noChangeAspect="1"/>
          </p:cNvPicPr>
          <p:nvPr/>
        </p:nvPicPr>
        <p:blipFill>
          <a:blip r:embed="rId67">
            <a:extLst>
              <a:ext uri="{28A0092B-C50C-407E-A947-70E740481C1C}">
                <a14:useLocalDpi xmlns:a14="http://schemas.microsoft.com/office/drawing/2010/main" val="0"/>
              </a:ext>
            </a:extLst>
          </a:blip>
          <a:stretch>
            <a:fillRect/>
          </a:stretch>
        </p:blipFill>
        <p:spPr>
          <a:xfrm>
            <a:off x="9082869" y="2921287"/>
            <a:ext cx="1185799" cy="149000"/>
          </a:xfrm>
          <a:prstGeom prst="rect">
            <a:avLst/>
          </a:prstGeom>
        </p:spPr>
      </p:pic>
      <p:sp>
        <p:nvSpPr>
          <p:cNvPr id="24" name="text 1"/>
          <p:cNvSpPr txBox="1"/>
          <p:nvPr/>
        </p:nvSpPr>
        <p:spPr>
          <a:xfrm>
            <a:off x="9310271" y="2955214"/>
            <a:ext cx="771878" cy="143565"/>
          </a:xfrm>
          <a:prstGeom prst="rect">
            <a:avLst/>
          </a:prstGeom>
        </p:spPr>
        <p:txBody>
          <a:bodyPr vert="horz" wrap="none" lIns="0" tIns="0" rIns="0" bIns="0" rtlCol="0">
            <a:spAutoFit/>
          </a:bodyPr>
          <a:lstStyle/>
          <a:p>
            <a:r>
              <a:rPr sz="933" spc="13" dirty="0">
                <a:solidFill>
                  <a:srgbClr val="8B81D2"/>
                </a:solidFill>
                <a:latin typeface="Arial"/>
                <a:cs typeface="Arial"/>
              </a:rPr>
              <a:t>3x3 conv, 128</a:t>
            </a:r>
            <a:endParaRPr sz="933">
              <a:latin typeface="Arial"/>
              <a:cs typeface="Arial"/>
            </a:endParaRPr>
          </a:p>
        </p:txBody>
      </p:sp>
      <p:pic>
        <p:nvPicPr>
          <p:cNvPr id="3104" name="Image"/>
          <p:cNvPicPr>
            <a:picLocks noChangeAspect="1"/>
          </p:cNvPicPr>
          <p:nvPr/>
        </p:nvPicPr>
        <p:blipFill>
          <a:blip r:embed="rId68">
            <a:extLst>
              <a:ext uri="{28A0092B-C50C-407E-A947-70E740481C1C}">
                <a14:useLocalDpi xmlns:a14="http://schemas.microsoft.com/office/drawing/2010/main" val="0"/>
              </a:ext>
            </a:extLst>
          </a:blip>
          <a:stretch>
            <a:fillRect/>
          </a:stretch>
        </p:blipFill>
        <p:spPr>
          <a:xfrm>
            <a:off x="9643230" y="2504225"/>
            <a:ext cx="1132657" cy="639460"/>
          </a:xfrm>
          <a:prstGeom prst="rect">
            <a:avLst/>
          </a:prstGeom>
        </p:spPr>
      </p:pic>
      <p:pic>
        <p:nvPicPr>
          <p:cNvPr id="3105" name="Image"/>
          <p:cNvPicPr>
            <a:picLocks noChangeAspect="1"/>
          </p:cNvPicPr>
          <p:nvPr/>
        </p:nvPicPr>
        <p:blipFill>
          <a:blip r:embed="rId69">
            <a:extLst>
              <a:ext uri="{28A0092B-C50C-407E-A947-70E740481C1C}">
                <a14:useLocalDpi xmlns:a14="http://schemas.microsoft.com/office/drawing/2010/main" val="0"/>
              </a:ext>
            </a:extLst>
          </a:blip>
          <a:stretch>
            <a:fillRect/>
          </a:stretch>
        </p:blipFill>
        <p:spPr>
          <a:xfrm>
            <a:off x="9521737" y="2228560"/>
            <a:ext cx="345200" cy="198800"/>
          </a:xfrm>
          <a:prstGeom prst="rect">
            <a:avLst/>
          </a:prstGeom>
        </p:spPr>
      </p:pic>
      <p:sp>
        <p:nvSpPr>
          <p:cNvPr id="25" name="text 1"/>
          <p:cNvSpPr txBox="1"/>
          <p:nvPr/>
        </p:nvSpPr>
        <p:spPr>
          <a:xfrm>
            <a:off x="9636038" y="2352346"/>
            <a:ext cx="99514" cy="205121"/>
          </a:xfrm>
          <a:prstGeom prst="rect">
            <a:avLst/>
          </a:prstGeom>
        </p:spPr>
        <p:txBody>
          <a:bodyPr vert="horz" wrap="none" lIns="0" tIns="0" rIns="0" bIns="0" rtlCol="0">
            <a:spAutoFit/>
          </a:bodyPr>
          <a:lstStyle/>
          <a:p>
            <a:r>
              <a:rPr sz="1333" spc="13" dirty="0">
                <a:latin typeface="Arial"/>
                <a:cs typeface="Arial"/>
              </a:rPr>
              <a:t>..</a:t>
            </a:r>
            <a:endParaRPr sz="1333">
              <a:latin typeface="Arial"/>
              <a:cs typeface="Arial"/>
            </a:endParaRPr>
          </a:p>
        </p:txBody>
      </p:sp>
      <p:sp>
        <p:nvSpPr>
          <p:cNvPr id="26" name="text 1"/>
          <p:cNvSpPr txBox="1"/>
          <p:nvPr/>
        </p:nvSpPr>
        <p:spPr>
          <a:xfrm>
            <a:off x="9636038" y="2555546"/>
            <a:ext cx="49757" cy="205121"/>
          </a:xfrm>
          <a:prstGeom prst="rect">
            <a:avLst/>
          </a:prstGeom>
        </p:spPr>
        <p:txBody>
          <a:bodyPr vert="horz" wrap="none" lIns="0" tIns="0" rIns="0" bIns="0" rtlCol="0">
            <a:spAutoFit/>
          </a:bodyPr>
          <a:lstStyle/>
          <a:p>
            <a:r>
              <a:rPr sz="1333" spc="13" dirty="0">
                <a:latin typeface="Arial"/>
                <a:cs typeface="Arial"/>
              </a:rPr>
              <a:t>.</a:t>
            </a:r>
            <a:endParaRPr sz="1333">
              <a:latin typeface="Arial"/>
              <a:cs typeface="Arial"/>
            </a:endParaRPr>
          </a:p>
        </p:txBody>
      </p:sp>
      <p:pic>
        <p:nvPicPr>
          <p:cNvPr id="3106" name="Image"/>
          <p:cNvPicPr>
            <a:picLocks noChangeAspect="1"/>
          </p:cNvPicPr>
          <p:nvPr/>
        </p:nvPicPr>
        <p:blipFill>
          <a:blip r:embed="rId70">
            <a:extLst>
              <a:ext uri="{28A0092B-C50C-407E-A947-70E740481C1C}">
                <a14:useLocalDpi xmlns:a14="http://schemas.microsoft.com/office/drawing/2010/main" val="0"/>
              </a:ext>
            </a:extLst>
          </a:blip>
          <a:stretch>
            <a:fillRect/>
          </a:stretch>
        </p:blipFill>
        <p:spPr>
          <a:xfrm>
            <a:off x="9679540" y="2260851"/>
            <a:ext cx="800" cy="172800"/>
          </a:xfrm>
          <a:prstGeom prst="rect">
            <a:avLst/>
          </a:prstGeom>
        </p:spPr>
      </p:pic>
      <p:pic>
        <p:nvPicPr>
          <p:cNvPr id="3107" name="Image"/>
          <p:cNvPicPr>
            <a:picLocks noChangeAspect="1"/>
          </p:cNvPicPr>
          <p:nvPr/>
        </p:nvPicPr>
        <p:blipFill>
          <a:blip r:embed="rId71">
            <a:extLst>
              <a:ext uri="{28A0092B-C50C-407E-A947-70E740481C1C}">
                <a14:useLocalDpi xmlns:a14="http://schemas.microsoft.com/office/drawing/2010/main" val="0"/>
              </a:ext>
            </a:extLst>
          </a:blip>
          <a:stretch>
            <a:fillRect/>
          </a:stretch>
        </p:blipFill>
        <p:spPr>
          <a:xfrm>
            <a:off x="9673191" y="2330701"/>
            <a:ext cx="13147" cy="109300"/>
          </a:xfrm>
          <a:prstGeom prst="rect">
            <a:avLst/>
          </a:prstGeom>
        </p:spPr>
      </p:pic>
      <p:pic>
        <p:nvPicPr>
          <p:cNvPr id="3108" name="Image"/>
          <p:cNvPicPr>
            <a:picLocks noChangeAspect="1"/>
          </p:cNvPicPr>
          <p:nvPr/>
        </p:nvPicPr>
        <p:blipFill>
          <a:blip r:embed="rId72">
            <a:extLst>
              <a:ext uri="{28A0092B-C50C-407E-A947-70E740481C1C}">
                <a14:useLocalDpi xmlns:a14="http://schemas.microsoft.com/office/drawing/2010/main" val="0"/>
              </a:ext>
            </a:extLst>
          </a:blip>
          <a:stretch>
            <a:fillRect/>
          </a:stretch>
        </p:blipFill>
        <p:spPr>
          <a:xfrm>
            <a:off x="9652662" y="2273067"/>
            <a:ext cx="54653" cy="70429"/>
          </a:xfrm>
          <a:prstGeom prst="rect">
            <a:avLst/>
          </a:prstGeom>
        </p:spPr>
      </p:pic>
      <p:pic>
        <p:nvPicPr>
          <p:cNvPr id="3109" name="Image"/>
          <p:cNvPicPr>
            <a:picLocks noChangeAspect="1"/>
          </p:cNvPicPr>
          <p:nvPr/>
        </p:nvPicPr>
        <p:blipFill>
          <a:blip r:embed="rId73">
            <a:extLst>
              <a:ext uri="{28A0092B-C50C-407E-A947-70E740481C1C}">
                <a14:useLocalDpi xmlns:a14="http://schemas.microsoft.com/office/drawing/2010/main" val="0"/>
              </a:ext>
            </a:extLst>
          </a:blip>
          <a:stretch>
            <a:fillRect/>
          </a:stretch>
        </p:blipFill>
        <p:spPr>
          <a:xfrm>
            <a:off x="9100385" y="1850848"/>
            <a:ext cx="1160400" cy="123600"/>
          </a:xfrm>
          <a:prstGeom prst="rect">
            <a:avLst/>
          </a:prstGeom>
        </p:spPr>
      </p:pic>
      <p:pic>
        <p:nvPicPr>
          <p:cNvPr id="3110" name="Image"/>
          <p:cNvPicPr>
            <a:picLocks noChangeAspect="1"/>
          </p:cNvPicPr>
          <p:nvPr/>
        </p:nvPicPr>
        <p:blipFill>
          <a:blip r:embed="rId74">
            <a:extLst>
              <a:ext uri="{28A0092B-C50C-407E-A947-70E740481C1C}">
                <a14:useLocalDpi xmlns:a14="http://schemas.microsoft.com/office/drawing/2010/main" val="0"/>
              </a:ext>
            </a:extLst>
          </a:blip>
          <a:stretch>
            <a:fillRect/>
          </a:stretch>
        </p:blipFill>
        <p:spPr>
          <a:xfrm>
            <a:off x="9087685" y="1838148"/>
            <a:ext cx="1185800" cy="149000"/>
          </a:xfrm>
          <a:prstGeom prst="rect">
            <a:avLst/>
          </a:prstGeom>
        </p:spPr>
      </p:pic>
      <p:sp>
        <p:nvSpPr>
          <p:cNvPr id="27" name="text 1"/>
          <p:cNvSpPr txBox="1"/>
          <p:nvPr/>
        </p:nvSpPr>
        <p:spPr>
          <a:xfrm>
            <a:off x="9315089" y="1872075"/>
            <a:ext cx="771878" cy="143565"/>
          </a:xfrm>
          <a:prstGeom prst="rect">
            <a:avLst/>
          </a:prstGeom>
        </p:spPr>
        <p:txBody>
          <a:bodyPr vert="horz" wrap="none" lIns="0" tIns="0" rIns="0" bIns="0" rtlCol="0">
            <a:spAutoFit/>
          </a:bodyPr>
          <a:lstStyle/>
          <a:p>
            <a:r>
              <a:rPr sz="933" spc="13" dirty="0">
                <a:solidFill>
                  <a:srgbClr val="38761D"/>
                </a:solidFill>
                <a:latin typeface="Arial"/>
                <a:cs typeface="Arial"/>
              </a:rPr>
              <a:t>3x3 conv, 512</a:t>
            </a:r>
            <a:endParaRPr sz="933">
              <a:latin typeface="Arial"/>
              <a:cs typeface="Arial"/>
            </a:endParaRPr>
          </a:p>
        </p:txBody>
      </p:sp>
      <p:pic>
        <p:nvPicPr>
          <p:cNvPr id="3111" name="Image"/>
          <p:cNvPicPr>
            <a:picLocks noChangeAspect="1"/>
          </p:cNvPicPr>
          <p:nvPr/>
        </p:nvPicPr>
        <p:blipFill>
          <a:blip r:embed="rId75">
            <a:extLst>
              <a:ext uri="{28A0092B-C50C-407E-A947-70E740481C1C}">
                <a14:useLocalDpi xmlns:a14="http://schemas.microsoft.com/office/drawing/2010/main" val="0"/>
              </a:ext>
            </a:extLst>
          </a:blip>
          <a:stretch>
            <a:fillRect/>
          </a:stretch>
        </p:blipFill>
        <p:spPr>
          <a:xfrm>
            <a:off x="9100385" y="2025055"/>
            <a:ext cx="1160400" cy="123599"/>
          </a:xfrm>
          <a:prstGeom prst="rect">
            <a:avLst/>
          </a:prstGeom>
        </p:spPr>
      </p:pic>
      <p:pic>
        <p:nvPicPr>
          <p:cNvPr id="3112" name="Image"/>
          <p:cNvPicPr>
            <a:picLocks noChangeAspect="1"/>
          </p:cNvPicPr>
          <p:nvPr/>
        </p:nvPicPr>
        <p:blipFill>
          <a:blip r:embed="rId76">
            <a:extLst>
              <a:ext uri="{28A0092B-C50C-407E-A947-70E740481C1C}">
                <a14:useLocalDpi xmlns:a14="http://schemas.microsoft.com/office/drawing/2010/main" val="0"/>
              </a:ext>
            </a:extLst>
          </a:blip>
          <a:stretch>
            <a:fillRect/>
          </a:stretch>
        </p:blipFill>
        <p:spPr>
          <a:xfrm>
            <a:off x="9087685" y="2012355"/>
            <a:ext cx="1185800" cy="148999"/>
          </a:xfrm>
          <a:prstGeom prst="rect">
            <a:avLst/>
          </a:prstGeom>
        </p:spPr>
      </p:pic>
      <p:sp>
        <p:nvSpPr>
          <p:cNvPr id="28" name="text 1"/>
          <p:cNvSpPr txBox="1"/>
          <p:nvPr/>
        </p:nvSpPr>
        <p:spPr>
          <a:xfrm>
            <a:off x="9229508" y="2046283"/>
            <a:ext cx="946862" cy="143565"/>
          </a:xfrm>
          <a:prstGeom prst="rect">
            <a:avLst/>
          </a:prstGeom>
        </p:spPr>
        <p:txBody>
          <a:bodyPr vert="horz" wrap="none" lIns="0" tIns="0" rIns="0" bIns="0" rtlCol="0">
            <a:spAutoFit/>
          </a:bodyPr>
          <a:lstStyle/>
          <a:p>
            <a:r>
              <a:rPr sz="933" spc="13" dirty="0">
                <a:solidFill>
                  <a:srgbClr val="38761D"/>
                </a:solidFill>
                <a:latin typeface="Arial"/>
                <a:cs typeface="Arial"/>
              </a:rPr>
              <a:t>3x3 conv, 512, /2</a:t>
            </a:r>
            <a:endParaRPr sz="933">
              <a:latin typeface="Arial"/>
              <a:cs typeface="Arial"/>
            </a:endParaRPr>
          </a:p>
        </p:txBody>
      </p:sp>
      <p:pic>
        <p:nvPicPr>
          <p:cNvPr id="3113" name="Image"/>
          <p:cNvPicPr>
            <a:picLocks noChangeAspect="1"/>
          </p:cNvPicPr>
          <p:nvPr/>
        </p:nvPicPr>
        <p:blipFill>
          <a:blip r:embed="rId77">
            <a:extLst>
              <a:ext uri="{28A0092B-C50C-407E-A947-70E740481C1C}">
                <a14:useLocalDpi xmlns:a14="http://schemas.microsoft.com/office/drawing/2010/main" val="0"/>
              </a:ext>
            </a:extLst>
          </a:blip>
          <a:stretch>
            <a:fillRect/>
          </a:stretch>
        </p:blipFill>
        <p:spPr>
          <a:xfrm>
            <a:off x="9646978" y="1740461"/>
            <a:ext cx="1105764" cy="526739"/>
          </a:xfrm>
          <a:prstGeom prst="rect">
            <a:avLst/>
          </a:prstGeom>
        </p:spPr>
      </p:pic>
      <p:pic>
        <p:nvPicPr>
          <p:cNvPr id="3114" name="Image"/>
          <p:cNvPicPr>
            <a:picLocks noChangeAspect="1"/>
          </p:cNvPicPr>
          <p:nvPr/>
        </p:nvPicPr>
        <p:blipFill>
          <a:blip r:embed="rId78">
            <a:extLst>
              <a:ext uri="{28A0092B-C50C-407E-A947-70E740481C1C}">
                <a14:useLocalDpi xmlns:a14="http://schemas.microsoft.com/office/drawing/2010/main" val="0"/>
              </a:ext>
            </a:extLst>
          </a:blip>
          <a:stretch>
            <a:fillRect/>
          </a:stretch>
        </p:blipFill>
        <p:spPr>
          <a:xfrm>
            <a:off x="9097976" y="1397544"/>
            <a:ext cx="1160400" cy="123600"/>
          </a:xfrm>
          <a:prstGeom prst="rect">
            <a:avLst/>
          </a:prstGeom>
        </p:spPr>
      </p:pic>
      <p:pic>
        <p:nvPicPr>
          <p:cNvPr id="3115" name="Image"/>
          <p:cNvPicPr>
            <a:picLocks noChangeAspect="1"/>
          </p:cNvPicPr>
          <p:nvPr/>
        </p:nvPicPr>
        <p:blipFill>
          <a:blip r:embed="rId79">
            <a:extLst>
              <a:ext uri="{28A0092B-C50C-407E-A947-70E740481C1C}">
                <a14:useLocalDpi xmlns:a14="http://schemas.microsoft.com/office/drawing/2010/main" val="0"/>
              </a:ext>
            </a:extLst>
          </a:blip>
          <a:stretch>
            <a:fillRect/>
          </a:stretch>
        </p:blipFill>
        <p:spPr>
          <a:xfrm>
            <a:off x="9085276" y="1384844"/>
            <a:ext cx="1185800" cy="149000"/>
          </a:xfrm>
          <a:prstGeom prst="rect">
            <a:avLst/>
          </a:prstGeom>
        </p:spPr>
      </p:pic>
      <p:sp>
        <p:nvSpPr>
          <p:cNvPr id="29" name="text 1"/>
          <p:cNvSpPr txBox="1"/>
          <p:nvPr/>
        </p:nvSpPr>
        <p:spPr>
          <a:xfrm>
            <a:off x="9312681" y="1418771"/>
            <a:ext cx="771878" cy="143565"/>
          </a:xfrm>
          <a:prstGeom prst="rect">
            <a:avLst/>
          </a:prstGeom>
        </p:spPr>
        <p:txBody>
          <a:bodyPr vert="horz" wrap="none" lIns="0" tIns="0" rIns="0" bIns="0" rtlCol="0">
            <a:spAutoFit/>
          </a:bodyPr>
          <a:lstStyle/>
          <a:p>
            <a:r>
              <a:rPr sz="933" spc="13" dirty="0">
                <a:solidFill>
                  <a:srgbClr val="38761D"/>
                </a:solidFill>
                <a:latin typeface="Arial"/>
                <a:cs typeface="Arial"/>
              </a:rPr>
              <a:t>3x3 conv, 512</a:t>
            </a:r>
            <a:endParaRPr sz="933">
              <a:latin typeface="Arial"/>
              <a:cs typeface="Arial"/>
            </a:endParaRPr>
          </a:p>
        </p:txBody>
      </p:sp>
      <p:pic>
        <p:nvPicPr>
          <p:cNvPr id="3116" name="Image"/>
          <p:cNvPicPr>
            <a:picLocks noChangeAspect="1"/>
          </p:cNvPicPr>
          <p:nvPr/>
        </p:nvPicPr>
        <p:blipFill>
          <a:blip r:embed="rId73">
            <a:extLst>
              <a:ext uri="{28A0092B-C50C-407E-A947-70E740481C1C}">
                <a14:useLocalDpi xmlns:a14="http://schemas.microsoft.com/office/drawing/2010/main" val="0"/>
              </a:ext>
            </a:extLst>
          </a:blip>
          <a:stretch>
            <a:fillRect/>
          </a:stretch>
        </p:blipFill>
        <p:spPr>
          <a:xfrm>
            <a:off x="9097976" y="1571751"/>
            <a:ext cx="1160400" cy="123599"/>
          </a:xfrm>
          <a:prstGeom prst="rect">
            <a:avLst/>
          </a:prstGeom>
        </p:spPr>
      </p:pic>
      <p:pic>
        <p:nvPicPr>
          <p:cNvPr id="3117" name="Image"/>
          <p:cNvPicPr>
            <a:picLocks noChangeAspect="1"/>
          </p:cNvPicPr>
          <p:nvPr/>
        </p:nvPicPr>
        <p:blipFill>
          <a:blip r:embed="rId80">
            <a:extLst>
              <a:ext uri="{28A0092B-C50C-407E-A947-70E740481C1C}">
                <a14:useLocalDpi xmlns:a14="http://schemas.microsoft.com/office/drawing/2010/main" val="0"/>
              </a:ext>
            </a:extLst>
          </a:blip>
          <a:stretch>
            <a:fillRect/>
          </a:stretch>
        </p:blipFill>
        <p:spPr>
          <a:xfrm>
            <a:off x="9085276" y="1559051"/>
            <a:ext cx="1185800" cy="148999"/>
          </a:xfrm>
          <a:prstGeom prst="rect">
            <a:avLst/>
          </a:prstGeom>
        </p:spPr>
      </p:pic>
      <p:sp>
        <p:nvSpPr>
          <p:cNvPr id="30" name="text 1"/>
          <p:cNvSpPr txBox="1"/>
          <p:nvPr/>
        </p:nvSpPr>
        <p:spPr>
          <a:xfrm>
            <a:off x="9312681" y="1592979"/>
            <a:ext cx="771878" cy="143565"/>
          </a:xfrm>
          <a:prstGeom prst="rect">
            <a:avLst/>
          </a:prstGeom>
        </p:spPr>
        <p:txBody>
          <a:bodyPr vert="horz" wrap="none" lIns="0" tIns="0" rIns="0" bIns="0" rtlCol="0">
            <a:spAutoFit/>
          </a:bodyPr>
          <a:lstStyle/>
          <a:p>
            <a:r>
              <a:rPr sz="933" spc="13" dirty="0">
                <a:solidFill>
                  <a:srgbClr val="38761D"/>
                </a:solidFill>
                <a:latin typeface="Arial"/>
                <a:cs typeface="Arial"/>
              </a:rPr>
              <a:t>3x3 conv, 512</a:t>
            </a:r>
            <a:endParaRPr sz="933">
              <a:latin typeface="Arial"/>
              <a:cs typeface="Arial"/>
            </a:endParaRPr>
          </a:p>
        </p:txBody>
      </p:sp>
      <p:pic>
        <p:nvPicPr>
          <p:cNvPr id="3118" name="Image"/>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671827" y="1514602"/>
            <a:ext cx="12700" cy="63500"/>
          </a:xfrm>
          <a:prstGeom prst="rect">
            <a:avLst/>
          </a:prstGeom>
        </p:spPr>
      </p:pic>
      <p:pic>
        <p:nvPicPr>
          <p:cNvPr id="3119" name="Image"/>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9678327" y="1695211"/>
            <a:ext cx="1999" cy="51600"/>
          </a:xfrm>
          <a:prstGeom prst="rect">
            <a:avLst/>
          </a:prstGeom>
        </p:spPr>
      </p:pic>
      <p:pic>
        <p:nvPicPr>
          <p:cNvPr id="3120" name="Image"/>
          <p:cNvPicPr>
            <a:picLocks noChangeAspect="1"/>
          </p:cNvPicPr>
          <p:nvPr/>
        </p:nvPicPr>
        <p:blipFill>
          <a:blip r:embed="rId81">
            <a:extLst>
              <a:ext uri="{28A0092B-C50C-407E-A947-70E740481C1C}">
                <a14:useLocalDpi xmlns:a14="http://schemas.microsoft.com/office/drawing/2010/main" val="0"/>
              </a:ext>
            </a:extLst>
          </a:blip>
          <a:stretch>
            <a:fillRect/>
          </a:stretch>
        </p:blipFill>
        <p:spPr>
          <a:xfrm>
            <a:off x="9671977" y="1688862"/>
            <a:ext cx="14699" cy="64300"/>
          </a:xfrm>
          <a:prstGeom prst="rect">
            <a:avLst/>
          </a:prstGeom>
        </p:spPr>
      </p:pic>
      <p:pic>
        <p:nvPicPr>
          <p:cNvPr id="3121" name="Image"/>
          <p:cNvPicPr>
            <a:picLocks noChangeAspect="1"/>
          </p:cNvPicPr>
          <p:nvPr/>
        </p:nvPicPr>
        <p:blipFill>
          <a:blip r:embed="rId82">
            <a:extLst>
              <a:ext uri="{28A0092B-C50C-407E-A947-70E740481C1C}">
                <a14:useLocalDpi xmlns:a14="http://schemas.microsoft.com/office/drawing/2010/main" val="0"/>
              </a:ext>
            </a:extLst>
          </a:blip>
          <a:stretch>
            <a:fillRect/>
          </a:stretch>
        </p:blipFill>
        <p:spPr>
          <a:xfrm>
            <a:off x="9651453" y="1286961"/>
            <a:ext cx="54000" cy="56400"/>
          </a:xfrm>
          <a:prstGeom prst="rect">
            <a:avLst/>
          </a:prstGeom>
        </p:spPr>
      </p:pic>
      <p:pic>
        <p:nvPicPr>
          <p:cNvPr id="3122" name="Image"/>
          <p:cNvPicPr>
            <a:picLocks noChangeAspect="1"/>
          </p:cNvPicPr>
          <p:nvPr/>
        </p:nvPicPr>
        <p:blipFill>
          <a:blip r:embed="rId83">
            <a:extLst>
              <a:ext uri="{28A0092B-C50C-407E-A947-70E740481C1C}">
                <a14:useLocalDpi xmlns:a14="http://schemas.microsoft.com/office/drawing/2010/main" val="0"/>
              </a:ext>
            </a:extLst>
          </a:blip>
          <a:stretch>
            <a:fillRect/>
          </a:stretch>
        </p:blipFill>
        <p:spPr>
          <a:xfrm>
            <a:off x="9645103" y="1280611"/>
            <a:ext cx="66700" cy="69100"/>
          </a:xfrm>
          <a:prstGeom prst="rect">
            <a:avLst/>
          </a:prstGeom>
        </p:spPr>
      </p:pic>
      <p:pic>
        <p:nvPicPr>
          <p:cNvPr id="3123" name="Image"/>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9678177" y="1343545"/>
            <a:ext cx="400" cy="53999"/>
          </a:xfrm>
          <a:prstGeom prst="rect">
            <a:avLst/>
          </a:prstGeom>
        </p:spPr>
      </p:pic>
      <p:pic>
        <p:nvPicPr>
          <p:cNvPr id="3124" name="Image"/>
          <p:cNvPicPr>
            <a:picLocks noChangeAspect="1"/>
          </p:cNvPicPr>
          <p:nvPr/>
        </p:nvPicPr>
        <p:blipFill>
          <a:blip r:embed="rId84">
            <a:extLst>
              <a:ext uri="{28A0092B-C50C-407E-A947-70E740481C1C}">
                <a14:useLocalDpi xmlns:a14="http://schemas.microsoft.com/office/drawing/2010/main" val="0"/>
              </a:ext>
            </a:extLst>
          </a:blip>
          <a:stretch>
            <a:fillRect/>
          </a:stretch>
        </p:blipFill>
        <p:spPr>
          <a:xfrm>
            <a:off x="9671827" y="1337193"/>
            <a:ext cx="13100" cy="66699"/>
          </a:xfrm>
          <a:prstGeom prst="rect">
            <a:avLst/>
          </a:prstGeom>
        </p:spPr>
      </p:pic>
      <p:pic>
        <p:nvPicPr>
          <p:cNvPr id="3125" name="Image"/>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9672103" y="1280611"/>
            <a:ext cx="12700" cy="12700"/>
          </a:xfrm>
          <a:prstGeom prst="rect">
            <a:avLst/>
          </a:prstGeom>
        </p:spPr>
      </p:pic>
      <p:pic>
        <p:nvPicPr>
          <p:cNvPr id="3126" name="Image"/>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9705327" y="1315011"/>
            <a:ext cx="1041527" cy="459999"/>
          </a:xfrm>
          <a:prstGeom prst="rect">
            <a:avLst/>
          </a:prstGeom>
        </p:spPr>
      </p:pic>
      <p:pic>
        <p:nvPicPr>
          <p:cNvPr id="3127" name="Image"/>
          <p:cNvPicPr>
            <a:picLocks noChangeAspect="1"/>
          </p:cNvPicPr>
          <p:nvPr/>
        </p:nvPicPr>
        <p:blipFill>
          <a:blip r:embed="rId85">
            <a:extLst>
              <a:ext uri="{28A0092B-C50C-407E-A947-70E740481C1C}">
                <a14:useLocalDpi xmlns:a14="http://schemas.microsoft.com/office/drawing/2010/main" val="0"/>
              </a:ext>
            </a:extLst>
          </a:blip>
          <a:stretch>
            <a:fillRect/>
          </a:stretch>
        </p:blipFill>
        <p:spPr>
          <a:xfrm>
            <a:off x="9698976" y="1308661"/>
            <a:ext cx="1054227" cy="472699"/>
          </a:xfrm>
          <a:prstGeom prst="rect">
            <a:avLst/>
          </a:prstGeom>
        </p:spPr>
      </p:pic>
      <p:pic>
        <p:nvPicPr>
          <p:cNvPr id="3128" name="Image"/>
          <p:cNvPicPr>
            <a:picLocks noChangeAspect="1"/>
          </p:cNvPicPr>
          <p:nvPr/>
        </p:nvPicPr>
        <p:blipFill>
          <a:blip r:embed="rId73">
            <a:extLst>
              <a:ext uri="{28A0092B-C50C-407E-A947-70E740481C1C}">
                <a14:useLocalDpi xmlns:a14="http://schemas.microsoft.com/office/drawing/2010/main" val="0"/>
              </a:ext>
            </a:extLst>
          </a:blip>
          <a:stretch>
            <a:fillRect/>
          </a:stretch>
        </p:blipFill>
        <p:spPr>
          <a:xfrm>
            <a:off x="9097976" y="937609"/>
            <a:ext cx="1160400" cy="123600"/>
          </a:xfrm>
          <a:prstGeom prst="rect">
            <a:avLst/>
          </a:prstGeom>
        </p:spPr>
      </p:pic>
      <p:pic>
        <p:nvPicPr>
          <p:cNvPr id="3129" name="Image"/>
          <p:cNvPicPr>
            <a:picLocks noChangeAspect="1"/>
          </p:cNvPicPr>
          <p:nvPr/>
        </p:nvPicPr>
        <p:blipFill>
          <a:blip r:embed="rId86">
            <a:extLst>
              <a:ext uri="{28A0092B-C50C-407E-A947-70E740481C1C}">
                <a14:useLocalDpi xmlns:a14="http://schemas.microsoft.com/office/drawing/2010/main" val="0"/>
              </a:ext>
            </a:extLst>
          </a:blip>
          <a:stretch>
            <a:fillRect/>
          </a:stretch>
        </p:blipFill>
        <p:spPr>
          <a:xfrm>
            <a:off x="9085276" y="924909"/>
            <a:ext cx="1185800" cy="149000"/>
          </a:xfrm>
          <a:prstGeom prst="rect">
            <a:avLst/>
          </a:prstGeom>
        </p:spPr>
      </p:pic>
      <p:sp>
        <p:nvSpPr>
          <p:cNvPr id="31" name="text 1"/>
          <p:cNvSpPr txBox="1"/>
          <p:nvPr/>
        </p:nvSpPr>
        <p:spPr>
          <a:xfrm>
            <a:off x="9312681" y="958838"/>
            <a:ext cx="771878" cy="143565"/>
          </a:xfrm>
          <a:prstGeom prst="rect">
            <a:avLst/>
          </a:prstGeom>
        </p:spPr>
        <p:txBody>
          <a:bodyPr vert="horz" wrap="none" lIns="0" tIns="0" rIns="0" bIns="0" rtlCol="0">
            <a:spAutoFit/>
          </a:bodyPr>
          <a:lstStyle/>
          <a:p>
            <a:r>
              <a:rPr sz="933" spc="13" dirty="0">
                <a:solidFill>
                  <a:srgbClr val="38761D"/>
                </a:solidFill>
                <a:latin typeface="Arial"/>
                <a:cs typeface="Arial"/>
              </a:rPr>
              <a:t>3x3 conv, 512</a:t>
            </a:r>
            <a:endParaRPr sz="933">
              <a:latin typeface="Arial"/>
              <a:cs typeface="Arial"/>
            </a:endParaRPr>
          </a:p>
        </p:txBody>
      </p:sp>
      <p:pic>
        <p:nvPicPr>
          <p:cNvPr id="3130" name="Image"/>
          <p:cNvPicPr>
            <a:picLocks noChangeAspect="1"/>
          </p:cNvPicPr>
          <p:nvPr/>
        </p:nvPicPr>
        <p:blipFill>
          <a:blip r:embed="rId75">
            <a:extLst>
              <a:ext uri="{28A0092B-C50C-407E-A947-70E740481C1C}">
                <a14:useLocalDpi xmlns:a14="http://schemas.microsoft.com/office/drawing/2010/main" val="0"/>
              </a:ext>
            </a:extLst>
          </a:blip>
          <a:stretch>
            <a:fillRect/>
          </a:stretch>
        </p:blipFill>
        <p:spPr>
          <a:xfrm>
            <a:off x="9097976" y="1111817"/>
            <a:ext cx="1160400" cy="123600"/>
          </a:xfrm>
          <a:prstGeom prst="rect">
            <a:avLst/>
          </a:prstGeom>
        </p:spPr>
      </p:pic>
      <p:pic>
        <p:nvPicPr>
          <p:cNvPr id="3131" name="Image"/>
          <p:cNvPicPr>
            <a:picLocks noChangeAspect="1"/>
          </p:cNvPicPr>
          <p:nvPr/>
        </p:nvPicPr>
        <p:blipFill>
          <a:blip r:embed="rId87">
            <a:extLst>
              <a:ext uri="{28A0092B-C50C-407E-A947-70E740481C1C}">
                <a14:useLocalDpi xmlns:a14="http://schemas.microsoft.com/office/drawing/2010/main" val="0"/>
              </a:ext>
            </a:extLst>
          </a:blip>
          <a:stretch>
            <a:fillRect/>
          </a:stretch>
        </p:blipFill>
        <p:spPr>
          <a:xfrm>
            <a:off x="9085276" y="1099117"/>
            <a:ext cx="1185800" cy="149000"/>
          </a:xfrm>
          <a:prstGeom prst="rect">
            <a:avLst/>
          </a:prstGeom>
        </p:spPr>
      </p:pic>
      <p:sp>
        <p:nvSpPr>
          <p:cNvPr id="32" name="text 1"/>
          <p:cNvSpPr txBox="1"/>
          <p:nvPr/>
        </p:nvSpPr>
        <p:spPr>
          <a:xfrm>
            <a:off x="9312681" y="1133045"/>
            <a:ext cx="771878" cy="143565"/>
          </a:xfrm>
          <a:prstGeom prst="rect">
            <a:avLst/>
          </a:prstGeom>
        </p:spPr>
        <p:txBody>
          <a:bodyPr vert="horz" wrap="none" lIns="0" tIns="0" rIns="0" bIns="0" rtlCol="0">
            <a:spAutoFit/>
          </a:bodyPr>
          <a:lstStyle/>
          <a:p>
            <a:r>
              <a:rPr sz="933" spc="13" dirty="0">
                <a:solidFill>
                  <a:srgbClr val="38761D"/>
                </a:solidFill>
                <a:latin typeface="Arial"/>
                <a:cs typeface="Arial"/>
              </a:rPr>
              <a:t>3x3 conv, 512</a:t>
            </a:r>
            <a:endParaRPr sz="933">
              <a:latin typeface="Arial"/>
              <a:cs typeface="Arial"/>
            </a:endParaRPr>
          </a:p>
        </p:txBody>
      </p:sp>
      <p:pic>
        <p:nvPicPr>
          <p:cNvPr id="3132" name="Image"/>
          <p:cNvPicPr>
            <a:picLocks noChangeAspect="1"/>
          </p:cNvPicPr>
          <p:nvPr/>
        </p:nvPicPr>
        <p:blipFill>
          <a:blip r:embed="rId88">
            <a:extLst>
              <a:ext uri="{28A0092B-C50C-407E-A947-70E740481C1C}">
                <a14:useLocalDpi xmlns:a14="http://schemas.microsoft.com/office/drawing/2010/main" val="0"/>
              </a:ext>
            </a:extLst>
          </a:blip>
          <a:stretch>
            <a:fillRect/>
          </a:stretch>
        </p:blipFill>
        <p:spPr>
          <a:xfrm>
            <a:off x="9087722" y="618331"/>
            <a:ext cx="1665481" cy="703179"/>
          </a:xfrm>
          <a:prstGeom prst="rect">
            <a:avLst/>
          </a:prstGeom>
        </p:spPr>
      </p:pic>
      <p:sp>
        <p:nvSpPr>
          <p:cNvPr id="33" name="text 1"/>
          <p:cNvSpPr txBox="1"/>
          <p:nvPr/>
        </p:nvSpPr>
        <p:spPr>
          <a:xfrm>
            <a:off x="9566463" y="652259"/>
            <a:ext cx="248722" cy="143565"/>
          </a:xfrm>
          <a:prstGeom prst="rect">
            <a:avLst/>
          </a:prstGeom>
        </p:spPr>
        <p:txBody>
          <a:bodyPr vert="horz" wrap="none" lIns="0" tIns="0" rIns="0" bIns="0" rtlCol="0">
            <a:spAutoFit/>
          </a:bodyPr>
          <a:lstStyle/>
          <a:p>
            <a:r>
              <a:rPr sz="933" spc="13" dirty="0">
                <a:solidFill>
                  <a:srgbClr val="4A86E8"/>
                </a:solidFill>
                <a:latin typeface="Arial"/>
                <a:cs typeface="Arial"/>
              </a:rPr>
              <a:t>Pool</a:t>
            </a:r>
            <a:endParaRPr sz="933">
              <a:latin typeface="Arial"/>
              <a:cs typeface="Arial"/>
            </a:endParaRPr>
          </a:p>
        </p:txBody>
      </p:sp>
      <p:pic>
        <p:nvPicPr>
          <p:cNvPr id="3133" name="Image"/>
          <p:cNvPicPr>
            <a:picLocks noChangeAspect="1"/>
          </p:cNvPicPr>
          <p:nvPr/>
        </p:nvPicPr>
        <p:blipFill>
          <a:blip r:embed="rId89">
            <a:extLst>
              <a:ext uri="{28A0092B-C50C-407E-A947-70E740481C1C}">
                <a14:useLocalDpi xmlns:a14="http://schemas.microsoft.com/office/drawing/2010/main" val="0"/>
              </a:ext>
            </a:extLst>
          </a:blip>
          <a:stretch>
            <a:fillRect/>
          </a:stretch>
        </p:blipFill>
        <p:spPr>
          <a:xfrm>
            <a:off x="202767" y="105734"/>
            <a:ext cx="10542400" cy="1321599"/>
          </a:xfrm>
          <a:prstGeom prst="rect">
            <a:avLst/>
          </a:prstGeom>
        </p:spPr>
      </p:pic>
      <p:pic>
        <p:nvPicPr>
          <p:cNvPr id="3135" name="Image"/>
          <p:cNvPicPr>
            <a:picLocks noChangeAspect="1"/>
          </p:cNvPicPr>
          <p:nvPr/>
        </p:nvPicPr>
        <p:blipFill>
          <a:blip r:embed="rId90">
            <a:extLst>
              <a:ext uri="{28A0092B-C50C-407E-A947-70E740481C1C}">
                <a14:useLocalDpi xmlns:a14="http://schemas.microsoft.com/office/drawing/2010/main" val="0"/>
              </a:ext>
            </a:extLst>
          </a:blip>
          <a:stretch>
            <a:fillRect/>
          </a:stretch>
        </p:blipFill>
        <p:spPr>
          <a:xfrm>
            <a:off x="6105861" y="3221933"/>
            <a:ext cx="868400" cy="357200"/>
          </a:xfrm>
          <a:prstGeom prst="rect">
            <a:avLst/>
          </a:prstGeom>
        </p:spPr>
      </p:pic>
      <p:sp>
        <p:nvSpPr>
          <p:cNvPr id="36" name="text 1"/>
          <p:cNvSpPr txBox="1"/>
          <p:nvPr/>
        </p:nvSpPr>
        <p:spPr>
          <a:xfrm>
            <a:off x="6342521" y="3315834"/>
            <a:ext cx="405817" cy="287323"/>
          </a:xfrm>
          <a:prstGeom prst="rect">
            <a:avLst/>
          </a:prstGeom>
        </p:spPr>
        <p:txBody>
          <a:bodyPr vert="horz" wrap="none" lIns="0" tIns="0" rIns="0" bIns="0" rtlCol="0">
            <a:spAutoFit/>
          </a:bodyPr>
          <a:lstStyle/>
          <a:p>
            <a:r>
              <a:rPr sz="1867" spc="13" dirty="0">
                <a:latin typeface="Arial"/>
                <a:cs typeface="Arial"/>
              </a:rPr>
              <a:t>relu</a:t>
            </a:r>
            <a:endParaRPr sz="1867">
              <a:latin typeface="Arial"/>
              <a:cs typeface="Arial"/>
            </a:endParaRPr>
          </a:p>
        </p:txBody>
      </p:sp>
      <p:pic>
        <p:nvPicPr>
          <p:cNvPr id="3136" name="Image"/>
          <p:cNvPicPr>
            <a:picLocks noChangeAspect="1"/>
          </p:cNvPicPr>
          <p:nvPr/>
        </p:nvPicPr>
        <p:blipFill>
          <a:blip r:embed="rId91">
            <a:extLst>
              <a:ext uri="{28A0092B-C50C-407E-A947-70E740481C1C}">
                <a14:useLocalDpi xmlns:a14="http://schemas.microsoft.com/office/drawing/2010/main" val="0"/>
              </a:ext>
            </a:extLst>
          </a:blip>
          <a:stretch>
            <a:fillRect/>
          </a:stretch>
        </p:blipFill>
        <p:spPr>
          <a:xfrm>
            <a:off x="5415867" y="4721667"/>
            <a:ext cx="2469199" cy="683600"/>
          </a:xfrm>
          <a:prstGeom prst="rect">
            <a:avLst/>
          </a:prstGeom>
        </p:spPr>
      </p:pic>
      <p:sp>
        <p:nvSpPr>
          <p:cNvPr id="37" name="text 1"/>
          <p:cNvSpPr txBox="1"/>
          <p:nvPr/>
        </p:nvSpPr>
        <p:spPr>
          <a:xfrm>
            <a:off x="5530167" y="4890966"/>
            <a:ext cx="1542987" cy="281167"/>
          </a:xfrm>
          <a:prstGeom prst="rect">
            <a:avLst/>
          </a:prstGeom>
        </p:spPr>
        <p:txBody>
          <a:bodyPr vert="horz" wrap="none" lIns="0" tIns="0" rIns="0" bIns="0" rtlCol="0">
            <a:spAutoFit/>
          </a:bodyPr>
          <a:lstStyle/>
          <a:p>
            <a:r>
              <a:rPr sz="1827" spc="13" dirty="0">
                <a:latin typeface="Arial"/>
                <a:cs typeface="Arial"/>
              </a:rPr>
              <a:t>Residual block</a:t>
            </a:r>
            <a:endParaRPr sz="1733">
              <a:latin typeface="Arial"/>
              <a:cs typeface="Arial"/>
            </a:endParaRPr>
          </a:p>
        </p:txBody>
      </p:sp>
      <p:pic>
        <p:nvPicPr>
          <p:cNvPr id="3137" name="Image"/>
          <p:cNvPicPr>
            <a:picLocks noChangeAspect="1"/>
          </p:cNvPicPr>
          <p:nvPr/>
        </p:nvPicPr>
        <p:blipFill>
          <a:blip r:embed="rId92">
            <a:extLst>
              <a:ext uri="{28A0092B-C50C-407E-A947-70E740481C1C}">
                <a14:useLocalDpi xmlns:a14="http://schemas.microsoft.com/office/drawing/2010/main" val="0"/>
              </a:ext>
            </a:extLst>
          </a:blip>
          <a:stretch>
            <a:fillRect/>
          </a:stretch>
        </p:blipFill>
        <p:spPr>
          <a:xfrm>
            <a:off x="5692513" y="3660381"/>
            <a:ext cx="1154800" cy="414800"/>
          </a:xfrm>
          <a:prstGeom prst="rect">
            <a:avLst/>
          </a:prstGeom>
        </p:spPr>
      </p:pic>
      <p:pic>
        <p:nvPicPr>
          <p:cNvPr id="3138" name="Image"/>
          <p:cNvPicPr>
            <a:picLocks noChangeAspect="1"/>
          </p:cNvPicPr>
          <p:nvPr/>
        </p:nvPicPr>
        <p:blipFill>
          <a:blip r:embed="rId93">
            <a:extLst>
              <a:ext uri="{28A0092B-C50C-407E-A947-70E740481C1C}">
                <a14:useLocalDpi xmlns:a14="http://schemas.microsoft.com/office/drawing/2010/main" val="0"/>
              </a:ext>
            </a:extLst>
          </a:blip>
          <a:stretch>
            <a:fillRect/>
          </a:stretch>
        </p:blipFill>
        <p:spPr>
          <a:xfrm>
            <a:off x="5679813" y="3647681"/>
            <a:ext cx="1180200" cy="440200"/>
          </a:xfrm>
          <a:prstGeom prst="rect">
            <a:avLst/>
          </a:prstGeom>
        </p:spPr>
      </p:pic>
      <p:sp>
        <p:nvSpPr>
          <p:cNvPr id="38" name="text 1"/>
          <p:cNvSpPr txBox="1"/>
          <p:nvPr/>
        </p:nvSpPr>
        <p:spPr>
          <a:xfrm>
            <a:off x="5868971" y="3797322"/>
            <a:ext cx="834074" cy="246221"/>
          </a:xfrm>
          <a:prstGeom prst="rect">
            <a:avLst/>
          </a:prstGeom>
        </p:spPr>
        <p:txBody>
          <a:bodyPr vert="horz" wrap="none" lIns="0" tIns="0" rIns="0" bIns="0" rtlCol="0">
            <a:spAutoFit/>
          </a:bodyPr>
          <a:lstStyle/>
          <a:p>
            <a:r>
              <a:rPr sz="1600" spc="13" dirty="0">
                <a:solidFill>
                  <a:srgbClr val="FF9900"/>
                </a:solidFill>
                <a:latin typeface="Arial"/>
                <a:cs typeface="Arial"/>
              </a:rPr>
              <a:t>3x3 conv</a:t>
            </a:r>
            <a:endParaRPr sz="1600">
              <a:latin typeface="Arial"/>
              <a:cs typeface="Arial"/>
            </a:endParaRPr>
          </a:p>
        </p:txBody>
      </p:sp>
      <p:pic>
        <p:nvPicPr>
          <p:cNvPr id="3139" name="Image"/>
          <p:cNvPicPr>
            <a:picLocks noChangeAspect="1"/>
          </p:cNvPicPr>
          <p:nvPr/>
        </p:nvPicPr>
        <p:blipFill>
          <a:blip r:embed="rId94">
            <a:extLst>
              <a:ext uri="{28A0092B-C50C-407E-A947-70E740481C1C}">
                <a14:useLocalDpi xmlns:a14="http://schemas.microsoft.com/office/drawing/2010/main" val="0"/>
              </a:ext>
            </a:extLst>
          </a:blip>
          <a:stretch>
            <a:fillRect/>
          </a:stretch>
        </p:blipFill>
        <p:spPr>
          <a:xfrm>
            <a:off x="5692624" y="2725937"/>
            <a:ext cx="1154800" cy="414800"/>
          </a:xfrm>
          <a:prstGeom prst="rect">
            <a:avLst/>
          </a:prstGeom>
        </p:spPr>
      </p:pic>
      <p:pic>
        <p:nvPicPr>
          <p:cNvPr id="3140" name="Image"/>
          <p:cNvPicPr>
            <a:picLocks noChangeAspect="1"/>
          </p:cNvPicPr>
          <p:nvPr/>
        </p:nvPicPr>
        <p:blipFill>
          <a:blip r:embed="rId95">
            <a:extLst>
              <a:ext uri="{28A0092B-C50C-407E-A947-70E740481C1C}">
                <a14:useLocalDpi xmlns:a14="http://schemas.microsoft.com/office/drawing/2010/main" val="0"/>
              </a:ext>
            </a:extLst>
          </a:blip>
          <a:stretch>
            <a:fillRect/>
          </a:stretch>
        </p:blipFill>
        <p:spPr>
          <a:xfrm>
            <a:off x="5679924" y="2713237"/>
            <a:ext cx="1180200" cy="440200"/>
          </a:xfrm>
          <a:prstGeom prst="rect">
            <a:avLst/>
          </a:prstGeom>
        </p:spPr>
      </p:pic>
      <p:sp>
        <p:nvSpPr>
          <p:cNvPr id="39" name="text 1"/>
          <p:cNvSpPr txBox="1"/>
          <p:nvPr/>
        </p:nvSpPr>
        <p:spPr>
          <a:xfrm>
            <a:off x="5869081" y="2862878"/>
            <a:ext cx="834074" cy="246221"/>
          </a:xfrm>
          <a:prstGeom prst="rect">
            <a:avLst/>
          </a:prstGeom>
        </p:spPr>
        <p:txBody>
          <a:bodyPr vert="horz" wrap="none" lIns="0" tIns="0" rIns="0" bIns="0" rtlCol="0">
            <a:spAutoFit/>
          </a:bodyPr>
          <a:lstStyle/>
          <a:p>
            <a:r>
              <a:rPr sz="1600" spc="13" dirty="0">
                <a:solidFill>
                  <a:srgbClr val="FF9900"/>
                </a:solidFill>
                <a:latin typeface="Arial"/>
                <a:cs typeface="Arial"/>
              </a:rPr>
              <a:t>3x3 conv</a:t>
            </a:r>
            <a:endParaRPr sz="1600">
              <a:latin typeface="Arial"/>
              <a:cs typeface="Arial"/>
            </a:endParaRPr>
          </a:p>
        </p:txBody>
      </p:sp>
      <p:pic>
        <p:nvPicPr>
          <p:cNvPr id="3141" name="Image"/>
          <p:cNvPicPr>
            <a:picLocks noChangeAspect="1"/>
          </p:cNvPicPr>
          <p:nvPr/>
        </p:nvPicPr>
        <p:blipFill>
          <a:blip r:embed="rId96">
            <a:extLst>
              <a:ext uri="{28A0092B-C50C-407E-A947-70E740481C1C}">
                <a14:useLocalDpi xmlns:a14="http://schemas.microsoft.com/office/drawing/2010/main" val="0"/>
              </a:ext>
            </a:extLst>
          </a:blip>
          <a:stretch>
            <a:fillRect/>
          </a:stretch>
        </p:blipFill>
        <p:spPr>
          <a:xfrm>
            <a:off x="6175009" y="2204109"/>
            <a:ext cx="2358375" cy="2364617"/>
          </a:xfrm>
          <a:prstGeom prst="rect">
            <a:avLst/>
          </a:prstGeom>
        </p:spPr>
      </p:pic>
      <p:sp>
        <p:nvSpPr>
          <p:cNvPr id="40" name="text 1"/>
          <p:cNvSpPr txBox="1"/>
          <p:nvPr/>
        </p:nvSpPr>
        <p:spPr>
          <a:xfrm>
            <a:off x="7926366" y="3171716"/>
            <a:ext cx="161967" cy="287323"/>
          </a:xfrm>
          <a:prstGeom prst="rect">
            <a:avLst/>
          </a:prstGeom>
        </p:spPr>
        <p:txBody>
          <a:bodyPr vert="horz" wrap="none" lIns="0" tIns="0" rIns="0" bIns="0" rtlCol="0">
            <a:spAutoFit/>
          </a:bodyPr>
          <a:lstStyle/>
          <a:p>
            <a:r>
              <a:rPr sz="1867" spc="13" dirty="0">
                <a:latin typeface="Arial"/>
                <a:cs typeface="Arial"/>
              </a:rPr>
              <a:t>X</a:t>
            </a:r>
            <a:endParaRPr sz="1867">
              <a:latin typeface="Arial"/>
              <a:cs typeface="Arial"/>
            </a:endParaRPr>
          </a:p>
        </p:txBody>
      </p:sp>
      <p:sp>
        <p:nvSpPr>
          <p:cNvPr id="41" name="text 1"/>
          <p:cNvSpPr txBox="1"/>
          <p:nvPr/>
        </p:nvSpPr>
        <p:spPr>
          <a:xfrm>
            <a:off x="7630024" y="3451116"/>
            <a:ext cx="769954" cy="287323"/>
          </a:xfrm>
          <a:prstGeom prst="rect">
            <a:avLst/>
          </a:prstGeom>
        </p:spPr>
        <p:txBody>
          <a:bodyPr vert="horz" wrap="none" lIns="0" tIns="0" rIns="0" bIns="0" rtlCol="0">
            <a:spAutoFit/>
          </a:bodyPr>
          <a:lstStyle/>
          <a:p>
            <a:r>
              <a:rPr sz="1867" spc="13" dirty="0">
                <a:latin typeface="Arial"/>
                <a:cs typeface="Arial"/>
              </a:rPr>
              <a:t>identity</a:t>
            </a:r>
            <a:endParaRPr sz="1867">
              <a:latin typeface="Arial"/>
              <a:cs typeface="Arial"/>
            </a:endParaRPr>
          </a:p>
        </p:txBody>
      </p:sp>
      <p:pic>
        <p:nvPicPr>
          <p:cNvPr id="3142" name="Image"/>
          <p:cNvPicPr>
            <a:picLocks noChangeAspect="1"/>
          </p:cNvPicPr>
          <p:nvPr/>
        </p:nvPicPr>
        <p:blipFill>
          <a:blip r:embed="rId97">
            <a:extLst>
              <a:ext uri="{28A0092B-C50C-407E-A947-70E740481C1C}">
                <a14:useLocalDpi xmlns:a14="http://schemas.microsoft.com/office/drawing/2010/main" val="0"/>
              </a:ext>
            </a:extLst>
          </a:blip>
          <a:stretch>
            <a:fillRect/>
          </a:stretch>
        </p:blipFill>
        <p:spPr>
          <a:xfrm>
            <a:off x="5082900" y="1920733"/>
            <a:ext cx="1056000" cy="357200"/>
          </a:xfrm>
          <a:prstGeom prst="rect">
            <a:avLst/>
          </a:prstGeom>
        </p:spPr>
      </p:pic>
      <p:sp>
        <p:nvSpPr>
          <p:cNvPr id="42" name="text 1"/>
          <p:cNvSpPr txBox="1"/>
          <p:nvPr/>
        </p:nvSpPr>
        <p:spPr>
          <a:xfrm>
            <a:off x="5197200" y="2090033"/>
            <a:ext cx="830868" cy="287323"/>
          </a:xfrm>
          <a:prstGeom prst="rect">
            <a:avLst/>
          </a:prstGeom>
        </p:spPr>
        <p:txBody>
          <a:bodyPr vert="horz" wrap="none" lIns="0" tIns="0" rIns="0" bIns="0" rtlCol="0">
            <a:spAutoFit/>
          </a:bodyPr>
          <a:lstStyle/>
          <a:p>
            <a:r>
              <a:rPr sz="1867" spc="13" dirty="0">
                <a:latin typeface="Arial"/>
                <a:cs typeface="Arial"/>
              </a:rPr>
              <a:t>F(x) + x</a:t>
            </a:r>
            <a:endParaRPr sz="1867">
              <a:latin typeface="Arial"/>
              <a:cs typeface="Arial"/>
            </a:endParaRPr>
          </a:p>
        </p:txBody>
      </p:sp>
      <p:pic>
        <p:nvPicPr>
          <p:cNvPr id="3143" name="Image"/>
          <p:cNvPicPr>
            <a:picLocks noChangeAspect="1"/>
          </p:cNvPicPr>
          <p:nvPr/>
        </p:nvPicPr>
        <p:blipFill>
          <a:blip r:embed="rId98">
            <a:extLst>
              <a:ext uri="{28A0092B-C50C-407E-A947-70E740481C1C}">
                <a14:useLocalDpi xmlns:a14="http://schemas.microsoft.com/office/drawing/2010/main" val="0"/>
              </a:ext>
            </a:extLst>
          </a:blip>
          <a:stretch>
            <a:fillRect/>
          </a:stretch>
        </p:blipFill>
        <p:spPr>
          <a:xfrm>
            <a:off x="4704667" y="3096067"/>
            <a:ext cx="895199" cy="683600"/>
          </a:xfrm>
          <a:prstGeom prst="rect">
            <a:avLst/>
          </a:prstGeom>
        </p:spPr>
      </p:pic>
      <p:sp>
        <p:nvSpPr>
          <p:cNvPr id="43" name="text 1"/>
          <p:cNvSpPr txBox="1"/>
          <p:nvPr/>
        </p:nvSpPr>
        <p:spPr>
          <a:xfrm>
            <a:off x="4818967" y="3265366"/>
            <a:ext cx="433067" cy="287323"/>
          </a:xfrm>
          <a:prstGeom prst="rect">
            <a:avLst/>
          </a:prstGeom>
        </p:spPr>
        <p:txBody>
          <a:bodyPr vert="horz" wrap="none" lIns="0" tIns="0" rIns="0" bIns="0" rtlCol="0">
            <a:spAutoFit/>
          </a:bodyPr>
          <a:lstStyle/>
          <a:p>
            <a:r>
              <a:rPr sz="1867" spc="13" dirty="0">
                <a:latin typeface="Arial"/>
                <a:cs typeface="Arial"/>
              </a:rPr>
              <a:t>F(x)</a:t>
            </a:r>
            <a:endParaRPr sz="1867">
              <a:latin typeface="Arial"/>
              <a:cs typeface="Arial"/>
            </a:endParaRPr>
          </a:p>
        </p:txBody>
      </p:sp>
      <p:pic>
        <p:nvPicPr>
          <p:cNvPr id="3144" name="Image"/>
          <p:cNvPicPr>
            <a:picLocks noChangeAspect="1"/>
          </p:cNvPicPr>
          <p:nvPr/>
        </p:nvPicPr>
        <p:blipFill>
          <a:blip r:embed="rId90">
            <a:extLst>
              <a:ext uri="{28A0092B-C50C-407E-A947-70E740481C1C}">
                <a14:useLocalDpi xmlns:a14="http://schemas.microsoft.com/office/drawing/2010/main" val="0"/>
              </a:ext>
            </a:extLst>
          </a:blip>
          <a:stretch>
            <a:fillRect/>
          </a:stretch>
        </p:blipFill>
        <p:spPr>
          <a:xfrm>
            <a:off x="6207461" y="1697933"/>
            <a:ext cx="868400" cy="357200"/>
          </a:xfrm>
          <a:prstGeom prst="rect">
            <a:avLst/>
          </a:prstGeom>
        </p:spPr>
      </p:pic>
      <p:sp>
        <p:nvSpPr>
          <p:cNvPr id="44" name="text 1"/>
          <p:cNvSpPr txBox="1"/>
          <p:nvPr/>
        </p:nvSpPr>
        <p:spPr>
          <a:xfrm>
            <a:off x="6444121" y="1791834"/>
            <a:ext cx="405817" cy="287323"/>
          </a:xfrm>
          <a:prstGeom prst="rect">
            <a:avLst/>
          </a:prstGeom>
        </p:spPr>
        <p:txBody>
          <a:bodyPr vert="horz" wrap="none" lIns="0" tIns="0" rIns="0" bIns="0" rtlCol="0">
            <a:spAutoFit/>
          </a:bodyPr>
          <a:lstStyle/>
          <a:p>
            <a:r>
              <a:rPr sz="1867" spc="13" dirty="0">
                <a:latin typeface="Arial"/>
                <a:cs typeface="Arial"/>
              </a:rPr>
              <a:t>relu</a:t>
            </a:r>
            <a:endParaRPr sz="1867">
              <a:latin typeface="Arial"/>
              <a:cs typeface="Arial"/>
            </a:endParaRPr>
          </a:p>
        </p:txBody>
      </p:sp>
      <p:pic>
        <p:nvPicPr>
          <p:cNvPr id="3145" name="Image"/>
          <p:cNvPicPr>
            <a:picLocks noChangeAspect="1"/>
          </p:cNvPicPr>
          <p:nvPr/>
        </p:nvPicPr>
        <p:blipFill>
          <a:blip r:embed="rId99">
            <a:extLst>
              <a:ext uri="{28A0092B-C50C-407E-A947-70E740481C1C}">
                <a14:useLocalDpi xmlns:a14="http://schemas.microsoft.com/office/drawing/2010/main" val="0"/>
              </a:ext>
            </a:extLst>
          </a:blip>
          <a:stretch>
            <a:fillRect/>
          </a:stretch>
        </p:blipFill>
        <p:spPr>
          <a:xfrm>
            <a:off x="6263674" y="1708587"/>
            <a:ext cx="12700" cy="312499"/>
          </a:xfrm>
          <a:prstGeom prst="rect">
            <a:avLst/>
          </a:prstGeom>
        </p:spPr>
      </p:pic>
      <p:pic>
        <p:nvPicPr>
          <p:cNvPr id="3146" name="Image"/>
          <p:cNvPicPr>
            <a:picLocks noChangeAspect="1"/>
          </p:cNvPicPr>
          <p:nvPr/>
        </p:nvPicPr>
        <p:blipFill>
          <a:blip r:embed="rId100">
            <a:extLst>
              <a:ext uri="{28A0092B-C50C-407E-A947-70E740481C1C}">
                <a14:useLocalDpi xmlns:a14="http://schemas.microsoft.com/office/drawing/2010/main" val="0"/>
              </a:ext>
            </a:extLst>
          </a:blip>
          <a:stretch>
            <a:fillRect/>
          </a:stretch>
        </p:blipFill>
        <p:spPr>
          <a:xfrm>
            <a:off x="6242697" y="1650954"/>
            <a:ext cx="54655" cy="70333"/>
          </a:xfrm>
          <a:prstGeom prst="rect">
            <a:avLst/>
          </a:prstGeom>
        </p:spPr>
      </p:pic>
      <p:pic>
        <p:nvPicPr>
          <p:cNvPr id="3147" name="Image"/>
          <p:cNvPicPr>
            <a:picLocks noChangeAspect="1"/>
          </p:cNvPicPr>
          <p:nvPr/>
        </p:nvPicPr>
        <p:blipFill>
          <a:blip r:embed="rId101">
            <a:extLst>
              <a:ext uri="{28A0092B-C50C-407E-A947-70E740481C1C}">
                <a14:useLocalDpi xmlns:a14="http://schemas.microsoft.com/office/drawing/2010/main" val="0"/>
              </a:ext>
            </a:extLst>
          </a:blip>
          <a:stretch>
            <a:fillRect/>
          </a:stretch>
        </p:blipFill>
        <p:spPr>
          <a:xfrm>
            <a:off x="5720667" y="4502073"/>
            <a:ext cx="1056000" cy="519599"/>
          </a:xfrm>
          <a:prstGeom prst="rect">
            <a:avLst/>
          </a:prstGeom>
        </p:spPr>
      </p:pic>
      <p:sp>
        <p:nvSpPr>
          <p:cNvPr id="45" name="text 1"/>
          <p:cNvSpPr txBox="1"/>
          <p:nvPr/>
        </p:nvSpPr>
        <p:spPr>
          <a:xfrm>
            <a:off x="6169650" y="4671373"/>
            <a:ext cx="161967" cy="287323"/>
          </a:xfrm>
          <a:prstGeom prst="rect">
            <a:avLst/>
          </a:prstGeom>
        </p:spPr>
        <p:txBody>
          <a:bodyPr vert="horz" wrap="none" lIns="0" tIns="0" rIns="0" bIns="0" rtlCol="0">
            <a:spAutoFit/>
          </a:bodyPr>
          <a:lstStyle/>
          <a:p>
            <a:r>
              <a:rPr sz="1867" spc="13" dirty="0">
                <a:latin typeface="Arial"/>
                <a:cs typeface="Arial"/>
              </a:rPr>
              <a:t>X</a:t>
            </a:r>
            <a:endParaRPr sz="1867">
              <a:latin typeface="Arial"/>
              <a:cs typeface="Arial"/>
            </a:endParaRPr>
          </a:p>
        </p:txBody>
      </p:sp>
      <p:pic>
        <p:nvPicPr>
          <p:cNvPr id="3148" name="Image"/>
          <p:cNvPicPr>
            <a:picLocks noChangeAspect="1"/>
          </p:cNvPicPr>
          <p:nvPr/>
        </p:nvPicPr>
        <p:blipFill>
          <a:blip r:embed="rId102">
            <a:extLst>
              <a:ext uri="{28A0092B-C50C-407E-A947-70E740481C1C}">
                <a14:useLocalDpi xmlns:a14="http://schemas.microsoft.com/office/drawing/2010/main" val="0"/>
              </a:ext>
            </a:extLst>
          </a:blip>
          <a:stretch>
            <a:fillRect/>
          </a:stretch>
        </p:blipFill>
        <p:spPr>
          <a:xfrm>
            <a:off x="6105683" y="2080825"/>
            <a:ext cx="328683" cy="328681"/>
          </a:xfrm>
          <a:prstGeom prst="rect">
            <a:avLst/>
          </a:prstGeom>
        </p:spPr>
      </p:pic>
      <p:pic>
        <p:nvPicPr>
          <p:cNvPr id="3149" name="Image"/>
          <p:cNvPicPr>
            <a:picLocks noChangeAspect="1"/>
          </p:cNvPicPr>
          <p:nvPr/>
        </p:nvPicPr>
        <p:blipFill>
          <a:blip r:embed="rId103">
            <a:extLst>
              <a:ext uri="{28A0092B-C50C-407E-A947-70E740481C1C}">
                <a14:useLocalDpi xmlns:a14="http://schemas.microsoft.com/office/drawing/2010/main" val="0"/>
              </a:ext>
            </a:extLst>
          </a:blip>
          <a:stretch>
            <a:fillRect/>
          </a:stretch>
        </p:blipFill>
        <p:spPr>
          <a:xfrm>
            <a:off x="6092983" y="2068125"/>
            <a:ext cx="354083" cy="354081"/>
          </a:xfrm>
          <a:prstGeom prst="rect">
            <a:avLst/>
          </a:prstGeom>
        </p:spPr>
      </p:pic>
      <p:pic>
        <p:nvPicPr>
          <p:cNvPr id="3150" name="Image"/>
          <p:cNvPicPr>
            <a:picLocks noChangeAspect="1"/>
          </p:cNvPicPr>
          <p:nvPr/>
        </p:nvPicPr>
        <p:blipFill>
          <a:blip r:embed="rId104">
            <a:extLst>
              <a:ext uri="{28A0092B-C50C-407E-A947-70E740481C1C}">
                <a14:useLocalDpi xmlns:a14="http://schemas.microsoft.com/office/drawing/2010/main" val="0"/>
              </a:ext>
            </a:extLst>
          </a:blip>
          <a:stretch>
            <a:fillRect/>
          </a:stretch>
        </p:blipFill>
        <p:spPr>
          <a:xfrm>
            <a:off x="6180339" y="2155479"/>
            <a:ext cx="179372" cy="179372"/>
          </a:xfrm>
          <a:prstGeom prst="rect">
            <a:avLst/>
          </a:prstGeom>
        </p:spPr>
      </p:pic>
      <p:pic>
        <p:nvPicPr>
          <p:cNvPr id="3151" name="Image"/>
          <p:cNvPicPr>
            <a:picLocks noChangeAspect="1"/>
          </p:cNvPicPr>
          <p:nvPr/>
        </p:nvPicPr>
        <p:blipFill>
          <a:blip r:embed="rId105">
            <a:extLst>
              <a:ext uri="{28A0092B-C50C-407E-A947-70E740481C1C}">
                <a14:useLocalDpi xmlns:a14="http://schemas.microsoft.com/office/drawing/2010/main" val="0"/>
              </a:ext>
            </a:extLst>
          </a:blip>
          <a:stretch>
            <a:fillRect/>
          </a:stretch>
        </p:blipFill>
        <p:spPr>
          <a:xfrm>
            <a:off x="442633" y="1394067"/>
            <a:ext cx="3894400" cy="1158799"/>
          </a:xfrm>
          <a:prstGeom prst="rect">
            <a:avLst/>
          </a:prstGeom>
        </p:spPr>
      </p:pic>
      <p:sp>
        <p:nvSpPr>
          <p:cNvPr id="46" name="text 1"/>
          <p:cNvSpPr txBox="1"/>
          <p:nvPr/>
        </p:nvSpPr>
        <p:spPr>
          <a:xfrm>
            <a:off x="556934" y="1571224"/>
            <a:ext cx="3047309" cy="328231"/>
          </a:xfrm>
          <a:prstGeom prst="rect">
            <a:avLst/>
          </a:prstGeom>
        </p:spPr>
        <p:txBody>
          <a:bodyPr vert="horz" wrap="none" lIns="0" tIns="0" rIns="0" bIns="0" rtlCol="0">
            <a:spAutoFit/>
          </a:bodyPr>
          <a:lstStyle/>
          <a:p>
            <a:r>
              <a:rPr sz="2133" spc="13" dirty="0">
                <a:solidFill>
                  <a:srgbClr val="0000FF"/>
                </a:solidFill>
                <a:latin typeface="Arial"/>
                <a:cs typeface="Arial"/>
              </a:rPr>
              <a:t>Full ResNet architecture:</a:t>
            </a:r>
            <a:endParaRPr sz="2133">
              <a:latin typeface="Arial"/>
              <a:cs typeface="Arial"/>
            </a:endParaRPr>
          </a:p>
        </p:txBody>
      </p:sp>
      <p:sp>
        <p:nvSpPr>
          <p:cNvPr id="47" name="text 1"/>
          <p:cNvSpPr txBox="1"/>
          <p:nvPr/>
        </p:nvSpPr>
        <p:spPr>
          <a:xfrm>
            <a:off x="771533" y="1901424"/>
            <a:ext cx="93039" cy="328231"/>
          </a:xfrm>
          <a:prstGeom prst="rect">
            <a:avLst/>
          </a:prstGeom>
        </p:spPr>
        <p:txBody>
          <a:bodyPr vert="horz" wrap="none" lIns="0" tIns="0" rIns="0" bIns="0" rtlCol="0">
            <a:spAutoFit/>
          </a:bodyPr>
          <a:lstStyle/>
          <a:p>
            <a:r>
              <a:rPr sz="2133" spc="13" dirty="0">
                <a:solidFill>
                  <a:srgbClr val="0000FF"/>
                </a:solidFill>
                <a:latin typeface="Arial"/>
                <a:cs typeface="Arial"/>
              </a:rPr>
              <a:t>-</a:t>
            </a:r>
            <a:endParaRPr sz="2133">
              <a:latin typeface="Arial"/>
              <a:cs typeface="Arial"/>
            </a:endParaRPr>
          </a:p>
        </p:txBody>
      </p:sp>
      <p:sp>
        <p:nvSpPr>
          <p:cNvPr id="48" name="text 1"/>
          <p:cNvSpPr txBox="1"/>
          <p:nvPr/>
        </p:nvSpPr>
        <p:spPr>
          <a:xfrm>
            <a:off x="1166534" y="1901424"/>
            <a:ext cx="2601418" cy="328231"/>
          </a:xfrm>
          <a:prstGeom prst="rect">
            <a:avLst/>
          </a:prstGeom>
        </p:spPr>
        <p:txBody>
          <a:bodyPr vert="horz" wrap="none" lIns="0" tIns="0" rIns="0" bIns="0" rtlCol="0">
            <a:spAutoFit/>
          </a:bodyPr>
          <a:lstStyle/>
          <a:p>
            <a:r>
              <a:rPr sz="2133" spc="13" dirty="0">
                <a:solidFill>
                  <a:srgbClr val="0000FF"/>
                </a:solidFill>
                <a:latin typeface="Arial"/>
                <a:cs typeface="Arial"/>
              </a:rPr>
              <a:t>Stack residual blocks</a:t>
            </a:r>
            <a:endParaRPr sz="2133">
              <a:latin typeface="Arial"/>
              <a:cs typeface="Arial"/>
            </a:endParaRPr>
          </a:p>
        </p:txBody>
      </p:sp>
      <p:sp>
        <p:nvSpPr>
          <p:cNvPr id="49" name="text 1"/>
          <p:cNvSpPr txBox="1"/>
          <p:nvPr/>
        </p:nvSpPr>
        <p:spPr>
          <a:xfrm>
            <a:off x="771533" y="2231624"/>
            <a:ext cx="93039" cy="328231"/>
          </a:xfrm>
          <a:prstGeom prst="rect">
            <a:avLst/>
          </a:prstGeom>
        </p:spPr>
        <p:txBody>
          <a:bodyPr vert="horz" wrap="none" lIns="0" tIns="0" rIns="0" bIns="0" rtlCol="0">
            <a:spAutoFit/>
          </a:bodyPr>
          <a:lstStyle/>
          <a:p>
            <a:r>
              <a:rPr sz="2133" spc="13" dirty="0">
                <a:solidFill>
                  <a:srgbClr val="0000FF"/>
                </a:solidFill>
                <a:latin typeface="Arial"/>
                <a:cs typeface="Arial"/>
              </a:rPr>
              <a:t>-</a:t>
            </a:r>
            <a:endParaRPr sz="2133">
              <a:latin typeface="Arial"/>
              <a:cs typeface="Arial"/>
            </a:endParaRPr>
          </a:p>
        </p:txBody>
      </p:sp>
      <p:sp>
        <p:nvSpPr>
          <p:cNvPr id="50" name="text 1"/>
          <p:cNvSpPr txBox="1"/>
          <p:nvPr/>
        </p:nvSpPr>
        <p:spPr>
          <a:xfrm>
            <a:off x="1166533" y="2231624"/>
            <a:ext cx="3002360" cy="328231"/>
          </a:xfrm>
          <a:prstGeom prst="rect">
            <a:avLst/>
          </a:prstGeom>
        </p:spPr>
        <p:txBody>
          <a:bodyPr vert="horz" wrap="none" lIns="0" tIns="0" rIns="0" bIns="0" rtlCol="0">
            <a:spAutoFit/>
          </a:bodyPr>
          <a:lstStyle/>
          <a:p>
            <a:r>
              <a:rPr sz="2133" spc="13" dirty="0">
                <a:solidFill>
                  <a:srgbClr val="0000FF"/>
                </a:solidFill>
                <a:latin typeface="Arial"/>
                <a:cs typeface="Arial"/>
              </a:rPr>
              <a:t>Every residual block has</a:t>
            </a:r>
            <a:endParaRPr sz="2133">
              <a:latin typeface="Arial"/>
              <a:cs typeface="Arial"/>
            </a:endParaRPr>
          </a:p>
        </p:txBody>
      </p:sp>
      <p:sp>
        <p:nvSpPr>
          <p:cNvPr id="51" name="text 1"/>
          <p:cNvSpPr txBox="1"/>
          <p:nvPr/>
        </p:nvSpPr>
        <p:spPr>
          <a:xfrm>
            <a:off x="1166533" y="2561824"/>
            <a:ext cx="2429768" cy="328231"/>
          </a:xfrm>
          <a:prstGeom prst="rect">
            <a:avLst/>
          </a:prstGeom>
        </p:spPr>
        <p:txBody>
          <a:bodyPr vert="horz" wrap="none" lIns="0" tIns="0" rIns="0" bIns="0" rtlCol="0">
            <a:spAutoFit/>
          </a:bodyPr>
          <a:lstStyle/>
          <a:p>
            <a:r>
              <a:rPr sz="2133" spc="13" dirty="0">
                <a:solidFill>
                  <a:srgbClr val="0000FF"/>
                </a:solidFill>
                <a:latin typeface="Arial"/>
                <a:cs typeface="Arial"/>
              </a:rPr>
              <a:t>two 3x3 conv layers</a:t>
            </a:r>
            <a:endParaRPr sz="2133">
              <a:latin typeface="Arial"/>
              <a:cs typeface="Arial"/>
            </a:endParaRPr>
          </a:p>
        </p:txBody>
      </p:sp>
      <p:sp>
        <p:nvSpPr>
          <p:cNvPr id="52" name="text 1"/>
          <p:cNvSpPr txBox="1"/>
          <p:nvPr/>
        </p:nvSpPr>
        <p:spPr>
          <a:xfrm>
            <a:off x="771533" y="2892024"/>
            <a:ext cx="93039" cy="328231"/>
          </a:xfrm>
          <a:prstGeom prst="rect">
            <a:avLst/>
          </a:prstGeom>
        </p:spPr>
        <p:txBody>
          <a:bodyPr vert="horz" wrap="none" lIns="0" tIns="0" rIns="0" bIns="0" rtlCol="0">
            <a:spAutoFit/>
          </a:bodyPr>
          <a:lstStyle/>
          <a:p>
            <a:r>
              <a:rPr sz="2133" spc="13" dirty="0">
                <a:solidFill>
                  <a:srgbClr val="0000FF"/>
                </a:solidFill>
                <a:latin typeface="Arial"/>
                <a:cs typeface="Arial"/>
              </a:rPr>
              <a:t>-</a:t>
            </a:r>
            <a:endParaRPr sz="2133">
              <a:latin typeface="Arial"/>
              <a:cs typeface="Arial"/>
            </a:endParaRPr>
          </a:p>
        </p:txBody>
      </p:sp>
      <p:sp>
        <p:nvSpPr>
          <p:cNvPr id="53" name="text 1"/>
          <p:cNvSpPr txBox="1"/>
          <p:nvPr/>
        </p:nvSpPr>
        <p:spPr>
          <a:xfrm>
            <a:off x="1166533" y="2892024"/>
            <a:ext cx="2924390" cy="328231"/>
          </a:xfrm>
          <a:prstGeom prst="rect">
            <a:avLst/>
          </a:prstGeom>
        </p:spPr>
        <p:txBody>
          <a:bodyPr vert="horz" wrap="none" lIns="0" tIns="0" rIns="0" bIns="0" rtlCol="0">
            <a:spAutoFit/>
          </a:bodyPr>
          <a:lstStyle/>
          <a:p>
            <a:r>
              <a:rPr sz="2133" spc="13" dirty="0">
                <a:solidFill>
                  <a:srgbClr val="0000FF"/>
                </a:solidFill>
                <a:latin typeface="Arial"/>
                <a:cs typeface="Arial"/>
              </a:rPr>
              <a:t>Periodically, double # of</a:t>
            </a:r>
            <a:endParaRPr sz="2133">
              <a:latin typeface="Arial"/>
              <a:cs typeface="Arial"/>
            </a:endParaRPr>
          </a:p>
        </p:txBody>
      </p:sp>
      <p:sp>
        <p:nvSpPr>
          <p:cNvPr id="54" name="text 1"/>
          <p:cNvSpPr txBox="1"/>
          <p:nvPr/>
        </p:nvSpPr>
        <p:spPr>
          <a:xfrm>
            <a:off x="1166533" y="3222224"/>
            <a:ext cx="2832314" cy="328231"/>
          </a:xfrm>
          <a:prstGeom prst="rect">
            <a:avLst/>
          </a:prstGeom>
        </p:spPr>
        <p:txBody>
          <a:bodyPr vert="horz" wrap="none" lIns="0" tIns="0" rIns="0" bIns="0" rtlCol="0">
            <a:spAutoFit/>
          </a:bodyPr>
          <a:lstStyle/>
          <a:p>
            <a:r>
              <a:rPr sz="2133" spc="13" dirty="0">
                <a:solidFill>
                  <a:srgbClr val="0000FF"/>
                </a:solidFill>
                <a:latin typeface="Arial"/>
                <a:cs typeface="Arial"/>
              </a:rPr>
              <a:t>filters and downsample</a:t>
            </a:r>
            <a:endParaRPr sz="2133">
              <a:latin typeface="Arial"/>
              <a:cs typeface="Arial"/>
            </a:endParaRPr>
          </a:p>
        </p:txBody>
      </p:sp>
      <p:sp>
        <p:nvSpPr>
          <p:cNvPr id="55" name="text 1"/>
          <p:cNvSpPr txBox="1"/>
          <p:nvPr/>
        </p:nvSpPr>
        <p:spPr>
          <a:xfrm>
            <a:off x="1166534" y="3552424"/>
            <a:ext cx="2728247" cy="328231"/>
          </a:xfrm>
          <a:prstGeom prst="rect">
            <a:avLst/>
          </a:prstGeom>
        </p:spPr>
        <p:txBody>
          <a:bodyPr vert="horz" wrap="none" lIns="0" tIns="0" rIns="0" bIns="0" rtlCol="0">
            <a:spAutoFit/>
          </a:bodyPr>
          <a:lstStyle/>
          <a:p>
            <a:r>
              <a:rPr sz="2133" spc="13" dirty="0">
                <a:solidFill>
                  <a:srgbClr val="0000FF"/>
                </a:solidFill>
                <a:latin typeface="Arial"/>
                <a:cs typeface="Arial"/>
              </a:rPr>
              <a:t>spatially using stride 2</a:t>
            </a:r>
            <a:endParaRPr sz="2133">
              <a:latin typeface="Arial"/>
              <a:cs typeface="Arial"/>
            </a:endParaRPr>
          </a:p>
        </p:txBody>
      </p:sp>
      <p:sp>
        <p:nvSpPr>
          <p:cNvPr id="56" name="text 1"/>
          <p:cNvSpPr txBox="1"/>
          <p:nvPr/>
        </p:nvSpPr>
        <p:spPr>
          <a:xfrm>
            <a:off x="1166533" y="3882624"/>
            <a:ext cx="2726516" cy="328231"/>
          </a:xfrm>
          <a:prstGeom prst="rect">
            <a:avLst/>
          </a:prstGeom>
        </p:spPr>
        <p:txBody>
          <a:bodyPr vert="horz" wrap="none" lIns="0" tIns="0" rIns="0" bIns="0" rtlCol="0">
            <a:spAutoFit/>
          </a:bodyPr>
          <a:lstStyle/>
          <a:p>
            <a:r>
              <a:rPr sz="2133" spc="13" dirty="0">
                <a:solidFill>
                  <a:srgbClr val="0000FF"/>
                </a:solidFill>
                <a:latin typeface="Arial"/>
                <a:cs typeface="Arial"/>
              </a:rPr>
              <a:t>(/2 in each dimension)</a:t>
            </a:r>
            <a:endParaRPr sz="2133">
              <a:latin typeface="Arial"/>
              <a:cs typeface="Arial"/>
            </a:endParaRPr>
          </a:p>
        </p:txBody>
      </p:sp>
      <p:sp>
        <p:nvSpPr>
          <p:cNvPr id="57" name="text 1"/>
          <p:cNvSpPr txBox="1"/>
          <p:nvPr/>
        </p:nvSpPr>
        <p:spPr>
          <a:xfrm>
            <a:off x="771533" y="4212824"/>
            <a:ext cx="93039" cy="328231"/>
          </a:xfrm>
          <a:prstGeom prst="rect">
            <a:avLst/>
          </a:prstGeom>
        </p:spPr>
        <p:txBody>
          <a:bodyPr vert="horz" wrap="none" lIns="0" tIns="0" rIns="0" bIns="0" rtlCol="0">
            <a:spAutoFit/>
          </a:bodyPr>
          <a:lstStyle/>
          <a:p>
            <a:r>
              <a:rPr sz="2133" spc="13" dirty="0">
                <a:solidFill>
                  <a:srgbClr val="0000FF"/>
                </a:solidFill>
                <a:latin typeface="Arial"/>
                <a:cs typeface="Arial"/>
              </a:rPr>
              <a:t>-</a:t>
            </a:r>
            <a:endParaRPr sz="2133">
              <a:latin typeface="Arial"/>
              <a:cs typeface="Arial"/>
            </a:endParaRPr>
          </a:p>
        </p:txBody>
      </p:sp>
      <p:sp>
        <p:nvSpPr>
          <p:cNvPr id="58" name="text 1"/>
          <p:cNvSpPr txBox="1"/>
          <p:nvPr/>
        </p:nvSpPr>
        <p:spPr>
          <a:xfrm>
            <a:off x="1166533" y="4212824"/>
            <a:ext cx="2866106" cy="328231"/>
          </a:xfrm>
          <a:prstGeom prst="rect">
            <a:avLst/>
          </a:prstGeom>
        </p:spPr>
        <p:txBody>
          <a:bodyPr vert="horz" wrap="none" lIns="0" tIns="0" rIns="0" bIns="0" rtlCol="0">
            <a:spAutoFit/>
          </a:bodyPr>
          <a:lstStyle/>
          <a:p>
            <a:r>
              <a:rPr sz="2133" spc="13" dirty="0">
                <a:solidFill>
                  <a:srgbClr val="0000FF"/>
                </a:solidFill>
                <a:latin typeface="Arial"/>
                <a:cs typeface="Arial"/>
              </a:rPr>
              <a:t>Additional conv layer at</a:t>
            </a:r>
            <a:endParaRPr sz="2133">
              <a:latin typeface="Arial"/>
              <a:cs typeface="Arial"/>
            </a:endParaRPr>
          </a:p>
        </p:txBody>
      </p:sp>
      <p:sp>
        <p:nvSpPr>
          <p:cNvPr id="59" name="text 1"/>
          <p:cNvSpPr txBox="1"/>
          <p:nvPr/>
        </p:nvSpPr>
        <p:spPr>
          <a:xfrm>
            <a:off x="1166534" y="4543025"/>
            <a:ext cx="1664751" cy="328231"/>
          </a:xfrm>
          <a:prstGeom prst="rect">
            <a:avLst/>
          </a:prstGeom>
        </p:spPr>
        <p:txBody>
          <a:bodyPr vert="horz" wrap="none" lIns="0" tIns="0" rIns="0" bIns="0" rtlCol="0">
            <a:spAutoFit/>
          </a:bodyPr>
          <a:lstStyle/>
          <a:p>
            <a:r>
              <a:rPr sz="2133" spc="13" dirty="0">
                <a:solidFill>
                  <a:srgbClr val="0000FF"/>
                </a:solidFill>
                <a:latin typeface="Arial"/>
                <a:cs typeface="Arial"/>
              </a:rPr>
              <a:t>the beginning</a:t>
            </a:r>
            <a:endParaRPr sz="2133">
              <a:latin typeface="Arial"/>
              <a:cs typeface="Arial"/>
            </a:endParaRPr>
          </a:p>
        </p:txBody>
      </p:sp>
      <p:pic>
        <p:nvPicPr>
          <p:cNvPr id="3152" name="Image"/>
          <p:cNvPicPr>
            <a:picLocks noChangeAspect="1"/>
          </p:cNvPicPr>
          <p:nvPr/>
        </p:nvPicPr>
        <p:blipFill>
          <a:blip r:embed="rId106">
            <a:extLst>
              <a:ext uri="{28A0092B-C50C-407E-A947-70E740481C1C}">
                <a14:useLocalDpi xmlns:a14="http://schemas.microsoft.com/office/drawing/2010/main" val="0"/>
              </a:ext>
            </a:extLst>
          </a:blip>
          <a:stretch>
            <a:fillRect/>
          </a:stretch>
        </p:blipFill>
        <p:spPr>
          <a:xfrm>
            <a:off x="8241767" y="1660000"/>
            <a:ext cx="291600" cy="3766400"/>
          </a:xfrm>
          <a:prstGeom prst="rect">
            <a:avLst/>
          </a:prstGeom>
        </p:spPr>
      </p:pic>
      <p:pic>
        <p:nvPicPr>
          <p:cNvPr id="3153" name="Image"/>
          <p:cNvPicPr>
            <a:picLocks noChangeAspect="1"/>
          </p:cNvPicPr>
          <p:nvPr/>
        </p:nvPicPr>
        <p:blipFill>
          <a:blip r:embed="rId106">
            <a:extLst>
              <a:ext uri="{28A0092B-C50C-407E-A947-70E740481C1C}">
                <a14:useLocalDpi xmlns:a14="http://schemas.microsoft.com/office/drawing/2010/main" val="0"/>
              </a:ext>
            </a:extLst>
          </a:blip>
          <a:stretch>
            <a:fillRect/>
          </a:stretch>
        </p:blipFill>
        <p:spPr>
          <a:xfrm>
            <a:off x="8241767" y="1660000"/>
            <a:ext cx="291600" cy="3766400"/>
          </a:xfrm>
          <a:prstGeom prst="rect">
            <a:avLst/>
          </a:prstGeom>
        </p:spPr>
      </p:pic>
      <p:pic>
        <p:nvPicPr>
          <p:cNvPr id="3154" name="Image"/>
          <p:cNvPicPr>
            <a:picLocks noChangeAspect="1"/>
          </p:cNvPicPr>
          <p:nvPr/>
        </p:nvPicPr>
        <p:blipFill>
          <a:blip r:embed="rId107">
            <a:extLst>
              <a:ext uri="{28A0092B-C50C-407E-A947-70E740481C1C}">
                <a14:useLocalDpi xmlns:a14="http://schemas.microsoft.com/office/drawing/2010/main" val="0"/>
              </a:ext>
            </a:extLst>
          </a:blip>
          <a:stretch>
            <a:fillRect/>
          </a:stretch>
        </p:blipFill>
        <p:spPr>
          <a:xfrm>
            <a:off x="8229067" y="1647300"/>
            <a:ext cx="317000" cy="3791800"/>
          </a:xfrm>
          <a:prstGeom prst="rect">
            <a:avLst/>
          </a:prstGeom>
        </p:spPr>
      </p:pic>
      <p:pic>
        <p:nvPicPr>
          <p:cNvPr id="3155" name="Image"/>
          <p:cNvPicPr>
            <a:picLocks noChangeAspect="1"/>
          </p:cNvPicPr>
          <p:nvPr/>
        </p:nvPicPr>
        <p:blipFill>
          <a:blip r:embed="rId108">
            <a:extLst>
              <a:ext uri="{28A0092B-C50C-407E-A947-70E740481C1C}">
                <a14:useLocalDpi xmlns:a14="http://schemas.microsoft.com/office/drawing/2010/main" val="0"/>
              </a:ext>
            </a:extLst>
          </a:blip>
          <a:stretch>
            <a:fillRect/>
          </a:stretch>
        </p:blipFill>
        <p:spPr>
          <a:xfrm>
            <a:off x="8520667" y="3813500"/>
            <a:ext cx="547000" cy="25400"/>
          </a:xfrm>
          <a:prstGeom prst="rect">
            <a:avLst/>
          </a:prstGeom>
        </p:spPr>
      </p:pic>
      <p:pic>
        <p:nvPicPr>
          <p:cNvPr id="3156" name="Image"/>
          <p:cNvPicPr>
            <a:picLocks noChangeAspect="1"/>
          </p:cNvPicPr>
          <p:nvPr/>
        </p:nvPicPr>
        <p:blipFill>
          <a:blip r:embed="rId109">
            <a:extLst>
              <a:ext uri="{28A0092B-C50C-407E-A947-70E740481C1C}">
                <a14:useLocalDpi xmlns:a14="http://schemas.microsoft.com/office/drawing/2010/main" val="0"/>
              </a:ext>
            </a:extLst>
          </a:blip>
          <a:stretch>
            <a:fillRect/>
          </a:stretch>
        </p:blipFill>
        <p:spPr>
          <a:xfrm>
            <a:off x="10961000" y="5510433"/>
            <a:ext cx="1066000" cy="315200"/>
          </a:xfrm>
          <a:prstGeom prst="rect">
            <a:avLst/>
          </a:prstGeom>
        </p:spPr>
      </p:pic>
      <p:sp>
        <p:nvSpPr>
          <p:cNvPr id="60" name="text 1"/>
          <p:cNvSpPr txBox="1"/>
          <p:nvPr/>
        </p:nvSpPr>
        <p:spPr>
          <a:xfrm>
            <a:off x="11075301" y="5664019"/>
            <a:ext cx="773225" cy="205121"/>
          </a:xfrm>
          <a:prstGeom prst="rect">
            <a:avLst/>
          </a:prstGeom>
        </p:spPr>
        <p:txBody>
          <a:bodyPr vert="horz" wrap="none" lIns="0" tIns="0" rIns="0" bIns="0" rtlCol="0">
            <a:spAutoFit/>
          </a:bodyPr>
          <a:lstStyle/>
          <a:p>
            <a:r>
              <a:rPr sz="1333" spc="13" dirty="0">
                <a:solidFill>
                  <a:srgbClr val="0000FF"/>
                </a:solidFill>
                <a:latin typeface="Arial"/>
                <a:cs typeface="Arial"/>
              </a:rPr>
              <a:t>Beginning</a:t>
            </a:r>
            <a:endParaRPr sz="1333">
              <a:latin typeface="Arial"/>
              <a:cs typeface="Arial"/>
            </a:endParaRPr>
          </a:p>
        </p:txBody>
      </p:sp>
      <p:sp>
        <p:nvSpPr>
          <p:cNvPr id="61" name="text 1"/>
          <p:cNvSpPr txBox="1"/>
          <p:nvPr/>
        </p:nvSpPr>
        <p:spPr>
          <a:xfrm>
            <a:off x="11075300" y="5867219"/>
            <a:ext cx="794128" cy="205121"/>
          </a:xfrm>
          <a:prstGeom prst="rect">
            <a:avLst/>
          </a:prstGeom>
        </p:spPr>
        <p:txBody>
          <a:bodyPr vert="horz" wrap="none" lIns="0" tIns="0" rIns="0" bIns="0" rtlCol="0">
            <a:spAutoFit/>
          </a:bodyPr>
          <a:lstStyle/>
          <a:p>
            <a:r>
              <a:rPr sz="1333" spc="13" dirty="0">
                <a:solidFill>
                  <a:srgbClr val="0000FF"/>
                </a:solidFill>
                <a:latin typeface="Arial"/>
                <a:cs typeface="Arial"/>
              </a:rPr>
              <a:t>conv layer</a:t>
            </a:r>
            <a:endParaRPr sz="1333">
              <a:latin typeface="Arial"/>
              <a:cs typeface="Arial"/>
            </a:endParaRPr>
          </a:p>
        </p:txBody>
      </p:sp>
      <p:pic>
        <p:nvPicPr>
          <p:cNvPr id="3157" name="Image"/>
          <p:cNvPicPr>
            <a:picLocks noChangeAspect="1"/>
          </p:cNvPicPr>
          <p:nvPr/>
        </p:nvPicPr>
        <p:blipFill>
          <a:blip r:embed="rId110">
            <a:extLst>
              <a:ext uri="{28A0092B-C50C-407E-A947-70E740481C1C}">
                <a14:useLocalDpi xmlns:a14="http://schemas.microsoft.com/office/drawing/2010/main" val="0"/>
              </a:ext>
            </a:extLst>
          </a:blip>
          <a:stretch>
            <a:fillRect/>
          </a:stretch>
        </p:blipFill>
        <p:spPr>
          <a:xfrm>
            <a:off x="10257299" y="5764700"/>
            <a:ext cx="703600" cy="2800"/>
          </a:xfrm>
          <a:prstGeom prst="rect">
            <a:avLst/>
          </a:prstGeom>
        </p:spPr>
      </p:pic>
      <p:pic>
        <p:nvPicPr>
          <p:cNvPr id="3158" name="Image"/>
          <p:cNvPicPr>
            <a:picLocks noChangeAspect="1"/>
          </p:cNvPicPr>
          <p:nvPr/>
        </p:nvPicPr>
        <p:blipFill>
          <a:blip r:embed="rId111">
            <a:extLst>
              <a:ext uri="{28A0092B-C50C-407E-A947-70E740481C1C}">
                <a14:useLocalDpi xmlns:a14="http://schemas.microsoft.com/office/drawing/2010/main" val="0"/>
              </a:ext>
            </a:extLst>
          </a:blip>
          <a:stretch>
            <a:fillRect/>
          </a:stretch>
        </p:blipFill>
        <p:spPr>
          <a:xfrm>
            <a:off x="10397000" y="5752001"/>
            <a:ext cx="576601" cy="27593"/>
          </a:xfrm>
          <a:prstGeom prst="rect">
            <a:avLst/>
          </a:prstGeom>
        </p:spPr>
      </p:pic>
      <p:pic>
        <p:nvPicPr>
          <p:cNvPr id="3159" name="Image"/>
          <p:cNvPicPr>
            <a:picLocks noChangeAspect="1"/>
          </p:cNvPicPr>
          <p:nvPr/>
        </p:nvPicPr>
        <p:blipFill>
          <a:blip r:embed="rId112">
            <a:extLst>
              <a:ext uri="{28A0092B-C50C-407E-A947-70E740481C1C}">
                <a14:useLocalDpi xmlns:a14="http://schemas.microsoft.com/office/drawing/2010/main" val="0"/>
              </a:ext>
            </a:extLst>
          </a:blip>
          <a:stretch>
            <a:fillRect/>
          </a:stretch>
        </p:blipFill>
        <p:spPr>
          <a:xfrm>
            <a:off x="10281733" y="5712240"/>
            <a:ext cx="140833" cy="109307"/>
          </a:xfrm>
          <a:prstGeom prst="rect">
            <a:avLst/>
          </a:prstGeom>
        </p:spPr>
      </p:pic>
      <p:sp>
        <p:nvSpPr>
          <p:cNvPr id="194" name="Rectangle 4"/>
          <p:cNvSpPr/>
          <p:nvPr/>
        </p:nvSpPr>
        <p:spPr>
          <a:xfrm>
            <a:off x="-3017" y="273316"/>
            <a:ext cx="12192000" cy="1183897"/>
          </a:xfrm>
          <a:prstGeom prst="rect">
            <a:avLst/>
          </a:prstGeom>
          <a:gradFill flip="none" rotWithShape="1">
            <a:gsLst>
              <a:gs pos="100000">
                <a:schemeClr val="bg2"/>
              </a:gs>
              <a:gs pos="50000">
                <a:schemeClr val="accent3">
                  <a:tint val="44500"/>
                  <a:satMod val="160000"/>
                  <a:alpha val="12000"/>
                </a:schemeClr>
              </a:gs>
            </a:gsLst>
            <a:lin ang="108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1"/>
            <a:r>
              <a:rPr lang="en-US" sz="3600" b="1">
                <a:solidFill>
                  <a:schemeClr val="tx1"/>
                </a:solidFill>
                <a:latin typeface="Arial"/>
                <a:cs typeface="Arial"/>
              </a:rPr>
              <a:t>ResNet Architecture</a:t>
            </a:r>
            <a:endParaRPr lang="en-US" sz="3600" b="1" dirty="0">
              <a:solidFill>
                <a:schemeClr val="tx1"/>
              </a:solidFill>
              <a:latin typeface="Arial"/>
              <a:cs typeface="Arial"/>
            </a:endParaRPr>
          </a:p>
        </p:txBody>
      </p:sp>
      <p:graphicFrame>
        <p:nvGraphicFramePr>
          <p:cNvPr id="195" name="דיאגרמה 194"/>
          <p:cNvGraphicFramePr/>
          <p:nvPr>
            <p:extLst>
              <p:ext uri="{D42A27DB-BD31-4B8C-83A1-F6EECF244321}">
                <p14:modId xmlns:p14="http://schemas.microsoft.com/office/powerpoint/2010/main" val="2372721458"/>
              </p:ext>
            </p:extLst>
          </p:nvPr>
        </p:nvGraphicFramePr>
        <p:xfrm>
          <a:off x="333375" y="6091876"/>
          <a:ext cx="11525250" cy="613724"/>
        </p:xfrm>
        <a:graphic>
          <a:graphicData uri="http://schemas.openxmlformats.org/drawingml/2006/diagram">
            <dgm:relIds xmlns:dgm="http://schemas.openxmlformats.org/drawingml/2006/diagram" xmlns:r="http://schemas.openxmlformats.org/officeDocument/2006/relationships" r:dm="rId113" r:lo="rId114" r:qs="rId115" r:cs="rId116"/>
          </a:graphicData>
        </a:graphic>
      </p:graphicFrame>
    </p:spTree>
    <p:extLst>
      <p:ext uri="{BB962C8B-B14F-4D97-AF65-F5344CB8AC3E}">
        <p14:creationId xmlns:p14="http://schemas.microsoft.com/office/powerpoint/2010/main" val="2596567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1"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170"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9199" y="5870701"/>
            <a:ext cx="1160400" cy="123599"/>
          </a:xfrm>
          <a:prstGeom prst="rect">
            <a:avLst/>
          </a:prstGeom>
        </p:spPr>
      </p:pic>
      <p:pic>
        <p:nvPicPr>
          <p:cNvPr id="3171" name="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6499" y="5858001"/>
            <a:ext cx="1185800" cy="148999"/>
          </a:xfrm>
          <a:prstGeom prst="rect">
            <a:avLst/>
          </a:prstGeom>
        </p:spPr>
      </p:pic>
      <p:sp>
        <p:nvSpPr>
          <p:cNvPr id="8" name="text 1"/>
          <p:cNvSpPr txBox="1"/>
          <p:nvPr/>
        </p:nvSpPr>
        <p:spPr>
          <a:xfrm>
            <a:off x="9551069" y="5891929"/>
            <a:ext cx="277640" cy="143565"/>
          </a:xfrm>
          <a:prstGeom prst="rect">
            <a:avLst/>
          </a:prstGeom>
        </p:spPr>
        <p:txBody>
          <a:bodyPr vert="horz" wrap="none" lIns="0" tIns="0" rIns="0" bIns="0" rtlCol="0">
            <a:spAutoFit/>
          </a:bodyPr>
          <a:lstStyle/>
          <a:p>
            <a:r>
              <a:rPr sz="933" spc="13" dirty="0">
                <a:solidFill>
                  <a:srgbClr val="434343"/>
                </a:solidFill>
                <a:latin typeface="Arial"/>
                <a:cs typeface="Arial"/>
              </a:rPr>
              <a:t>Input</a:t>
            </a:r>
            <a:endParaRPr sz="933">
              <a:latin typeface="Arial"/>
              <a:cs typeface="Arial"/>
            </a:endParaRPr>
          </a:p>
        </p:txBody>
      </p:sp>
      <p:pic>
        <p:nvPicPr>
          <p:cNvPr id="3172" name="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3389" y="270667"/>
            <a:ext cx="1160400" cy="123600"/>
          </a:xfrm>
          <a:prstGeom prst="rect">
            <a:avLst/>
          </a:prstGeom>
        </p:spPr>
      </p:pic>
      <p:pic>
        <p:nvPicPr>
          <p:cNvPr id="3173" name="Imag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0689" y="257967"/>
            <a:ext cx="1185800" cy="149000"/>
          </a:xfrm>
          <a:prstGeom prst="rect">
            <a:avLst/>
          </a:prstGeom>
        </p:spPr>
      </p:pic>
      <p:sp>
        <p:nvSpPr>
          <p:cNvPr id="9" name="text 1"/>
          <p:cNvSpPr txBox="1"/>
          <p:nvPr/>
        </p:nvSpPr>
        <p:spPr>
          <a:xfrm>
            <a:off x="9471905" y="291894"/>
            <a:ext cx="452496" cy="143565"/>
          </a:xfrm>
          <a:prstGeom prst="rect">
            <a:avLst/>
          </a:prstGeom>
        </p:spPr>
        <p:txBody>
          <a:bodyPr vert="horz" wrap="none" lIns="0" tIns="0" rIns="0" bIns="0" rtlCol="0">
            <a:spAutoFit/>
          </a:bodyPr>
          <a:lstStyle/>
          <a:p>
            <a:r>
              <a:rPr sz="933" spc="13" dirty="0">
                <a:solidFill>
                  <a:srgbClr val="FF0000"/>
                </a:solidFill>
                <a:latin typeface="Arial"/>
                <a:cs typeface="Arial"/>
              </a:rPr>
              <a:t>Softmax</a:t>
            </a:r>
            <a:endParaRPr sz="933">
              <a:latin typeface="Arial"/>
              <a:cs typeface="Arial"/>
            </a:endParaRPr>
          </a:p>
        </p:txBody>
      </p:sp>
      <p:pic>
        <p:nvPicPr>
          <p:cNvPr id="3174" name="Imag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99181" y="5044404"/>
            <a:ext cx="1160400" cy="123600"/>
          </a:xfrm>
          <a:prstGeom prst="rect">
            <a:avLst/>
          </a:prstGeom>
        </p:spPr>
      </p:pic>
      <p:pic>
        <p:nvPicPr>
          <p:cNvPr id="3175" name="Imag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86481" y="5031704"/>
            <a:ext cx="1185800" cy="149000"/>
          </a:xfrm>
          <a:prstGeom prst="rect">
            <a:avLst/>
          </a:prstGeom>
        </p:spPr>
      </p:pic>
      <p:sp>
        <p:nvSpPr>
          <p:cNvPr id="10" name="text 1"/>
          <p:cNvSpPr txBox="1"/>
          <p:nvPr/>
        </p:nvSpPr>
        <p:spPr>
          <a:xfrm>
            <a:off x="9346829" y="5065633"/>
            <a:ext cx="702885" cy="143565"/>
          </a:xfrm>
          <a:prstGeom prst="rect">
            <a:avLst/>
          </a:prstGeom>
        </p:spPr>
        <p:txBody>
          <a:bodyPr vert="horz" wrap="none" lIns="0" tIns="0" rIns="0" bIns="0" rtlCol="0">
            <a:spAutoFit/>
          </a:bodyPr>
          <a:lstStyle/>
          <a:p>
            <a:r>
              <a:rPr sz="933" spc="13" dirty="0">
                <a:solidFill>
                  <a:srgbClr val="741B47"/>
                </a:solidFill>
                <a:latin typeface="Arial"/>
                <a:cs typeface="Arial"/>
              </a:rPr>
              <a:t>3x3 conv, 64</a:t>
            </a:r>
            <a:endParaRPr sz="933">
              <a:latin typeface="Arial"/>
              <a:cs typeface="Arial"/>
            </a:endParaRPr>
          </a:p>
        </p:txBody>
      </p:sp>
      <p:pic>
        <p:nvPicPr>
          <p:cNvPr id="3176" name="Image"/>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96789" y="5690317"/>
            <a:ext cx="1160400" cy="123600"/>
          </a:xfrm>
          <a:prstGeom prst="rect">
            <a:avLst/>
          </a:prstGeom>
        </p:spPr>
      </p:pic>
      <p:pic>
        <p:nvPicPr>
          <p:cNvPr id="3177" name="Image"/>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84089" y="5677617"/>
            <a:ext cx="1185800" cy="149000"/>
          </a:xfrm>
          <a:prstGeom prst="rect">
            <a:avLst/>
          </a:prstGeom>
        </p:spPr>
      </p:pic>
      <p:sp>
        <p:nvSpPr>
          <p:cNvPr id="11" name="text 1"/>
          <p:cNvSpPr txBox="1"/>
          <p:nvPr/>
        </p:nvSpPr>
        <p:spPr>
          <a:xfrm>
            <a:off x="9242398" y="5711546"/>
            <a:ext cx="913199" cy="143565"/>
          </a:xfrm>
          <a:prstGeom prst="rect">
            <a:avLst/>
          </a:prstGeom>
        </p:spPr>
        <p:txBody>
          <a:bodyPr vert="horz" wrap="none" lIns="0" tIns="0" rIns="0" bIns="0" rtlCol="0">
            <a:spAutoFit/>
          </a:bodyPr>
          <a:lstStyle/>
          <a:p>
            <a:r>
              <a:rPr sz="933" spc="13" dirty="0">
                <a:solidFill>
                  <a:srgbClr val="FF9900"/>
                </a:solidFill>
                <a:latin typeface="Arial"/>
                <a:cs typeface="Arial"/>
              </a:rPr>
              <a:t>7x7 conv, 64, / 2</a:t>
            </a:r>
            <a:endParaRPr sz="933">
              <a:latin typeface="Arial"/>
              <a:cs typeface="Arial"/>
            </a:endParaRPr>
          </a:p>
        </p:txBody>
      </p:sp>
      <p:pic>
        <p:nvPicPr>
          <p:cNvPr id="3178" name="Image"/>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97452" y="451065"/>
            <a:ext cx="1160400" cy="123599"/>
          </a:xfrm>
          <a:prstGeom prst="rect">
            <a:avLst/>
          </a:prstGeom>
        </p:spPr>
      </p:pic>
      <p:pic>
        <p:nvPicPr>
          <p:cNvPr id="3179" name="Image"/>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84752" y="438365"/>
            <a:ext cx="1185800" cy="148999"/>
          </a:xfrm>
          <a:prstGeom prst="rect">
            <a:avLst/>
          </a:prstGeom>
        </p:spPr>
      </p:pic>
      <p:sp>
        <p:nvSpPr>
          <p:cNvPr id="12" name="text 1"/>
          <p:cNvSpPr txBox="1"/>
          <p:nvPr/>
        </p:nvSpPr>
        <p:spPr>
          <a:xfrm>
            <a:off x="9455903" y="472291"/>
            <a:ext cx="474938" cy="143565"/>
          </a:xfrm>
          <a:prstGeom prst="rect">
            <a:avLst/>
          </a:prstGeom>
        </p:spPr>
        <p:txBody>
          <a:bodyPr vert="horz" wrap="none" lIns="0" tIns="0" rIns="0" bIns="0" rtlCol="0">
            <a:spAutoFit/>
          </a:bodyPr>
          <a:lstStyle/>
          <a:p>
            <a:r>
              <a:rPr sz="933" spc="13" dirty="0">
                <a:solidFill>
                  <a:srgbClr val="38761D"/>
                </a:solidFill>
                <a:latin typeface="Arial"/>
                <a:cs typeface="Arial"/>
              </a:rPr>
              <a:t>FC 1000</a:t>
            </a:r>
            <a:endParaRPr sz="933">
              <a:latin typeface="Arial"/>
              <a:cs typeface="Arial"/>
            </a:endParaRPr>
          </a:p>
        </p:txBody>
      </p:sp>
      <p:pic>
        <p:nvPicPr>
          <p:cNvPr id="3180" name="Image"/>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099181" y="5510444"/>
            <a:ext cx="1160400" cy="123600"/>
          </a:xfrm>
          <a:prstGeom prst="rect">
            <a:avLst/>
          </a:prstGeom>
        </p:spPr>
      </p:pic>
      <p:pic>
        <p:nvPicPr>
          <p:cNvPr id="3181" name="Image"/>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086481" y="5497744"/>
            <a:ext cx="1185800" cy="149000"/>
          </a:xfrm>
          <a:prstGeom prst="rect">
            <a:avLst/>
          </a:prstGeom>
        </p:spPr>
      </p:pic>
      <p:sp>
        <p:nvSpPr>
          <p:cNvPr id="13" name="text 1"/>
          <p:cNvSpPr txBox="1"/>
          <p:nvPr/>
        </p:nvSpPr>
        <p:spPr>
          <a:xfrm>
            <a:off x="9565224" y="5531674"/>
            <a:ext cx="248722" cy="143565"/>
          </a:xfrm>
          <a:prstGeom prst="rect">
            <a:avLst/>
          </a:prstGeom>
        </p:spPr>
        <p:txBody>
          <a:bodyPr vert="horz" wrap="none" lIns="0" tIns="0" rIns="0" bIns="0" rtlCol="0">
            <a:spAutoFit/>
          </a:bodyPr>
          <a:lstStyle/>
          <a:p>
            <a:r>
              <a:rPr sz="933" spc="13" dirty="0">
                <a:solidFill>
                  <a:srgbClr val="4A86E8"/>
                </a:solidFill>
                <a:latin typeface="Arial"/>
                <a:cs typeface="Arial"/>
              </a:rPr>
              <a:t>Pool</a:t>
            </a:r>
            <a:endParaRPr sz="933">
              <a:latin typeface="Arial"/>
              <a:cs typeface="Arial"/>
            </a:endParaRPr>
          </a:p>
        </p:txBody>
      </p:sp>
      <p:pic>
        <p:nvPicPr>
          <p:cNvPr id="3182" name="Image"/>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099181" y="5218612"/>
            <a:ext cx="1160400" cy="123600"/>
          </a:xfrm>
          <a:prstGeom prst="rect">
            <a:avLst/>
          </a:prstGeom>
        </p:spPr>
      </p:pic>
      <p:pic>
        <p:nvPicPr>
          <p:cNvPr id="3183" name="Image"/>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086481" y="5205912"/>
            <a:ext cx="1185800" cy="149000"/>
          </a:xfrm>
          <a:prstGeom prst="rect">
            <a:avLst/>
          </a:prstGeom>
        </p:spPr>
      </p:pic>
      <p:sp>
        <p:nvSpPr>
          <p:cNvPr id="14" name="text 1"/>
          <p:cNvSpPr txBox="1"/>
          <p:nvPr/>
        </p:nvSpPr>
        <p:spPr>
          <a:xfrm>
            <a:off x="9346829" y="5239839"/>
            <a:ext cx="702885" cy="143565"/>
          </a:xfrm>
          <a:prstGeom prst="rect">
            <a:avLst/>
          </a:prstGeom>
        </p:spPr>
        <p:txBody>
          <a:bodyPr vert="horz" wrap="none" lIns="0" tIns="0" rIns="0" bIns="0" rtlCol="0">
            <a:spAutoFit/>
          </a:bodyPr>
          <a:lstStyle/>
          <a:p>
            <a:r>
              <a:rPr sz="933" spc="13" dirty="0">
                <a:solidFill>
                  <a:srgbClr val="741B47"/>
                </a:solidFill>
                <a:latin typeface="Arial"/>
                <a:cs typeface="Arial"/>
              </a:rPr>
              <a:t>3x3 conv, 64</a:t>
            </a:r>
            <a:endParaRPr sz="933">
              <a:latin typeface="Arial"/>
              <a:cs typeface="Arial"/>
            </a:endParaRPr>
          </a:p>
        </p:txBody>
      </p:sp>
      <p:pic>
        <p:nvPicPr>
          <p:cNvPr id="3184" name="Image"/>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673033" y="5161462"/>
            <a:ext cx="12700" cy="63500"/>
          </a:xfrm>
          <a:prstGeom prst="rect">
            <a:avLst/>
          </a:prstGeom>
        </p:spPr>
      </p:pic>
      <p:pic>
        <p:nvPicPr>
          <p:cNvPr id="3185" name="Image"/>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652403" y="5398015"/>
            <a:ext cx="53999" cy="56399"/>
          </a:xfrm>
          <a:prstGeom prst="rect">
            <a:avLst/>
          </a:prstGeom>
        </p:spPr>
      </p:pic>
      <p:pic>
        <p:nvPicPr>
          <p:cNvPr id="3186" name="Image"/>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646053" y="5391664"/>
            <a:ext cx="66699" cy="69099"/>
          </a:xfrm>
          <a:prstGeom prst="rect">
            <a:avLst/>
          </a:prstGeom>
        </p:spPr>
      </p:pic>
      <p:pic>
        <p:nvPicPr>
          <p:cNvPr id="3187" name="Image"/>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673033" y="5448095"/>
            <a:ext cx="12700" cy="68699"/>
          </a:xfrm>
          <a:prstGeom prst="rect">
            <a:avLst/>
          </a:prstGeom>
        </p:spPr>
      </p:pic>
      <p:pic>
        <p:nvPicPr>
          <p:cNvPr id="3188" name="Image"/>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673053" y="5335665"/>
            <a:ext cx="12700" cy="68700"/>
          </a:xfrm>
          <a:prstGeom prst="rect">
            <a:avLst/>
          </a:prstGeom>
        </p:spPr>
      </p:pic>
      <p:pic>
        <p:nvPicPr>
          <p:cNvPr id="3189" name="Image"/>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652389" y="4940373"/>
            <a:ext cx="54000" cy="56400"/>
          </a:xfrm>
          <a:prstGeom prst="rect">
            <a:avLst/>
          </a:prstGeom>
        </p:spPr>
      </p:pic>
      <p:pic>
        <p:nvPicPr>
          <p:cNvPr id="3190" name="Image"/>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646039" y="4934025"/>
            <a:ext cx="66700" cy="69100"/>
          </a:xfrm>
          <a:prstGeom prst="rect">
            <a:avLst/>
          </a:prstGeom>
        </p:spPr>
      </p:pic>
      <p:pic>
        <p:nvPicPr>
          <p:cNvPr id="3191" name="Image"/>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673033" y="4990455"/>
            <a:ext cx="12700" cy="60300"/>
          </a:xfrm>
          <a:prstGeom prst="rect">
            <a:avLst/>
          </a:prstGeom>
        </p:spPr>
      </p:pic>
      <p:pic>
        <p:nvPicPr>
          <p:cNvPr id="3192" name="Image"/>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706389" y="4968573"/>
            <a:ext cx="1063147" cy="457600"/>
          </a:xfrm>
          <a:prstGeom prst="rect">
            <a:avLst/>
          </a:prstGeom>
        </p:spPr>
      </p:pic>
      <p:pic>
        <p:nvPicPr>
          <p:cNvPr id="3193" name="Image"/>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700039" y="4962225"/>
            <a:ext cx="1075847" cy="470300"/>
          </a:xfrm>
          <a:prstGeom prst="rect">
            <a:avLst/>
          </a:prstGeom>
        </p:spPr>
      </p:pic>
      <p:pic>
        <p:nvPicPr>
          <p:cNvPr id="3194" name="Image"/>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096773" y="4591101"/>
            <a:ext cx="1160399" cy="123599"/>
          </a:xfrm>
          <a:prstGeom prst="rect">
            <a:avLst/>
          </a:prstGeom>
        </p:spPr>
      </p:pic>
      <p:pic>
        <p:nvPicPr>
          <p:cNvPr id="3195" name="Image"/>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084073" y="4578401"/>
            <a:ext cx="1185799" cy="148999"/>
          </a:xfrm>
          <a:prstGeom prst="rect">
            <a:avLst/>
          </a:prstGeom>
        </p:spPr>
      </p:pic>
      <p:sp>
        <p:nvSpPr>
          <p:cNvPr id="15" name="text 1"/>
          <p:cNvSpPr txBox="1"/>
          <p:nvPr/>
        </p:nvSpPr>
        <p:spPr>
          <a:xfrm>
            <a:off x="9344419" y="4612329"/>
            <a:ext cx="702885" cy="143565"/>
          </a:xfrm>
          <a:prstGeom prst="rect">
            <a:avLst/>
          </a:prstGeom>
        </p:spPr>
        <p:txBody>
          <a:bodyPr vert="horz" wrap="none" lIns="0" tIns="0" rIns="0" bIns="0" rtlCol="0">
            <a:spAutoFit/>
          </a:bodyPr>
          <a:lstStyle/>
          <a:p>
            <a:r>
              <a:rPr sz="933" spc="13" dirty="0">
                <a:solidFill>
                  <a:srgbClr val="741B47"/>
                </a:solidFill>
                <a:latin typeface="Arial"/>
                <a:cs typeface="Arial"/>
              </a:rPr>
              <a:t>3x3 conv, 64</a:t>
            </a:r>
            <a:endParaRPr sz="933">
              <a:latin typeface="Arial"/>
              <a:cs typeface="Arial"/>
            </a:endParaRPr>
          </a:p>
        </p:txBody>
      </p:sp>
      <p:pic>
        <p:nvPicPr>
          <p:cNvPr id="3196" name="Imag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96773" y="4765307"/>
            <a:ext cx="1160399" cy="123600"/>
          </a:xfrm>
          <a:prstGeom prst="rect">
            <a:avLst/>
          </a:prstGeom>
        </p:spPr>
      </p:pic>
      <p:pic>
        <p:nvPicPr>
          <p:cNvPr id="3197" name="Image"/>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9084073" y="4752607"/>
            <a:ext cx="1185799" cy="149000"/>
          </a:xfrm>
          <a:prstGeom prst="rect">
            <a:avLst/>
          </a:prstGeom>
        </p:spPr>
      </p:pic>
      <p:sp>
        <p:nvSpPr>
          <p:cNvPr id="16" name="text 1"/>
          <p:cNvSpPr txBox="1"/>
          <p:nvPr/>
        </p:nvSpPr>
        <p:spPr>
          <a:xfrm>
            <a:off x="9344419" y="4786535"/>
            <a:ext cx="702885" cy="143565"/>
          </a:xfrm>
          <a:prstGeom prst="rect">
            <a:avLst/>
          </a:prstGeom>
        </p:spPr>
        <p:txBody>
          <a:bodyPr vert="horz" wrap="none" lIns="0" tIns="0" rIns="0" bIns="0" rtlCol="0">
            <a:spAutoFit/>
          </a:bodyPr>
          <a:lstStyle/>
          <a:p>
            <a:r>
              <a:rPr sz="933" spc="13" dirty="0">
                <a:solidFill>
                  <a:srgbClr val="741B47"/>
                </a:solidFill>
                <a:latin typeface="Arial"/>
                <a:cs typeface="Arial"/>
              </a:rPr>
              <a:t>3x3 conv, 64</a:t>
            </a:r>
            <a:endParaRPr sz="933">
              <a:latin typeface="Arial"/>
              <a:cs typeface="Arial"/>
            </a:endParaRPr>
          </a:p>
        </p:txBody>
      </p:sp>
      <p:pic>
        <p:nvPicPr>
          <p:cNvPr id="3198" name="Image"/>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9670622" y="4708158"/>
            <a:ext cx="12700" cy="63500"/>
          </a:xfrm>
          <a:prstGeom prst="rect">
            <a:avLst/>
          </a:prstGeom>
        </p:spPr>
      </p:pic>
      <p:pic>
        <p:nvPicPr>
          <p:cNvPr id="3199" name="Image"/>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676990" y="4888775"/>
            <a:ext cx="2399" cy="51599"/>
          </a:xfrm>
          <a:prstGeom prst="rect">
            <a:avLst/>
          </a:prstGeom>
        </p:spPr>
      </p:pic>
      <p:pic>
        <p:nvPicPr>
          <p:cNvPr id="3200" name="Image"/>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9670640" y="4882424"/>
            <a:ext cx="15099" cy="64299"/>
          </a:xfrm>
          <a:prstGeom prst="rect">
            <a:avLst/>
          </a:prstGeom>
        </p:spPr>
      </p:pic>
      <p:pic>
        <p:nvPicPr>
          <p:cNvPr id="3201" name="Image"/>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9650517" y="4480524"/>
            <a:ext cx="53999" cy="56400"/>
          </a:xfrm>
          <a:prstGeom prst="rect">
            <a:avLst/>
          </a:prstGeom>
        </p:spPr>
      </p:pic>
      <p:pic>
        <p:nvPicPr>
          <p:cNvPr id="3202" name="Image"/>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9644165" y="4474175"/>
            <a:ext cx="66699" cy="69100"/>
          </a:xfrm>
          <a:prstGeom prst="rect">
            <a:avLst/>
          </a:prstGeom>
        </p:spPr>
      </p:pic>
      <p:pic>
        <p:nvPicPr>
          <p:cNvPr id="3203" name="Image"/>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9676972" y="4537100"/>
            <a:ext cx="400" cy="54000"/>
          </a:xfrm>
          <a:prstGeom prst="rect">
            <a:avLst/>
          </a:prstGeom>
        </p:spPr>
      </p:pic>
      <p:pic>
        <p:nvPicPr>
          <p:cNvPr id="3204" name="Image"/>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9670622" y="4530750"/>
            <a:ext cx="13100" cy="66700"/>
          </a:xfrm>
          <a:prstGeom prst="rect">
            <a:avLst/>
          </a:prstGeom>
        </p:spPr>
      </p:pic>
      <p:pic>
        <p:nvPicPr>
          <p:cNvPr id="3205" name="Image"/>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9671166" y="4474175"/>
            <a:ext cx="12700" cy="12700"/>
          </a:xfrm>
          <a:prstGeom prst="rect">
            <a:avLst/>
          </a:prstGeom>
        </p:spPr>
      </p:pic>
      <p:pic>
        <p:nvPicPr>
          <p:cNvPr id="3206" name="Image"/>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9704389" y="4508574"/>
            <a:ext cx="1065299" cy="459999"/>
          </a:xfrm>
          <a:prstGeom prst="rect">
            <a:avLst/>
          </a:prstGeom>
        </p:spPr>
      </p:pic>
      <p:pic>
        <p:nvPicPr>
          <p:cNvPr id="3207" name="Image"/>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9698039" y="4502224"/>
            <a:ext cx="1077999" cy="472699"/>
          </a:xfrm>
          <a:prstGeom prst="rect">
            <a:avLst/>
          </a:prstGeom>
        </p:spPr>
      </p:pic>
      <p:pic>
        <p:nvPicPr>
          <p:cNvPr id="3208" name="Image"/>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096773" y="4131167"/>
            <a:ext cx="1160399" cy="123600"/>
          </a:xfrm>
          <a:prstGeom prst="rect">
            <a:avLst/>
          </a:prstGeom>
        </p:spPr>
      </p:pic>
      <p:pic>
        <p:nvPicPr>
          <p:cNvPr id="3209" name="Image"/>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9084073" y="4118467"/>
            <a:ext cx="1185799" cy="149000"/>
          </a:xfrm>
          <a:prstGeom prst="rect">
            <a:avLst/>
          </a:prstGeom>
        </p:spPr>
      </p:pic>
      <p:sp>
        <p:nvSpPr>
          <p:cNvPr id="17" name="text 1"/>
          <p:cNvSpPr txBox="1"/>
          <p:nvPr/>
        </p:nvSpPr>
        <p:spPr>
          <a:xfrm>
            <a:off x="9344419" y="4152395"/>
            <a:ext cx="702885" cy="143565"/>
          </a:xfrm>
          <a:prstGeom prst="rect">
            <a:avLst/>
          </a:prstGeom>
        </p:spPr>
        <p:txBody>
          <a:bodyPr vert="horz" wrap="none" lIns="0" tIns="0" rIns="0" bIns="0" rtlCol="0">
            <a:spAutoFit/>
          </a:bodyPr>
          <a:lstStyle/>
          <a:p>
            <a:r>
              <a:rPr sz="933" spc="13" dirty="0">
                <a:solidFill>
                  <a:srgbClr val="741B47"/>
                </a:solidFill>
                <a:latin typeface="Arial"/>
                <a:cs typeface="Arial"/>
              </a:rPr>
              <a:t>3x3 conv, 64</a:t>
            </a:r>
            <a:endParaRPr sz="933">
              <a:latin typeface="Arial"/>
              <a:cs typeface="Arial"/>
            </a:endParaRPr>
          </a:p>
        </p:txBody>
      </p:sp>
      <p:pic>
        <p:nvPicPr>
          <p:cNvPr id="3210" name="Imag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96773" y="4305373"/>
            <a:ext cx="1160399" cy="123600"/>
          </a:xfrm>
          <a:prstGeom prst="rect">
            <a:avLst/>
          </a:prstGeom>
        </p:spPr>
      </p:pic>
      <p:pic>
        <p:nvPicPr>
          <p:cNvPr id="3211" name="Image"/>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9084073" y="4292673"/>
            <a:ext cx="1185799" cy="149000"/>
          </a:xfrm>
          <a:prstGeom prst="rect">
            <a:avLst/>
          </a:prstGeom>
        </p:spPr>
      </p:pic>
      <p:sp>
        <p:nvSpPr>
          <p:cNvPr id="18" name="text 1"/>
          <p:cNvSpPr txBox="1"/>
          <p:nvPr/>
        </p:nvSpPr>
        <p:spPr>
          <a:xfrm>
            <a:off x="9344419" y="4326602"/>
            <a:ext cx="702885" cy="143565"/>
          </a:xfrm>
          <a:prstGeom prst="rect">
            <a:avLst/>
          </a:prstGeom>
        </p:spPr>
        <p:txBody>
          <a:bodyPr vert="horz" wrap="none" lIns="0" tIns="0" rIns="0" bIns="0" rtlCol="0">
            <a:spAutoFit/>
          </a:bodyPr>
          <a:lstStyle/>
          <a:p>
            <a:r>
              <a:rPr sz="933" spc="13" dirty="0">
                <a:solidFill>
                  <a:srgbClr val="741B47"/>
                </a:solidFill>
                <a:latin typeface="Arial"/>
                <a:cs typeface="Arial"/>
              </a:rPr>
              <a:t>3x3 conv, 64</a:t>
            </a:r>
            <a:endParaRPr sz="933">
              <a:latin typeface="Arial"/>
              <a:cs typeface="Arial"/>
            </a:endParaRPr>
          </a:p>
        </p:txBody>
      </p:sp>
      <p:pic>
        <p:nvPicPr>
          <p:cNvPr id="3212" name="Image"/>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9670622" y="4248225"/>
            <a:ext cx="12700" cy="63500"/>
          </a:xfrm>
          <a:prstGeom prst="rect">
            <a:avLst/>
          </a:prstGeom>
        </p:spPr>
      </p:pic>
      <p:pic>
        <p:nvPicPr>
          <p:cNvPr id="3213" name="Image"/>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9677116" y="4428924"/>
            <a:ext cx="400" cy="51600"/>
          </a:xfrm>
          <a:prstGeom prst="rect">
            <a:avLst/>
          </a:prstGeom>
        </p:spPr>
      </p:pic>
      <p:pic>
        <p:nvPicPr>
          <p:cNvPr id="3214" name="Image"/>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9670766" y="4422575"/>
            <a:ext cx="13100" cy="64300"/>
          </a:xfrm>
          <a:prstGeom prst="rect">
            <a:avLst/>
          </a:prstGeom>
        </p:spPr>
      </p:pic>
      <p:pic>
        <p:nvPicPr>
          <p:cNvPr id="3215" name="Image"/>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9650517" y="4026964"/>
            <a:ext cx="53999" cy="56400"/>
          </a:xfrm>
          <a:prstGeom prst="rect">
            <a:avLst/>
          </a:prstGeom>
        </p:spPr>
      </p:pic>
      <p:pic>
        <p:nvPicPr>
          <p:cNvPr id="3216" name="Image"/>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9644165" y="4020615"/>
            <a:ext cx="66699" cy="69100"/>
          </a:xfrm>
          <a:prstGeom prst="rect">
            <a:avLst/>
          </a:prstGeom>
        </p:spPr>
      </p:pic>
      <p:pic>
        <p:nvPicPr>
          <p:cNvPr id="3217" name="Image"/>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9676972" y="4083167"/>
            <a:ext cx="400" cy="48000"/>
          </a:xfrm>
          <a:prstGeom prst="rect">
            <a:avLst/>
          </a:prstGeom>
        </p:spPr>
      </p:pic>
      <p:pic>
        <p:nvPicPr>
          <p:cNvPr id="3218" name="Image"/>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9670622" y="4076817"/>
            <a:ext cx="13100" cy="60700"/>
          </a:xfrm>
          <a:prstGeom prst="rect">
            <a:avLst/>
          </a:prstGeom>
        </p:spPr>
      </p:pic>
      <p:pic>
        <p:nvPicPr>
          <p:cNvPr id="3219" name="Image"/>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9704515" y="4055125"/>
            <a:ext cx="1042188" cy="453599"/>
          </a:xfrm>
          <a:prstGeom prst="rect">
            <a:avLst/>
          </a:prstGeom>
        </p:spPr>
      </p:pic>
      <p:pic>
        <p:nvPicPr>
          <p:cNvPr id="3220" name="Image"/>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9698165" y="4048775"/>
            <a:ext cx="1054888" cy="466299"/>
          </a:xfrm>
          <a:prstGeom prst="rect">
            <a:avLst/>
          </a:prstGeom>
        </p:spPr>
      </p:pic>
      <p:pic>
        <p:nvPicPr>
          <p:cNvPr id="3221" name="Image"/>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9097976" y="3673017"/>
            <a:ext cx="1160400" cy="123600"/>
          </a:xfrm>
          <a:prstGeom prst="rect">
            <a:avLst/>
          </a:prstGeom>
        </p:spPr>
      </p:pic>
      <p:pic>
        <p:nvPicPr>
          <p:cNvPr id="3222" name="Image"/>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9085276" y="3660317"/>
            <a:ext cx="1185800" cy="149000"/>
          </a:xfrm>
          <a:prstGeom prst="rect">
            <a:avLst/>
          </a:prstGeom>
        </p:spPr>
      </p:pic>
      <p:sp>
        <p:nvSpPr>
          <p:cNvPr id="19" name="text 1"/>
          <p:cNvSpPr txBox="1"/>
          <p:nvPr/>
        </p:nvSpPr>
        <p:spPr>
          <a:xfrm>
            <a:off x="9312681" y="3694246"/>
            <a:ext cx="771878" cy="143565"/>
          </a:xfrm>
          <a:prstGeom prst="rect">
            <a:avLst/>
          </a:prstGeom>
        </p:spPr>
        <p:txBody>
          <a:bodyPr vert="horz" wrap="none" lIns="0" tIns="0" rIns="0" bIns="0" rtlCol="0">
            <a:spAutoFit/>
          </a:bodyPr>
          <a:lstStyle/>
          <a:p>
            <a:r>
              <a:rPr sz="933" spc="13" dirty="0">
                <a:solidFill>
                  <a:srgbClr val="8B81D2"/>
                </a:solidFill>
                <a:latin typeface="Arial"/>
                <a:cs typeface="Arial"/>
              </a:rPr>
              <a:t>3x3 conv, 128</a:t>
            </a:r>
            <a:endParaRPr sz="933">
              <a:latin typeface="Arial"/>
              <a:cs typeface="Arial"/>
            </a:endParaRPr>
          </a:p>
        </p:txBody>
      </p:sp>
      <p:pic>
        <p:nvPicPr>
          <p:cNvPr id="3223" name="Image"/>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9097976" y="3847224"/>
            <a:ext cx="1160400" cy="123600"/>
          </a:xfrm>
          <a:prstGeom prst="rect">
            <a:avLst/>
          </a:prstGeom>
        </p:spPr>
      </p:pic>
      <p:pic>
        <p:nvPicPr>
          <p:cNvPr id="3224" name="Image"/>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9085276" y="3834524"/>
            <a:ext cx="1185800" cy="149000"/>
          </a:xfrm>
          <a:prstGeom prst="rect">
            <a:avLst/>
          </a:prstGeom>
        </p:spPr>
      </p:pic>
      <p:sp>
        <p:nvSpPr>
          <p:cNvPr id="20" name="text 1"/>
          <p:cNvSpPr txBox="1"/>
          <p:nvPr/>
        </p:nvSpPr>
        <p:spPr>
          <a:xfrm>
            <a:off x="9277210" y="3870621"/>
            <a:ext cx="847540" cy="123111"/>
          </a:xfrm>
          <a:prstGeom prst="rect">
            <a:avLst/>
          </a:prstGeom>
        </p:spPr>
        <p:txBody>
          <a:bodyPr vert="horz" wrap="none" lIns="0" tIns="0" rIns="0" bIns="0" rtlCol="0">
            <a:spAutoFit/>
          </a:bodyPr>
          <a:lstStyle/>
          <a:p>
            <a:r>
              <a:rPr sz="800" spc="13" dirty="0">
                <a:solidFill>
                  <a:srgbClr val="8B81D2"/>
                </a:solidFill>
                <a:latin typeface="Arial"/>
                <a:cs typeface="Arial"/>
              </a:rPr>
              <a:t>3x3 conv, 128, / 2</a:t>
            </a:r>
            <a:endParaRPr sz="800">
              <a:latin typeface="Arial"/>
              <a:cs typeface="Arial"/>
            </a:endParaRPr>
          </a:p>
        </p:txBody>
      </p:sp>
      <p:pic>
        <p:nvPicPr>
          <p:cNvPr id="3225" name="Image"/>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671827" y="3790075"/>
            <a:ext cx="12700" cy="63500"/>
          </a:xfrm>
          <a:prstGeom prst="rect">
            <a:avLst/>
          </a:prstGeom>
        </p:spPr>
      </p:pic>
      <p:pic>
        <p:nvPicPr>
          <p:cNvPr id="3226" name="Image"/>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9677516" y="3970964"/>
            <a:ext cx="800" cy="56000"/>
          </a:xfrm>
          <a:prstGeom prst="rect">
            <a:avLst/>
          </a:prstGeom>
        </p:spPr>
      </p:pic>
      <p:pic>
        <p:nvPicPr>
          <p:cNvPr id="3227" name="Image"/>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9671166" y="3964615"/>
            <a:ext cx="13500" cy="68700"/>
          </a:xfrm>
          <a:prstGeom prst="rect">
            <a:avLst/>
          </a:prstGeom>
        </p:spPr>
      </p:pic>
      <p:pic>
        <p:nvPicPr>
          <p:cNvPr id="3228" name="Image"/>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9651453" y="3568984"/>
            <a:ext cx="54000" cy="56400"/>
          </a:xfrm>
          <a:prstGeom prst="rect">
            <a:avLst/>
          </a:prstGeom>
        </p:spPr>
      </p:pic>
      <p:pic>
        <p:nvPicPr>
          <p:cNvPr id="3229" name="Image"/>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9645103" y="3562635"/>
            <a:ext cx="66700" cy="69100"/>
          </a:xfrm>
          <a:prstGeom prst="rect">
            <a:avLst/>
          </a:prstGeom>
        </p:spPr>
      </p:pic>
      <p:pic>
        <p:nvPicPr>
          <p:cNvPr id="3230" name="Image"/>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9678177" y="3625417"/>
            <a:ext cx="400" cy="47600"/>
          </a:xfrm>
          <a:prstGeom prst="rect">
            <a:avLst/>
          </a:prstGeom>
        </p:spPr>
      </p:pic>
      <p:pic>
        <p:nvPicPr>
          <p:cNvPr id="3231" name="Image"/>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9671827" y="3619067"/>
            <a:ext cx="13100" cy="60300"/>
          </a:xfrm>
          <a:prstGeom prst="rect">
            <a:avLst/>
          </a:prstGeom>
        </p:spPr>
      </p:pic>
      <p:pic>
        <p:nvPicPr>
          <p:cNvPr id="3232" name="Image"/>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704653" y="3597184"/>
            <a:ext cx="1064883" cy="458000"/>
          </a:xfrm>
          <a:prstGeom prst="rect">
            <a:avLst/>
          </a:prstGeom>
        </p:spPr>
      </p:pic>
      <p:pic>
        <p:nvPicPr>
          <p:cNvPr id="3233" name="Image"/>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a:off x="9698303" y="3590835"/>
            <a:ext cx="1077583" cy="470700"/>
          </a:xfrm>
          <a:prstGeom prst="rect">
            <a:avLst/>
          </a:prstGeom>
        </p:spPr>
      </p:pic>
      <p:pic>
        <p:nvPicPr>
          <p:cNvPr id="3234" name="Image"/>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9095569" y="3219714"/>
            <a:ext cx="1160399" cy="123599"/>
          </a:xfrm>
          <a:prstGeom prst="rect">
            <a:avLst/>
          </a:prstGeom>
        </p:spPr>
      </p:pic>
      <p:pic>
        <p:nvPicPr>
          <p:cNvPr id="3235" name="Image"/>
          <p:cNvPicPr>
            <a:picLocks noChangeAspect="1"/>
          </p:cNvPicPr>
          <p:nvPr/>
        </p:nvPicPr>
        <p:blipFill>
          <a:blip r:embed="rId59">
            <a:extLst>
              <a:ext uri="{28A0092B-C50C-407E-A947-70E740481C1C}">
                <a14:useLocalDpi xmlns:a14="http://schemas.microsoft.com/office/drawing/2010/main" val="0"/>
              </a:ext>
            </a:extLst>
          </a:blip>
          <a:stretch>
            <a:fillRect/>
          </a:stretch>
        </p:blipFill>
        <p:spPr>
          <a:xfrm>
            <a:off x="9082869" y="3207014"/>
            <a:ext cx="1185799" cy="148999"/>
          </a:xfrm>
          <a:prstGeom prst="rect">
            <a:avLst/>
          </a:prstGeom>
        </p:spPr>
      </p:pic>
      <p:sp>
        <p:nvSpPr>
          <p:cNvPr id="21" name="text 1"/>
          <p:cNvSpPr txBox="1"/>
          <p:nvPr/>
        </p:nvSpPr>
        <p:spPr>
          <a:xfrm>
            <a:off x="9310271" y="3240942"/>
            <a:ext cx="771878" cy="143565"/>
          </a:xfrm>
          <a:prstGeom prst="rect">
            <a:avLst/>
          </a:prstGeom>
        </p:spPr>
        <p:txBody>
          <a:bodyPr vert="horz" wrap="none" lIns="0" tIns="0" rIns="0" bIns="0" rtlCol="0">
            <a:spAutoFit/>
          </a:bodyPr>
          <a:lstStyle/>
          <a:p>
            <a:r>
              <a:rPr sz="933" spc="13" dirty="0">
                <a:solidFill>
                  <a:srgbClr val="8B81D2"/>
                </a:solidFill>
                <a:latin typeface="Arial"/>
                <a:cs typeface="Arial"/>
              </a:rPr>
              <a:t>3x3 conv, 128</a:t>
            </a:r>
            <a:endParaRPr sz="933">
              <a:latin typeface="Arial"/>
              <a:cs typeface="Arial"/>
            </a:endParaRPr>
          </a:p>
        </p:txBody>
      </p:sp>
      <p:pic>
        <p:nvPicPr>
          <p:cNvPr id="3236" name="Image"/>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9095569" y="3393920"/>
            <a:ext cx="1160399" cy="123600"/>
          </a:xfrm>
          <a:prstGeom prst="rect">
            <a:avLst/>
          </a:prstGeom>
        </p:spPr>
      </p:pic>
      <p:pic>
        <p:nvPicPr>
          <p:cNvPr id="3237" name="Image"/>
          <p:cNvPicPr>
            <a:picLocks noChangeAspect="1"/>
          </p:cNvPicPr>
          <p:nvPr/>
        </p:nvPicPr>
        <p:blipFill>
          <a:blip r:embed="rId60">
            <a:extLst>
              <a:ext uri="{28A0092B-C50C-407E-A947-70E740481C1C}">
                <a14:useLocalDpi xmlns:a14="http://schemas.microsoft.com/office/drawing/2010/main" val="0"/>
              </a:ext>
            </a:extLst>
          </a:blip>
          <a:stretch>
            <a:fillRect/>
          </a:stretch>
        </p:blipFill>
        <p:spPr>
          <a:xfrm>
            <a:off x="9082869" y="3381220"/>
            <a:ext cx="1185799" cy="149000"/>
          </a:xfrm>
          <a:prstGeom prst="rect">
            <a:avLst/>
          </a:prstGeom>
        </p:spPr>
      </p:pic>
      <p:sp>
        <p:nvSpPr>
          <p:cNvPr id="22" name="text 1"/>
          <p:cNvSpPr txBox="1"/>
          <p:nvPr/>
        </p:nvSpPr>
        <p:spPr>
          <a:xfrm>
            <a:off x="9310271" y="3415149"/>
            <a:ext cx="771878" cy="143565"/>
          </a:xfrm>
          <a:prstGeom prst="rect">
            <a:avLst/>
          </a:prstGeom>
        </p:spPr>
        <p:txBody>
          <a:bodyPr vert="horz" wrap="none" lIns="0" tIns="0" rIns="0" bIns="0" rtlCol="0">
            <a:spAutoFit/>
          </a:bodyPr>
          <a:lstStyle/>
          <a:p>
            <a:r>
              <a:rPr sz="933" spc="13" dirty="0">
                <a:solidFill>
                  <a:srgbClr val="8B81D2"/>
                </a:solidFill>
                <a:latin typeface="Arial"/>
                <a:cs typeface="Arial"/>
              </a:rPr>
              <a:t>3x3 conv, 128</a:t>
            </a:r>
            <a:endParaRPr sz="933">
              <a:latin typeface="Arial"/>
              <a:cs typeface="Arial"/>
            </a:endParaRPr>
          </a:p>
        </p:txBody>
      </p:sp>
      <p:pic>
        <p:nvPicPr>
          <p:cNvPr id="3238" name="Image"/>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9669418" y="3336771"/>
            <a:ext cx="12700" cy="63500"/>
          </a:xfrm>
          <a:prstGeom prst="rect">
            <a:avLst/>
          </a:prstGeom>
        </p:spPr>
      </p:pic>
      <p:pic>
        <p:nvPicPr>
          <p:cNvPr id="3239" name="Image"/>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675653" y="3517384"/>
            <a:ext cx="2800" cy="51600"/>
          </a:xfrm>
          <a:prstGeom prst="rect">
            <a:avLst/>
          </a:prstGeom>
        </p:spPr>
      </p:pic>
      <p:pic>
        <p:nvPicPr>
          <p:cNvPr id="3240" name="Image"/>
          <p:cNvPicPr>
            <a:picLocks noChangeAspect="1"/>
          </p:cNvPicPr>
          <p:nvPr/>
        </p:nvPicPr>
        <p:blipFill>
          <a:blip r:embed="rId61">
            <a:extLst>
              <a:ext uri="{28A0092B-C50C-407E-A947-70E740481C1C}">
                <a14:useLocalDpi xmlns:a14="http://schemas.microsoft.com/office/drawing/2010/main" val="0"/>
              </a:ext>
            </a:extLst>
          </a:blip>
          <a:stretch>
            <a:fillRect/>
          </a:stretch>
        </p:blipFill>
        <p:spPr>
          <a:xfrm>
            <a:off x="9669303" y="3511035"/>
            <a:ext cx="15500" cy="64300"/>
          </a:xfrm>
          <a:prstGeom prst="rect">
            <a:avLst/>
          </a:prstGeom>
        </p:spPr>
      </p:pic>
      <p:pic>
        <p:nvPicPr>
          <p:cNvPr id="3241" name="Image"/>
          <p:cNvPicPr>
            <a:picLocks noChangeAspect="1"/>
          </p:cNvPicPr>
          <p:nvPr/>
        </p:nvPicPr>
        <p:blipFill>
          <a:blip r:embed="rId62">
            <a:extLst>
              <a:ext uri="{28A0092B-C50C-407E-A947-70E740481C1C}">
                <a14:useLocalDpi xmlns:a14="http://schemas.microsoft.com/office/drawing/2010/main" val="0"/>
              </a:ext>
            </a:extLst>
          </a:blip>
          <a:stretch>
            <a:fillRect/>
          </a:stretch>
        </p:blipFill>
        <p:spPr>
          <a:xfrm>
            <a:off x="9649579" y="3109135"/>
            <a:ext cx="54000" cy="56400"/>
          </a:xfrm>
          <a:prstGeom prst="rect">
            <a:avLst/>
          </a:prstGeom>
        </p:spPr>
      </p:pic>
      <p:pic>
        <p:nvPicPr>
          <p:cNvPr id="3242" name="Image"/>
          <p:cNvPicPr>
            <a:picLocks noChangeAspect="1"/>
          </p:cNvPicPr>
          <p:nvPr/>
        </p:nvPicPr>
        <p:blipFill>
          <a:blip r:embed="rId63">
            <a:extLst>
              <a:ext uri="{28A0092B-C50C-407E-A947-70E740481C1C}">
                <a14:useLocalDpi xmlns:a14="http://schemas.microsoft.com/office/drawing/2010/main" val="0"/>
              </a:ext>
            </a:extLst>
          </a:blip>
          <a:stretch>
            <a:fillRect/>
          </a:stretch>
        </p:blipFill>
        <p:spPr>
          <a:xfrm>
            <a:off x="9643230" y="3102785"/>
            <a:ext cx="66700" cy="69100"/>
          </a:xfrm>
          <a:prstGeom prst="rect">
            <a:avLst/>
          </a:prstGeom>
        </p:spPr>
      </p:pic>
      <p:pic>
        <p:nvPicPr>
          <p:cNvPr id="3243" name="Image"/>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9675768" y="3165713"/>
            <a:ext cx="800" cy="54000"/>
          </a:xfrm>
          <a:prstGeom prst="rect">
            <a:avLst/>
          </a:prstGeom>
        </p:spPr>
      </p:pic>
      <p:pic>
        <p:nvPicPr>
          <p:cNvPr id="3244" name="Image"/>
          <p:cNvPicPr>
            <a:picLocks noChangeAspect="1"/>
          </p:cNvPicPr>
          <p:nvPr/>
        </p:nvPicPr>
        <p:blipFill>
          <a:blip r:embed="rId64">
            <a:extLst>
              <a:ext uri="{28A0092B-C50C-407E-A947-70E740481C1C}">
                <a14:useLocalDpi xmlns:a14="http://schemas.microsoft.com/office/drawing/2010/main" val="0"/>
              </a:ext>
            </a:extLst>
          </a:blip>
          <a:stretch>
            <a:fillRect/>
          </a:stretch>
        </p:blipFill>
        <p:spPr>
          <a:xfrm>
            <a:off x="9669418" y="3159363"/>
            <a:ext cx="13500" cy="66700"/>
          </a:xfrm>
          <a:prstGeom prst="rect">
            <a:avLst/>
          </a:prstGeom>
        </p:spPr>
      </p:pic>
      <p:pic>
        <p:nvPicPr>
          <p:cNvPr id="3245" name="Image"/>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9670230" y="3102785"/>
            <a:ext cx="12700" cy="12700"/>
          </a:xfrm>
          <a:prstGeom prst="rect">
            <a:avLst/>
          </a:prstGeom>
        </p:spPr>
      </p:pic>
      <p:pic>
        <p:nvPicPr>
          <p:cNvPr id="3246" name="Image"/>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9703453" y="3137184"/>
            <a:ext cx="1043400" cy="460000"/>
          </a:xfrm>
          <a:prstGeom prst="rect">
            <a:avLst/>
          </a:prstGeom>
        </p:spPr>
      </p:pic>
      <p:pic>
        <p:nvPicPr>
          <p:cNvPr id="3247" name="Image"/>
          <p:cNvPicPr>
            <a:picLocks noChangeAspect="1"/>
          </p:cNvPicPr>
          <p:nvPr/>
        </p:nvPicPr>
        <p:blipFill>
          <a:blip r:embed="rId65">
            <a:extLst>
              <a:ext uri="{28A0092B-C50C-407E-A947-70E740481C1C}">
                <a14:useLocalDpi xmlns:a14="http://schemas.microsoft.com/office/drawing/2010/main" val="0"/>
              </a:ext>
            </a:extLst>
          </a:blip>
          <a:stretch>
            <a:fillRect/>
          </a:stretch>
        </p:blipFill>
        <p:spPr>
          <a:xfrm>
            <a:off x="9697103" y="3130835"/>
            <a:ext cx="1056100" cy="472700"/>
          </a:xfrm>
          <a:prstGeom prst="rect">
            <a:avLst/>
          </a:prstGeom>
        </p:spPr>
      </p:pic>
      <p:pic>
        <p:nvPicPr>
          <p:cNvPr id="3248" name="Image"/>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9095569" y="2759779"/>
            <a:ext cx="1160399" cy="123600"/>
          </a:xfrm>
          <a:prstGeom prst="rect">
            <a:avLst/>
          </a:prstGeom>
        </p:spPr>
      </p:pic>
      <p:pic>
        <p:nvPicPr>
          <p:cNvPr id="3249" name="Image"/>
          <p:cNvPicPr>
            <a:picLocks noChangeAspect="1"/>
          </p:cNvPicPr>
          <p:nvPr/>
        </p:nvPicPr>
        <p:blipFill>
          <a:blip r:embed="rId66">
            <a:extLst>
              <a:ext uri="{28A0092B-C50C-407E-A947-70E740481C1C}">
                <a14:useLocalDpi xmlns:a14="http://schemas.microsoft.com/office/drawing/2010/main" val="0"/>
              </a:ext>
            </a:extLst>
          </a:blip>
          <a:stretch>
            <a:fillRect/>
          </a:stretch>
        </p:blipFill>
        <p:spPr>
          <a:xfrm>
            <a:off x="9082869" y="2747079"/>
            <a:ext cx="1185799" cy="149000"/>
          </a:xfrm>
          <a:prstGeom prst="rect">
            <a:avLst/>
          </a:prstGeom>
        </p:spPr>
      </p:pic>
      <p:sp>
        <p:nvSpPr>
          <p:cNvPr id="23" name="text 1"/>
          <p:cNvSpPr txBox="1"/>
          <p:nvPr/>
        </p:nvSpPr>
        <p:spPr>
          <a:xfrm>
            <a:off x="9310271" y="2781007"/>
            <a:ext cx="771878" cy="143565"/>
          </a:xfrm>
          <a:prstGeom prst="rect">
            <a:avLst/>
          </a:prstGeom>
        </p:spPr>
        <p:txBody>
          <a:bodyPr vert="horz" wrap="none" lIns="0" tIns="0" rIns="0" bIns="0" rtlCol="0">
            <a:spAutoFit/>
          </a:bodyPr>
          <a:lstStyle/>
          <a:p>
            <a:r>
              <a:rPr sz="933" spc="13" dirty="0">
                <a:solidFill>
                  <a:srgbClr val="8B81D2"/>
                </a:solidFill>
                <a:latin typeface="Arial"/>
                <a:cs typeface="Arial"/>
              </a:rPr>
              <a:t>3x3 conv, 128</a:t>
            </a:r>
            <a:endParaRPr sz="933">
              <a:latin typeface="Arial"/>
              <a:cs typeface="Arial"/>
            </a:endParaRPr>
          </a:p>
        </p:txBody>
      </p:sp>
      <p:pic>
        <p:nvPicPr>
          <p:cNvPr id="3250" name="Image"/>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9095569" y="2933987"/>
            <a:ext cx="1160399" cy="123600"/>
          </a:xfrm>
          <a:prstGeom prst="rect">
            <a:avLst/>
          </a:prstGeom>
        </p:spPr>
      </p:pic>
      <p:pic>
        <p:nvPicPr>
          <p:cNvPr id="3251" name="Image"/>
          <p:cNvPicPr>
            <a:picLocks noChangeAspect="1"/>
          </p:cNvPicPr>
          <p:nvPr/>
        </p:nvPicPr>
        <p:blipFill>
          <a:blip r:embed="rId67">
            <a:extLst>
              <a:ext uri="{28A0092B-C50C-407E-A947-70E740481C1C}">
                <a14:useLocalDpi xmlns:a14="http://schemas.microsoft.com/office/drawing/2010/main" val="0"/>
              </a:ext>
            </a:extLst>
          </a:blip>
          <a:stretch>
            <a:fillRect/>
          </a:stretch>
        </p:blipFill>
        <p:spPr>
          <a:xfrm>
            <a:off x="9082869" y="2921287"/>
            <a:ext cx="1185799" cy="149000"/>
          </a:xfrm>
          <a:prstGeom prst="rect">
            <a:avLst/>
          </a:prstGeom>
        </p:spPr>
      </p:pic>
      <p:sp>
        <p:nvSpPr>
          <p:cNvPr id="24" name="text 1"/>
          <p:cNvSpPr txBox="1"/>
          <p:nvPr/>
        </p:nvSpPr>
        <p:spPr>
          <a:xfrm>
            <a:off x="9310271" y="2955214"/>
            <a:ext cx="771878" cy="143565"/>
          </a:xfrm>
          <a:prstGeom prst="rect">
            <a:avLst/>
          </a:prstGeom>
        </p:spPr>
        <p:txBody>
          <a:bodyPr vert="horz" wrap="none" lIns="0" tIns="0" rIns="0" bIns="0" rtlCol="0">
            <a:spAutoFit/>
          </a:bodyPr>
          <a:lstStyle/>
          <a:p>
            <a:r>
              <a:rPr sz="933" spc="13" dirty="0">
                <a:solidFill>
                  <a:srgbClr val="8B81D2"/>
                </a:solidFill>
                <a:latin typeface="Arial"/>
                <a:cs typeface="Arial"/>
              </a:rPr>
              <a:t>3x3 conv, 128</a:t>
            </a:r>
            <a:endParaRPr sz="933">
              <a:latin typeface="Arial"/>
              <a:cs typeface="Arial"/>
            </a:endParaRPr>
          </a:p>
        </p:txBody>
      </p:sp>
      <p:pic>
        <p:nvPicPr>
          <p:cNvPr id="3252" name="Image"/>
          <p:cNvPicPr>
            <a:picLocks noChangeAspect="1"/>
          </p:cNvPicPr>
          <p:nvPr/>
        </p:nvPicPr>
        <p:blipFill>
          <a:blip r:embed="rId68">
            <a:extLst>
              <a:ext uri="{28A0092B-C50C-407E-A947-70E740481C1C}">
                <a14:useLocalDpi xmlns:a14="http://schemas.microsoft.com/office/drawing/2010/main" val="0"/>
              </a:ext>
            </a:extLst>
          </a:blip>
          <a:stretch>
            <a:fillRect/>
          </a:stretch>
        </p:blipFill>
        <p:spPr>
          <a:xfrm>
            <a:off x="9643230" y="2504225"/>
            <a:ext cx="1132657" cy="639460"/>
          </a:xfrm>
          <a:prstGeom prst="rect">
            <a:avLst/>
          </a:prstGeom>
        </p:spPr>
      </p:pic>
      <p:pic>
        <p:nvPicPr>
          <p:cNvPr id="3253" name="Image"/>
          <p:cNvPicPr>
            <a:picLocks noChangeAspect="1"/>
          </p:cNvPicPr>
          <p:nvPr/>
        </p:nvPicPr>
        <p:blipFill>
          <a:blip r:embed="rId69">
            <a:extLst>
              <a:ext uri="{28A0092B-C50C-407E-A947-70E740481C1C}">
                <a14:useLocalDpi xmlns:a14="http://schemas.microsoft.com/office/drawing/2010/main" val="0"/>
              </a:ext>
            </a:extLst>
          </a:blip>
          <a:stretch>
            <a:fillRect/>
          </a:stretch>
        </p:blipFill>
        <p:spPr>
          <a:xfrm>
            <a:off x="9521737" y="2228560"/>
            <a:ext cx="345200" cy="198800"/>
          </a:xfrm>
          <a:prstGeom prst="rect">
            <a:avLst/>
          </a:prstGeom>
        </p:spPr>
      </p:pic>
      <p:sp>
        <p:nvSpPr>
          <p:cNvPr id="25" name="text 1"/>
          <p:cNvSpPr txBox="1"/>
          <p:nvPr/>
        </p:nvSpPr>
        <p:spPr>
          <a:xfrm>
            <a:off x="9636038" y="2352346"/>
            <a:ext cx="99514" cy="205121"/>
          </a:xfrm>
          <a:prstGeom prst="rect">
            <a:avLst/>
          </a:prstGeom>
        </p:spPr>
        <p:txBody>
          <a:bodyPr vert="horz" wrap="none" lIns="0" tIns="0" rIns="0" bIns="0" rtlCol="0">
            <a:spAutoFit/>
          </a:bodyPr>
          <a:lstStyle/>
          <a:p>
            <a:r>
              <a:rPr sz="1333" spc="13" dirty="0">
                <a:latin typeface="Arial"/>
                <a:cs typeface="Arial"/>
              </a:rPr>
              <a:t>..</a:t>
            </a:r>
            <a:endParaRPr sz="1333">
              <a:latin typeface="Arial"/>
              <a:cs typeface="Arial"/>
            </a:endParaRPr>
          </a:p>
        </p:txBody>
      </p:sp>
      <p:sp>
        <p:nvSpPr>
          <p:cNvPr id="26" name="text 1"/>
          <p:cNvSpPr txBox="1"/>
          <p:nvPr/>
        </p:nvSpPr>
        <p:spPr>
          <a:xfrm>
            <a:off x="9636038" y="2555546"/>
            <a:ext cx="49757" cy="205121"/>
          </a:xfrm>
          <a:prstGeom prst="rect">
            <a:avLst/>
          </a:prstGeom>
        </p:spPr>
        <p:txBody>
          <a:bodyPr vert="horz" wrap="none" lIns="0" tIns="0" rIns="0" bIns="0" rtlCol="0">
            <a:spAutoFit/>
          </a:bodyPr>
          <a:lstStyle/>
          <a:p>
            <a:r>
              <a:rPr sz="1333" spc="13" dirty="0">
                <a:latin typeface="Arial"/>
                <a:cs typeface="Arial"/>
              </a:rPr>
              <a:t>.</a:t>
            </a:r>
            <a:endParaRPr sz="1333">
              <a:latin typeface="Arial"/>
              <a:cs typeface="Arial"/>
            </a:endParaRPr>
          </a:p>
        </p:txBody>
      </p:sp>
      <p:pic>
        <p:nvPicPr>
          <p:cNvPr id="3254" name="Image"/>
          <p:cNvPicPr>
            <a:picLocks noChangeAspect="1"/>
          </p:cNvPicPr>
          <p:nvPr/>
        </p:nvPicPr>
        <p:blipFill>
          <a:blip r:embed="rId70">
            <a:extLst>
              <a:ext uri="{28A0092B-C50C-407E-A947-70E740481C1C}">
                <a14:useLocalDpi xmlns:a14="http://schemas.microsoft.com/office/drawing/2010/main" val="0"/>
              </a:ext>
            </a:extLst>
          </a:blip>
          <a:stretch>
            <a:fillRect/>
          </a:stretch>
        </p:blipFill>
        <p:spPr>
          <a:xfrm>
            <a:off x="9679540" y="2260851"/>
            <a:ext cx="800" cy="172800"/>
          </a:xfrm>
          <a:prstGeom prst="rect">
            <a:avLst/>
          </a:prstGeom>
        </p:spPr>
      </p:pic>
      <p:pic>
        <p:nvPicPr>
          <p:cNvPr id="3255" name="Image"/>
          <p:cNvPicPr>
            <a:picLocks noChangeAspect="1"/>
          </p:cNvPicPr>
          <p:nvPr/>
        </p:nvPicPr>
        <p:blipFill>
          <a:blip r:embed="rId71">
            <a:extLst>
              <a:ext uri="{28A0092B-C50C-407E-A947-70E740481C1C}">
                <a14:useLocalDpi xmlns:a14="http://schemas.microsoft.com/office/drawing/2010/main" val="0"/>
              </a:ext>
            </a:extLst>
          </a:blip>
          <a:stretch>
            <a:fillRect/>
          </a:stretch>
        </p:blipFill>
        <p:spPr>
          <a:xfrm>
            <a:off x="9673191" y="2330701"/>
            <a:ext cx="13147" cy="109300"/>
          </a:xfrm>
          <a:prstGeom prst="rect">
            <a:avLst/>
          </a:prstGeom>
        </p:spPr>
      </p:pic>
      <p:pic>
        <p:nvPicPr>
          <p:cNvPr id="3256" name="Image"/>
          <p:cNvPicPr>
            <a:picLocks noChangeAspect="1"/>
          </p:cNvPicPr>
          <p:nvPr/>
        </p:nvPicPr>
        <p:blipFill>
          <a:blip r:embed="rId72">
            <a:extLst>
              <a:ext uri="{28A0092B-C50C-407E-A947-70E740481C1C}">
                <a14:useLocalDpi xmlns:a14="http://schemas.microsoft.com/office/drawing/2010/main" val="0"/>
              </a:ext>
            </a:extLst>
          </a:blip>
          <a:stretch>
            <a:fillRect/>
          </a:stretch>
        </p:blipFill>
        <p:spPr>
          <a:xfrm>
            <a:off x="9652662" y="2273067"/>
            <a:ext cx="54653" cy="70429"/>
          </a:xfrm>
          <a:prstGeom prst="rect">
            <a:avLst/>
          </a:prstGeom>
        </p:spPr>
      </p:pic>
      <p:pic>
        <p:nvPicPr>
          <p:cNvPr id="3257" name="Image"/>
          <p:cNvPicPr>
            <a:picLocks noChangeAspect="1"/>
          </p:cNvPicPr>
          <p:nvPr/>
        </p:nvPicPr>
        <p:blipFill>
          <a:blip r:embed="rId73">
            <a:extLst>
              <a:ext uri="{28A0092B-C50C-407E-A947-70E740481C1C}">
                <a14:useLocalDpi xmlns:a14="http://schemas.microsoft.com/office/drawing/2010/main" val="0"/>
              </a:ext>
            </a:extLst>
          </a:blip>
          <a:stretch>
            <a:fillRect/>
          </a:stretch>
        </p:blipFill>
        <p:spPr>
          <a:xfrm>
            <a:off x="9100385" y="1850848"/>
            <a:ext cx="1160400" cy="123600"/>
          </a:xfrm>
          <a:prstGeom prst="rect">
            <a:avLst/>
          </a:prstGeom>
        </p:spPr>
      </p:pic>
      <p:pic>
        <p:nvPicPr>
          <p:cNvPr id="3258" name="Image"/>
          <p:cNvPicPr>
            <a:picLocks noChangeAspect="1"/>
          </p:cNvPicPr>
          <p:nvPr/>
        </p:nvPicPr>
        <p:blipFill>
          <a:blip r:embed="rId74">
            <a:extLst>
              <a:ext uri="{28A0092B-C50C-407E-A947-70E740481C1C}">
                <a14:useLocalDpi xmlns:a14="http://schemas.microsoft.com/office/drawing/2010/main" val="0"/>
              </a:ext>
            </a:extLst>
          </a:blip>
          <a:stretch>
            <a:fillRect/>
          </a:stretch>
        </p:blipFill>
        <p:spPr>
          <a:xfrm>
            <a:off x="9087685" y="1838148"/>
            <a:ext cx="1185800" cy="149000"/>
          </a:xfrm>
          <a:prstGeom prst="rect">
            <a:avLst/>
          </a:prstGeom>
        </p:spPr>
      </p:pic>
      <p:sp>
        <p:nvSpPr>
          <p:cNvPr id="27" name="text 1"/>
          <p:cNvSpPr txBox="1"/>
          <p:nvPr/>
        </p:nvSpPr>
        <p:spPr>
          <a:xfrm>
            <a:off x="9315089" y="1872075"/>
            <a:ext cx="771878" cy="143565"/>
          </a:xfrm>
          <a:prstGeom prst="rect">
            <a:avLst/>
          </a:prstGeom>
        </p:spPr>
        <p:txBody>
          <a:bodyPr vert="horz" wrap="none" lIns="0" tIns="0" rIns="0" bIns="0" rtlCol="0">
            <a:spAutoFit/>
          </a:bodyPr>
          <a:lstStyle/>
          <a:p>
            <a:r>
              <a:rPr sz="933" spc="13" dirty="0">
                <a:solidFill>
                  <a:srgbClr val="38761D"/>
                </a:solidFill>
                <a:latin typeface="Arial"/>
                <a:cs typeface="Arial"/>
              </a:rPr>
              <a:t>3x3 conv, 512</a:t>
            </a:r>
            <a:endParaRPr sz="933">
              <a:latin typeface="Arial"/>
              <a:cs typeface="Arial"/>
            </a:endParaRPr>
          </a:p>
        </p:txBody>
      </p:sp>
      <p:pic>
        <p:nvPicPr>
          <p:cNvPr id="3259" name="Image"/>
          <p:cNvPicPr>
            <a:picLocks noChangeAspect="1"/>
          </p:cNvPicPr>
          <p:nvPr/>
        </p:nvPicPr>
        <p:blipFill>
          <a:blip r:embed="rId75">
            <a:extLst>
              <a:ext uri="{28A0092B-C50C-407E-A947-70E740481C1C}">
                <a14:useLocalDpi xmlns:a14="http://schemas.microsoft.com/office/drawing/2010/main" val="0"/>
              </a:ext>
            </a:extLst>
          </a:blip>
          <a:stretch>
            <a:fillRect/>
          </a:stretch>
        </p:blipFill>
        <p:spPr>
          <a:xfrm>
            <a:off x="9100385" y="2025055"/>
            <a:ext cx="1160400" cy="123599"/>
          </a:xfrm>
          <a:prstGeom prst="rect">
            <a:avLst/>
          </a:prstGeom>
        </p:spPr>
      </p:pic>
      <p:pic>
        <p:nvPicPr>
          <p:cNvPr id="3260" name="Image"/>
          <p:cNvPicPr>
            <a:picLocks noChangeAspect="1"/>
          </p:cNvPicPr>
          <p:nvPr/>
        </p:nvPicPr>
        <p:blipFill>
          <a:blip r:embed="rId76">
            <a:extLst>
              <a:ext uri="{28A0092B-C50C-407E-A947-70E740481C1C}">
                <a14:useLocalDpi xmlns:a14="http://schemas.microsoft.com/office/drawing/2010/main" val="0"/>
              </a:ext>
            </a:extLst>
          </a:blip>
          <a:stretch>
            <a:fillRect/>
          </a:stretch>
        </p:blipFill>
        <p:spPr>
          <a:xfrm>
            <a:off x="9087685" y="2012355"/>
            <a:ext cx="1185800" cy="148999"/>
          </a:xfrm>
          <a:prstGeom prst="rect">
            <a:avLst/>
          </a:prstGeom>
        </p:spPr>
      </p:pic>
      <p:sp>
        <p:nvSpPr>
          <p:cNvPr id="28" name="text 1"/>
          <p:cNvSpPr txBox="1"/>
          <p:nvPr/>
        </p:nvSpPr>
        <p:spPr>
          <a:xfrm>
            <a:off x="9229508" y="2046283"/>
            <a:ext cx="946862" cy="143565"/>
          </a:xfrm>
          <a:prstGeom prst="rect">
            <a:avLst/>
          </a:prstGeom>
        </p:spPr>
        <p:txBody>
          <a:bodyPr vert="horz" wrap="none" lIns="0" tIns="0" rIns="0" bIns="0" rtlCol="0">
            <a:spAutoFit/>
          </a:bodyPr>
          <a:lstStyle/>
          <a:p>
            <a:r>
              <a:rPr sz="933" spc="13" dirty="0">
                <a:solidFill>
                  <a:srgbClr val="38761D"/>
                </a:solidFill>
                <a:latin typeface="Arial"/>
                <a:cs typeface="Arial"/>
              </a:rPr>
              <a:t>3x3 conv, 512, /2</a:t>
            </a:r>
            <a:endParaRPr sz="933">
              <a:latin typeface="Arial"/>
              <a:cs typeface="Arial"/>
            </a:endParaRPr>
          </a:p>
        </p:txBody>
      </p:sp>
      <p:pic>
        <p:nvPicPr>
          <p:cNvPr id="3261" name="Image"/>
          <p:cNvPicPr>
            <a:picLocks noChangeAspect="1"/>
          </p:cNvPicPr>
          <p:nvPr/>
        </p:nvPicPr>
        <p:blipFill>
          <a:blip r:embed="rId77">
            <a:extLst>
              <a:ext uri="{28A0092B-C50C-407E-A947-70E740481C1C}">
                <a14:useLocalDpi xmlns:a14="http://schemas.microsoft.com/office/drawing/2010/main" val="0"/>
              </a:ext>
            </a:extLst>
          </a:blip>
          <a:stretch>
            <a:fillRect/>
          </a:stretch>
        </p:blipFill>
        <p:spPr>
          <a:xfrm>
            <a:off x="9646978" y="1740461"/>
            <a:ext cx="1105764" cy="526739"/>
          </a:xfrm>
          <a:prstGeom prst="rect">
            <a:avLst/>
          </a:prstGeom>
        </p:spPr>
      </p:pic>
      <p:pic>
        <p:nvPicPr>
          <p:cNvPr id="3262" name="Image"/>
          <p:cNvPicPr>
            <a:picLocks noChangeAspect="1"/>
          </p:cNvPicPr>
          <p:nvPr/>
        </p:nvPicPr>
        <p:blipFill>
          <a:blip r:embed="rId78">
            <a:extLst>
              <a:ext uri="{28A0092B-C50C-407E-A947-70E740481C1C}">
                <a14:useLocalDpi xmlns:a14="http://schemas.microsoft.com/office/drawing/2010/main" val="0"/>
              </a:ext>
            </a:extLst>
          </a:blip>
          <a:stretch>
            <a:fillRect/>
          </a:stretch>
        </p:blipFill>
        <p:spPr>
          <a:xfrm>
            <a:off x="9097976" y="1397544"/>
            <a:ext cx="1160400" cy="123600"/>
          </a:xfrm>
          <a:prstGeom prst="rect">
            <a:avLst/>
          </a:prstGeom>
        </p:spPr>
      </p:pic>
      <p:pic>
        <p:nvPicPr>
          <p:cNvPr id="3263" name="Image"/>
          <p:cNvPicPr>
            <a:picLocks noChangeAspect="1"/>
          </p:cNvPicPr>
          <p:nvPr/>
        </p:nvPicPr>
        <p:blipFill>
          <a:blip r:embed="rId79">
            <a:extLst>
              <a:ext uri="{28A0092B-C50C-407E-A947-70E740481C1C}">
                <a14:useLocalDpi xmlns:a14="http://schemas.microsoft.com/office/drawing/2010/main" val="0"/>
              </a:ext>
            </a:extLst>
          </a:blip>
          <a:stretch>
            <a:fillRect/>
          </a:stretch>
        </p:blipFill>
        <p:spPr>
          <a:xfrm>
            <a:off x="9085276" y="1384844"/>
            <a:ext cx="1185800" cy="149000"/>
          </a:xfrm>
          <a:prstGeom prst="rect">
            <a:avLst/>
          </a:prstGeom>
        </p:spPr>
      </p:pic>
      <p:sp>
        <p:nvSpPr>
          <p:cNvPr id="29" name="text 1"/>
          <p:cNvSpPr txBox="1"/>
          <p:nvPr/>
        </p:nvSpPr>
        <p:spPr>
          <a:xfrm>
            <a:off x="9312681" y="1418771"/>
            <a:ext cx="771878" cy="143565"/>
          </a:xfrm>
          <a:prstGeom prst="rect">
            <a:avLst/>
          </a:prstGeom>
        </p:spPr>
        <p:txBody>
          <a:bodyPr vert="horz" wrap="none" lIns="0" tIns="0" rIns="0" bIns="0" rtlCol="0">
            <a:spAutoFit/>
          </a:bodyPr>
          <a:lstStyle/>
          <a:p>
            <a:r>
              <a:rPr sz="933" spc="13" dirty="0">
                <a:solidFill>
                  <a:srgbClr val="38761D"/>
                </a:solidFill>
                <a:latin typeface="Arial"/>
                <a:cs typeface="Arial"/>
              </a:rPr>
              <a:t>3x3 conv, 512</a:t>
            </a:r>
            <a:endParaRPr sz="933">
              <a:latin typeface="Arial"/>
              <a:cs typeface="Arial"/>
            </a:endParaRPr>
          </a:p>
        </p:txBody>
      </p:sp>
      <p:pic>
        <p:nvPicPr>
          <p:cNvPr id="3264" name="Image"/>
          <p:cNvPicPr>
            <a:picLocks noChangeAspect="1"/>
          </p:cNvPicPr>
          <p:nvPr/>
        </p:nvPicPr>
        <p:blipFill>
          <a:blip r:embed="rId73">
            <a:extLst>
              <a:ext uri="{28A0092B-C50C-407E-A947-70E740481C1C}">
                <a14:useLocalDpi xmlns:a14="http://schemas.microsoft.com/office/drawing/2010/main" val="0"/>
              </a:ext>
            </a:extLst>
          </a:blip>
          <a:stretch>
            <a:fillRect/>
          </a:stretch>
        </p:blipFill>
        <p:spPr>
          <a:xfrm>
            <a:off x="9097976" y="1571751"/>
            <a:ext cx="1160400" cy="123599"/>
          </a:xfrm>
          <a:prstGeom prst="rect">
            <a:avLst/>
          </a:prstGeom>
        </p:spPr>
      </p:pic>
      <p:pic>
        <p:nvPicPr>
          <p:cNvPr id="3265" name="Image"/>
          <p:cNvPicPr>
            <a:picLocks noChangeAspect="1"/>
          </p:cNvPicPr>
          <p:nvPr/>
        </p:nvPicPr>
        <p:blipFill>
          <a:blip r:embed="rId80">
            <a:extLst>
              <a:ext uri="{28A0092B-C50C-407E-A947-70E740481C1C}">
                <a14:useLocalDpi xmlns:a14="http://schemas.microsoft.com/office/drawing/2010/main" val="0"/>
              </a:ext>
            </a:extLst>
          </a:blip>
          <a:stretch>
            <a:fillRect/>
          </a:stretch>
        </p:blipFill>
        <p:spPr>
          <a:xfrm>
            <a:off x="9085276" y="1559051"/>
            <a:ext cx="1185800" cy="148999"/>
          </a:xfrm>
          <a:prstGeom prst="rect">
            <a:avLst/>
          </a:prstGeom>
        </p:spPr>
      </p:pic>
      <p:sp>
        <p:nvSpPr>
          <p:cNvPr id="30" name="text 1"/>
          <p:cNvSpPr txBox="1"/>
          <p:nvPr/>
        </p:nvSpPr>
        <p:spPr>
          <a:xfrm>
            <a:off x="9312681" y="1592979"/>
            <a:ext cx="771878" cy="143565"/>
          </a:xfrm>
          <a:prstGeom prst="rect">
            <a:avLst/>
          </a:prstGeom>
        </p:spPr>
        <p:txBody>
          <a:bodyPr vert="horz" wrap="none" lIns="0" tIns="0" rIns="0" bIns="0" rtlCol="0">
            <a:spAutoFit/>
          </a:bodyPr>
          <a:lstStyle/>
          <a:p>
            <a:r>
              <a:rPr sz="933" spc="13" dirty="0">
                <a:solidFill>
                  <a:srgbClr val="38761D"/>
                </a:solidFill>
                <a:latin typeface="Arial"/>
                <a:cs typeface="Arial"/>
              </a:rPr>
              <a:t>3x3 conv, 512</a:t>
            </a:r>
            <a:endParaRPr sz="933">
              <a:latin typeface="Arial"/>
              <a:cs typeface="Arial"/>
            </a:endParaRPr>
          </a:p>
        </p:txBody>
      </p:sp>
      <p:pic>
        <p:nvPicPr>
          <p:cNvPr id="3266" name="Image"/>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671827" y="1514602"/>
            <a:ext cx="12700" cy="63500"/>
          </a:xfrm>
          <a:prstGeom prst="rect">
            <a:avLst/>
          </a:prstGeom>
        </p:spPr>
      </p:pic>
      <p:pic>
        <p:nvPicPr>
          <p:cNvPr id="3267" name="Image"/>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9678327" y="1695211"/>
            <a:ext cx="1999" cy="51600"/>
          </a:xfrm>
          <a:prstGeom prst="rect">
            <a:avLst/>
          </a:prstGeom>
        </p:spPr>
      </p:pic>
      <p:pic>
        <p:nvPicPr>
          <p:cNvPr id="3268" name="Image"/>
          <p:cNvPicPr>
            <a:picLocks noChangeAspect="1"/>
          </p:cNvPicPr>
          <p:nvPr/>
        </p:nvPicPr>
        <p:blipFill>
          <a:blip r:embed="rId81">
            <a:extLst>
              <a:ext uri="{28A0092B-C50C-407E-A947-70E740481C1C}">
                <a14:useLocalDpi xmlns:a14="http://schemas.microsoft.com/office/drawing/2010/main" val="0"/>
              </a:ext>
            </a:extLst>
          </a:blip>
          <a:stretch>
            <a:fillRect/>
          </a:stretch>
        </p:blipFill>
        <p:spPr>
          <a:xfrm>
            <a:off x="9671977" y="1688862"/>
            <a:ext cx="14699" cy="64300"/>
          </a:xfrm>
          <a:prstGeom prst="rect">
            <a:avLst/>
          </a:prstGeom>
        </p:spPr>
      </p:pic>
      <p:pic>
        <p:nvPicPr>
          <p:cNvPr id="3269" name="Image"/>
          <p:cNvPicPr>
            <a:picLocks noChangeAspect="1"/>
          </p:cNvPicPr>
          <p:nvPr/>
        </p:nvPicPr>
        <p:blipFill>
          <a:blip r:embed="rId82">
            <a:extLst>
              <a:ext uri="{28A0092B-C50C-407E-A947-70E740481C1C}">
                <a14:useLocalDpi xmlns:a14="http://schemas.microsoft.com/office/drawing/2010/main" val="0"/>
              </a:ext>
            </a:extLst>
          </a:blip>
          <a:stretch>
            <a:fillRect/>
          </a:stretch>
        </p:blipFill>
        <p:spPr>
          <a:xfrm>
            <a:off x="9651453" y="1286961"/>
            <a:ext cx="54000" cy="56400"/>
          </a:xfrm>
          <a:prstGeom prst="rect">
            <a:avLst/>
          </a:prstGeom>
        </p:spPr>
      </p:pic>
      <p:pic>
        <p:nvPicPr>
          <p:cNvPr id="3270" name="Image"/>
          <p:cNvPicPr>
            <a:picLocks noChangeAspect="1"/>
          </p:cNvPicPr>
          <p:nvPr/>
        </p:nvPicPr>
        <p:blipFill>
          <a:blip r:embed="rId83">
            <a:extLst>
              <a:ext uri="{28A0092B-C50C-407E-A947-70E740481C1C}">
                <a14:useLocalDpi xmlns:a14="http://schemas.microsoft.com/office/drawing/2010/main" val="0"/>
              </a:ext>
            </a:extLst>
          </a:blip>
          <a:stretch>
            <a:fillRect/>
          </a:stretch>
        </p:blipFill>
        <p:spPr>
          <a:xfrm>
            <a:off x="9645103" y="1280611"/>
            <a:ext cx="66700" cy="69100"/>
          </a:xfrm>
          <a:prstGeom prst="rect">
            <a:avLst/>
          </a:prstGeom>
        </p:spPr>
      </p:pic>
      <p:pic>
        <p:nvPicPr>
          <p:cNvPr id="3271" name="Image"/>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9678177" y="1343545"/>
            <a:ext cx="400" cy="53999"/>
          </a:xfrm>
          <a:prstGeom prst="rect">
            <a:avLst/>
          </a:prstGeom>
        </p:spPr>
      </p:pic>
      <p:pic>
        <p:nvPicPr>
          <p:cNvPr id="3272" name="Image"/>
          <p:cNvPicPr>
            <a:picLocks noChangeAspect="1"/>
          </p:cNvPicPr>
          <p:nvPr/>
        </p:nvPicPr>
        <p:blipFill>
          <a:blip r:embed="rId84">
            <a:extLst>
              <a:ext uri="{28A0092B-C50C-407E-A947-70E740481C1C}">
                <a14:useLocalDpi xmlns:a14="http://schemas.microsoft.com/office/drawing/2010/main" val="0"/>
              </a:ext>
            </a:extLst>
          </a:blip>
          <a:stretch>
            <a:fillRect/>
          </a:stretch>
        </p:blipFill>
        <p:spPr>
          <a:xfrm>
            <a:off x="9671827" y="1337193"/>
            <a:ext cx="13100" cy="66699"/>
          </a:xfrm>
          <a:prstGeom prst="rect">
            <a:avLst/>
          </a:prstGeom>
        </p:spPr>
      </p:pic>
      <p:pic>
        <p:nvPicPr>
          <p:cNvPr id="3273" name="Image"/>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9672103" y="1280611"/>
            <a:ext cx="12700" cy="12700"/>
          </a:xfrm>
          <a:prstGeom prst="rect">
            <a:avLst/>
          </a:prstGeom>
        </p:spPr>
      </p:pic>
      <p:pic>
        <p:nvPicPr>
          <p:cNvPr id="3274" name="Image"/>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9705327" y="1315011"/>
            <a:ext cx="1041527" cy="459999"/>
          </a:xfrm>
          <a:prstGeom prst="rect">
            <a:avLst/>
          </a:prstGeom>
        </p:spPr>
      </p:pic>
      <p:pic>
        <p:nvPicPr>
          <p:cNvPr id="3275" name="Image"/>
          <p:cNvPicPr>
            <a:picLocks noChangeAspect="1"/>
          </p:cNvPicPr>
          <p:nvPr/>
        </p:nvPicPr>
        <p:blipFill>
          <a:blip r:embed="rId85">
            <a:extLst>
              <a:ext uri="{28A0092B-C50C-407E-A947-70E740481C1C}">
                <a14:useLocalDpi xmlns:a14="http://schemas.microsoft.com/office/drawing/2010/main" val="0"/>
              </a:ext>
            </a:extLst>
          </a:blip>
          <a:stretch>
            <a:fillRect/>
          </a:stretch>
        </p:blipFill>
        <p:spPr>
          <a:xfrm>
            <a:off x="9698976" y="1308661"/>
            <a:ext cx="1054227" cy="472699"/>
          </a:xfrm>
          <a:prstGeom prst="rect">
            <a:avLst/>
          </a:prstGeom>
        </p:spPr>
      </p:pic>
      <p:pic>
        <p:nvPicPr>
          <p:cNvPr id="3276" name="Image"/>
          <p:cNvPicPr>
            <a:picLocks noChangeAspect="1"/>
          </p:cNvPicPr>
          <p:nvPr/>
        </p:nvPicPr>
        <p:blipFill>
          <a:blip r:embed="rId73">
            <a:extLst>
              <a:ext uri="{28A0092B-C50C-407E-A947-70E740481C1C}">
                <a14:useLocalDpi xmlns:a14="http://schemas.microsoft.com/office/drawing/2010/main" val="0"/>
              </a:ext>
            </a:extLst>
          </a:blip>
          <a:stretch>
            <a:fillRect/>
          </a:stretch>
        </p:blipFill>
        <p:spPr>
          <a:xfrm>
            <a:off x="9097976" y="937609"/>
            <a:ext cx="1160400" cy="123600"/>
          </a:xfrm>
          <a:prstGeom prst="rect">
            <a:avLst/>
          </a:prstGeom>
        </p:spPr>
      </p:pic>
      <p:pic>
        <p:nvPicPr>
          <p:cNvPr id="3277" name="Image"/>
          <p:cNvPicPr>
            <a:picLocks noChangeAspect="1"/>
          </p:cNvPicPr>
          <p:nvPr/>
        </p:nvPicPr>
        <p:blipFill>
          <a:blip r:embed="rId86">
            <a:extLst>
              <a:ext uri="{28A0092B-C50C-407E-A947-70E740481C1C}">
                <a14:useLocalDpi xmlns:a14="http://schemas.microsoft.com/office/drawing/2010/main" val="0"/>
              </a:ext>
            </a:extLst>
          </a:blip>
          <a:stretch>
            <a:fillRect/>
          </a:stretch>
        </p:blipFill>
        <p:spPr>
          <a:xfrm>
            <a:off x="9085276" y="924909"/>
            <a:ext cx="1185800" cy="149000"/>
          </a:xfrm>
          <a:prstGeom prst="rect">
            <a:avLst/>
          </a:prstGeom>
        </p:spPr>
      </p:pic>
      <p:sp>
        <p:nvSpPr>
          <p:cNvPr id="31" name="text 1"/>
          <p:cNvSpPr txBox="1"/>
          <p:nvPr/>
        </p:nvSpPr>
        <p:spPr>
          <a:xfrm>
            <a:off x="9312681" y="958838"/>
            <a:ext cx="771878" cy="143565"/>
          </a:xfrm>
          <a:prstGeom prst="rect">
            <a:avLst/>
          </a:prstGeom>
        </p:spPr>
        <p:txBody>
          <a:bodyPr vert="horz" wrap="none" lIns="0" tIns="0" rIns="0" bIns="0" rtlCol="0">
            <a:spAutoFit/>
          </a:bodyPr>
          <a:lstStyle/>
          <a:p>
            <a:r>
              <a:rPr sz="933" spc="13" dirty="0">
                <a:solidFill>
                  <a:srgbClr val="38761D"/>
                </a:solidFill>
                <a:latin typeface="Arial"/>
                <a:cs typeface="Arial"/>
              </a:rPr>
              <a:t>3x3 conv, 512</a:t>
            </a:r>
            <a:endParaRPr sz="933">
              <a:latin typeface="Arial"/>
              <a:cs typeface="Arial"/>
            </a:endParaRPr>
          </a:p>
        </p:txBody>
      </p:sp>
      <p:pic>
        <p:nvPicPr>
          <p:cNvPr id="3278" name="Image"/>
          <p:cNvPicPr>
            <a:picLocks noChangeAspect="1"/>
          </p:cNvPicPr>
          <p:nvPr/>
        </p:nvPicPr>
        <p:blipFill>
          <a:blip r:embed="rId75">
            <a:extLst>
              <a:ext uri="{28A0092B-C50C-407E-A947-70E740481C1C}">
                <a14:useLocalDpi xmlns:a14="http://schemas.microsoft.com/office/drawing/2010/main" val="0"/>
              </a:ext>
            </a:extLst>
          </a:blip>
          <a:stretch>
            <a:fillRect/>
          </a:stretch>
        </p:blipFill>
        <p:spPr>
          <a:xfrm>
            <a:off x="9097976" y="1111817"/>
            <a:ext cx="1160400" cy="123600"/>
          </a:xfrm>
          <a:prstGeom prst="rect">
            <a:avLst/>
          </a:prstGeom>
        </p:spPr>
      </p:pic>
      <p:pic>
        <p:nvPicPr>
          <p:cNvPr id="3279" name="Image"/>
          <p:cNvPicPr>
            <a:picLocks noChangeAspect="1"/>
          </p:cNvPicPr>
          <p:nvPr/>
        </p:nvPicPr>
        <p:blipFill>
          <a:blip r:embed="rId87">
            <a:extLst>
              <a:ext uri="{28A0092B-C50C-407E-A947-70E740481C1C}">
                <a14:useLocalDpi xmlns:a14="http://schemas.microsoft.com/office/drawing/2010/main" val="0"/>
              </a:ext>
            </a:extLst>
          </a:blip>
          <a:stretch>
            <a:fillRect/>
          </a:stretch>
        </p:blipFill>
        <p:spPr>
          <a:xfrm>
            <a:off x="9085276" y="1099117"/>
            <a:ext cx="1185800" cy="149000"/>
          </a:xfrm>
          <a:prstGeom prst="rect">
            <a:avLst/>
          </a:prstGeom>
        </p:spPr>
      </p:pic>
      <p:sp>
        <p:nvSpPr>
          <p:cNvPr id="32" name="text 1"/>
          <p:cNvSpPr txBox="1"/>
          <p:nvPr/>
        </p:nvSpPr>
        <p:spPr>
          <a:xfrm>
            <a:off x="9312681" y="1133045"/>
            <a:ext cx="771878" cy="143565"/>
          </a:xfrm>
          <a:prstGeom prst="rect">
            <a:avLst/>
          </a:prstGeom>
        </p:spPr>
        <p:txBody>
          <a:bodyPr vert="horz" wrap="none" lIns="0" tIns="0" rIns="0" bIns="0" rtlCol="0">
            <a:spAutoFit/>
          </a:bodyPr>
          <a:lstStyle/>
          <a:p>
            <a:r>
              <a:rPr sz="933" spc="13" dirty="0">
                <a:solidFill>
                  <a:srgbClr val="38761D"/>
                </a:solidFill>
                <a:latin typeface="Arial"/>
                <a:cs typeface="Arial"/>
              </a:rPr>
              <a:t>3x3 conv, 512</a:t>
            </a:r>
            <a:endParaRPr sz="933">
              <a:latin typeface="Arial"/>
              <a:cs typeface="Arial"/>
            </a:endParaRPr>
          </a:p>
        </p:txBody>
      </p:sp>
      <p:pic>
        <p:nvPicPr>
          <p:cNvPr id="3280" name="Image"/>
          <p:cNvPicPr>
            <a:picLocks noChangeAspect="1"/>
          </p:cNvPicPr>
          <p:nvPr/>
        </p:nvPicPr>
        <p:blipFill>
          <a:blip r:embed="rId88">
            <a:extLst>
              <a:ext uri="{28A0092B-C50C-407E-A947-70E740481C1C}">
                <a14:useLocalDpi xmlns:a14="http://schemas.microsoft.com/office/drawing/2010/main" val="0"/>
              </a:ext>
            </a:extLst>
          </a:blip>
          <a:stretch>
            <a:fillRect/>
          </a:stretch>
        </p:blipFill>
        <p:spPr>
          <a:xfrm>
            <a:off x="9087722" y="618331"/>
            <a:ext cx="1665481" cy="703179"/>
          </a:xfrm>
          <a:prstGeom prst="rect">
            <a:avLst/>
          </a:prstGeom>
        </p:spPr>
      </p:pic>
      <p:sp>
        <p:nvSpPr>
          <p:cNvPr id="33" name="text 1"/>
          <p:cNvSpPr txBox="1"/>
          <p:nvPr/>
        </p:nvSpPr>
        <p:spPr>
          <a:xfrm>
            <a:off x="9566463" y="652259"/>
            <a:ext cx="248722" cy="143565"/>
          </a:xfrm>
          <a:prstGeom prst="rect">
            <a:avLst/>
          </a:prstGeom>
        </p:spPr>
        <p:txBody>
          <a:bodyPr vert="horz" wrap="none" lIns="0" tIns="0" rIns="0" bIns="0" rtlCol="0">
            <a:spAutoFit/>
          </a:bodyPr>
          <a:lstStyle/>
          <a:p>
            <a:r>
              <a:rPr sz="933" spc="13" dirty="0">
                <a:solidFill>
                  <a:srgbClr val="4A86E8"/>
                </a:solidFill>
                <a:latin typeface="Arial"/>
                <a:cs typeface="Arial"/>
              </a:rPr>
              <a:t>Pool</a:t>
            </a:r>
            <a:endParaRPr sz="933">
              <a:latin typeface="Arial"/>
              <a:cs typeface="Arial"/>
            </a:endParaRPr>
          </a:p>
        </p:txBody>
      </p:sp>
      <p:pic>
        <p:nvPicPr>
          <p:cNvPr id="3281" name="Image"/>
          <p:cNvPicPr>
            <a:picLocks noChangeAspect="1"/>
          </p:cNvPicPr>
          <p:nvPr/>
        </p:nvPicPr>
        <p:blipFill>
          <a:blip r:embed="rId89">
            <a:extLst>
              <a:ext uri="{28A0092B-C50C-407E-A947-70E740481C1C}">
                <a14:useLocalDpi xmlns:a14="http://schemas.microsoft.com/office/drawing/2010/main" val="0"/>
              </a:ext>
            </a:extLst>
          </a:blip>
          <a:stretch>
            <a:fillRect/>
          </a:stretch>
        </p:blipFill>
        <p:spPr>
          <a:xfrm>
            <a:off x="202767" y="105734"/>
            <a:ext cx="10542400" cy="1321599"/>
          </a:xfrm>
          <a:prstGeom prst="rect">
            <a:avLst/>
          </a:prstGeom>
        </p:spPr>
      </p:pic>
      <p:pic>
        <p:nvPicPr>
          <p:cNvPr id="3282" name="Image"/>
          <p:cNvPicPr>
            <a:picLocks noChangeAspect="1"/>
          </p:cNvPicPr>
          <p:nvPr/>
        </p:nvPicPr>
        <p:blipFill>
          <a:blip r:embed="rId90">
            <a:extLst>
              <a:ext uri="{28A0092B-C50C-407E-A947-70E740481C1C}">
                <a14:useLocalDpi xmlns:a14="http://schemas.microsoft.com/office/drawing/2010/main" val="0"/>
              </a:ext>
            </a:extLst>
          </a:blip>
          <a:stretch>
            <a:fillRect/>
          </a:stretch>
        </p:blipFill>
        <p:spPr>
          <a:xfrm>
            <a:off x="361767" y="744100"/>
            <a:ext cx="3124000" cy="576400"/>
          </a:xfrm>
          <a:prstGeom prst="rect">
            <a:avLst/>
          </a:prstGeom>
        </p:spPr>
      </p:pic>
      <p:pic>
        <p:nvPicPr>
          <p:cNvPr id="3283" name="Image"/>
          <p:cNvPicPr>
            <a:picLocks noChangeAspect="1"/>
          </p:cNvPicPr>
          <p:nvPr/>
        </p:nvPicPr>
        <p:blipFill>
          <a:blip r:embed="rId91">
            <a:extLst>
              <a:ext uri="{28A0092B-C50C-407E-A947-70E740481C1C}">
                <a14:useLocalDpi xmlns:a14="http://schemas.microsoft.com/office/drawing/2010/main" val="0"/>
              </a:ext>
            </a:extLst>
          </a:blip>
          <a:stretch>
            <a:fillRect/>
          </a:stretch>
        </p:blipFill>
        <p:spPr>
          <a:xfrm>
            <a:off x="6105861" y="3221933"/>
            <a:ext cx="868400" cy="357200"/>
          </a:xfrm>
          <a:prstGeom prst="rect">
            <a:avLst/>
          </a:prstGeom>
        </p:spPr>
      </p:pic>
      <p:sp>
        <p:nvSpPr>
          <p:cNvPr id="36" name="text 1"/>
          <p:cNvSpPr txBox="1"/>
          <p:nvPr/>
        </p:nvSpPr>
        <p:spPr>
          <a:xfrm>
            <a:off x="6342521" y="3315834"/>
            <a:ext cx="405817" cy="287323"/>
          </a:xfrm>
          <a:prstGeom prst="rect">
            <a:avLst/>
          </a:prstGeom>
        </p:spPr>
        <p:txBody>
          <a:bodyPr vert="horz" wrap="none" lIns="0" tIns="0" rIns="0" bIns="0" rtlCol="0">
            <a:spAutoFit/>
          </a:bodyPr>
          <a:lstStyle/>
          <a:p>
            <a:r>
              <a:rPr sz="1867" spc="13" dirty="0">
                <a:latin typeface="Arial"/>
                <a:cs typeface="Arial"/>
              </a:rPr>
              <a:t>relu</a:t>
            </a:r>
            <a:endParaRPr sz="1867">
              <a:latin typeface="Arial"/>
              <a:cs typeface="Arial"/>
            </a:endParaRPr>
          </a:p>
        </p:txBody>
      </p:sp>
      <p:pic>
        <p:nvPicPr>
          <p:cNvPr id="3284" name="Image"/>
          <p:cNvPicPr>
            <a:picLocks noChangeAspect="1"/>
          </p:cNvPicPr>
          <p:nvPr/>
        </p:nvPicPr>
        <p:blipFill>
          <a:blip r:embed="rId92">
            <a:extLst>
              <a:ext uri="{28A0092B-C50C-407E-A947-70E740481C1C}">
                <a14:useLocalDpi xmlns:a14="http://schemas.microsoft.com/office/drawing/2010/main" val="0"/>
              </a:ext>
            </a:extLst>
          </a:blip>
          <a:stretch>
            <a:fillRect/>
          </a:stretch>
        </p:blipFill>
        <p:spPr>
          <a:xfrm>
            <a:off x="5415867" y="4721667"/>
            <a:ext cx="2469199" cy="683600"/>
          </a:xfrm>
          <a:prstGeom prst="rect">
            <a:avLst/>
          </a:prstGeom>
        </p:spPr>
      </p:pic>
      <p:sp>
        <p:nvSpPr>
          <p:cNvPr id="37" name="text 1"/>
          <p:cNvSpPr txBox="1"/>
          <p:nvPr/>
        </p:nvSpPr>
        <p:spPr>
          <a:xfrm>
            <a:off x="5530167" y="4890966"/>
            <a:ext cx="1542987" cy="281167"/>
          </a:xfrm>
          <a:prstGeom prst="rect">
            <a:avLst/>
          </a:prstGeom>
        </p:spPr>
        <p:txBody>
          <a:bodyPr vert="horz" wrap="none" lIns="0" tIns="0" rIns="0" bIns="0" rtlCol="0">
            <a:spAutoFit/>
          </a:bodyPr>
          <a:lstStyle/>
          <a:p>
            <a:r>
              <a:rPr sz="1827" spc="13" dirty="0">
                <a:latin typeface="Arial"/>
                <a:cs typeface="Arial"/>
              </a:rPr>
              <a:t>Residual block</a:t>
            </a:r>
            <a:endParaRPr sz="1733">
              <a:latin typeface="Arial"/>
              <a:cs typeface="Arial"/>
            </a:endParaRPr>
          </a:p>
        </p:txBody>
      </p:sp>
      <p:pic>
        <p:nvPicPr>
          <p:cNvPr id="3285" name="Image"/>
          <p:cNvPicPr>
            <a:picLocks noChangeAspect="1"/>
          </p:cNvPicPr>
          <p:nvPr/>
        </p:nvPicPr>
        <p:blipFill>
          <a:blip r:embed="rId93">
            <a:extLst>
              <a:ext uri="{28A0092B-C50C-407E-A947-70E740481C1C}">
                <a14:useLocalDpi xmlns:a14="http://schemas.microsoft.com/office/drawing/2010/main" val="0"/>
              </a:ext>
            </a:extLst>
          </a:blip>
          <a:stretch>
            <a:fillRect/>
          </a:stretch>
        </p:blipFill>
        <p:spPr>
          <a:xfrm>
            <a:off x="5692513" y="3660381"/>
            <a:ext cx="1154800" cy="414800"/>
          </a:xfrm>
          <a:prstGeom prst="rect">
            <a:avLst/>
          </a:prstGeom>
        </p:spPr>
      </p:pic>
      <p:pic>
        <p:nvPicPr>
          <p:cNvPr id="3286" name="Image"/>
          <p:cNvPicPr>
            <a:picLocks noChangeAspect="1"/>
          </p:cNvPicPr>
          <p:nvPr/>
        </p:nvPicPr>
        <p:blipFill>
          <a:blip r:embed="rId94">
            <a:extLst>
              <a:ext uri="{28A0092B-C50C-407E-A947-70E740481C1C}">
                <a14:useLocalDpi xmlns:a14="http://schemas.microsoft.com/office/drawing/2010/main" val="0"/>
              </a:ext>
            </a:extLst>
          </a:blip>
          <a:stretch>
            <a:fillRect/>
          </a:stretch>
        </p:blipFill>
        <p:spPr>
          <a:xfrm>
            <a:off x="5679813" y="3647681"/>
            <a:ext cx="1180200" cy="440200"/>
          </a:xfrm>
          <a:prstGeom prst="rect">
            <a:avLst/>
          </a:prstGeom>
        </p:spPr>
      </p:pic>
      <p:sp>
        <p:nvSpPr>
          <p:cNvPr id="38" name="text 1"/>
          <p:cNvSpPr txBox="1"/>
          <p:nvPr/>
        </p:nvSpPr>
        <p:spPr>
          <a:xfrm>
            <a:off x="5868971" y="3797322"/>
            <a:ext cx="834074" cy="246221"/>
          </a:xfrm>
          <a:prstGeom prst="rect">
            <a:avLst/>
          </a:prstGeom>
        </p:spPr>
        <p:txBody>
          <a:bodyPr vert="horz" wrap="none" lIns="0" tIns="0" rIns="0" bIns="0" rtlCol="0">
            <a:spAutoFit/>
          </a:bodyPr>
          <a:lstStyle/>
          <a:p>
            <a:r>
              <a:rPr sz="1600" spc="13" dirty="0">
                <a:solidFill>
                  <a:srgbClr val="FF9900"/>
                </a:solidFill>
                <a:latin typeface="Arial"/>
                <a:cs typeface="Arial"/>
              </a:rPr>
              <a:t>3x3 conv</a:t>
            </a:r>
            <a:endParaRPr sz="1600">
              <a:latin typeface="Arial"/>
              <a:cs typeface="Arial"/>
            </a:endParaRPr>
          </a:p>
        </p:txBody>
      </p:sp>
      <p:pic>
        <p:nvPicPr>
          <p:cNvPr id="3287" name="Image"/>
          <p:cNvPicPr>
            <a:picLocks noChangeAspect="1"/>
          </p:cNvPicPr>
          <p:nvPr/>
        </p:nvPicPr>
        <p:blipFill>
          <a:blip r:embed="rId95">
            <a:extLst>
              <a:ext uri="{28A0092B-C50C-407E-A947-70E740481C1C}">
                <a14:useLocalDpi xmlns:a14="http://schemas.microsoft.com/office/drawing/2010/main" val="0"/>
              </a:ext>
            </a:extLst>
          </a:blip>
          <a:stretch>
            <a:fillRect/>
          </a:stretch>
        </p:blipFill>
        <p:spPr>
          <a:xfrm>
            <a:off x="5692624" y="2725937"/>
            <a:ext cx="1154800" cy="414800"/>
          </a:xfrm>
          <a:prstGeom prst="rect">
            <a:avLst/>
          </a:prstGeom>
        </p:spPr>
      </p:pic>
      <p:pic>
        <p:nvPicPr>
          <p:cNvPr id="3288" name="Image"/>
          <p:cNvPicPr>
            <a:picLocks noChangeAspect="1"/>
          </p:cNvPicPr>
          <p:nvPr/>
        </p:nvPicPr>
        <p:blipFill>
          <a:blip r:embed="rId96">
            <a:extLst>
              <a:ext uri="{28A0092B-C50C-407E-A947-70E740481C1C}">
                <a14:useLocalDpi xmlns:a14="http://schemas.microsoft.com/office/drawing/2010/main" val="0"/>
              </a:ext>
            </a:extLst>
          </a:blip>
          <a:stretch>
            <a:fillRect/>
          </a:stretch>
        </p:blipFill>
        <p:spPr>
          <a:xfrm>
            <a:off x="5679924" y="2713237"/>
            <a:ext cx="1180200" cy="440200"/>
          </a:xfrm>
          <a:prstGeom prst="rect">
            <a:avLst/>
          </a:prstGeom>
        </p:spPr>
      </p:pic>
      <p:sp>
        <p:nvSpPr>
          <p:cNvPr id="39" name="text 1"/>
          <p:cNvSpPr txBox="1"/>
          <p:nvPr/>
        </p:nvSpPr>
        <p:spPr>
          <a:xfrm>
            <a:off x="5869081" y="2862878"/>
            <a:ext cx="834074" cy="246221"/>
          </a:xfrm>
          <a:prstGeom prst="rect">
            <a:avLst/>
          </a:prstGeom>
        </p:spPr>
        <p:txBody>
          <a:bodyPr vert="horz" wrap="none" lIns="0" tIns="0" rIns="0" bIns="0" rtlCol="0">
            <a:spAutoFit/>
          </a:bodyPr>
          <a:lstStyle/>
          <a:p>
            <a:r>
              <a:rPr sz="1600" spc="13" dirty="0">
                <a:solidFill>
                  <a:srgbClr val="FF9900"/>
                </a:solidFill>
                <a:latin typeface="Arial"/>
                <a:cs typeface="Arial"/>
              </a:rPr>
              <a:t>3x3 conv</a:t>
            </a:r>
            <a:endParaRPr sz="1600" dirty="0">
              <a:latin typeface="Arial"/>
              <a:cs typeface="Arial"/>
            </a:endParaRPr>
          </a:p>
        </p:txBody>
      </p:sp>
      <p:pic>
        <p:nvPicPr>
          <p:cNvPr id="3289" name="Image"/>
          <p:cNvPicPr>
            <a:picLocks noChangeAspect="1"/>
          </p:cNvPicPr>
          <p:nvPr/>
        </p:nvPicPr>
        <p:blipFill>
          <a:blip r:embed="rId97">
            <a:extLst>
              <a:ext uri="{28A0092B-C50C-407E-A947-70E740481C1C}">
                <a14:useLocalDpi xmlns:a14="http://schemas.microsoft.com/office/drawing/2010/main" val="0"/>
              </a:ext>
            </a:extLst>
          </a:blip>
          <a:stretch>
            <a:fillRect/>
          </a:stretch>
        </p:blipFill>
        <p:spPr>
          <a:xfrm>
            <a:off x="6175009" y="2204109"/>
            <a:ext cx="2358375" cy="2364617"/>
          </a:xfrm>
          <a:prstGeom prst="rect">
            <a:avLst/>
          </a:prstGeom>
        </p:spPr>
      </p:pic>
      <p:sp>
        <p:nvSpPr>
          <p:cNvPr id="40" name="text 1"/>
          <p:cNvSpPr txBox="1"/>
          <p:nvPr/>
        </p:nvSpPr>
        <p:spPr>
          <a:xfrm>
            <a:off x="7926366" y="3171716"/>
            <a:ext cx="161967" cy="287323"/>
          </a:xfrm>
          <a:prstGeom prst="rect">
            <a:avLst/>
          </a:prstGeom>
        </p:spPr>
        <p:txBody>
          <a:bodyPr vert="horz" wrap="none" lIns="0" tIns="0" rIns="0" bIns="0" rtlCol="0">
            <a:spAutoFit/>
          </a:bodyPr>
          <a:lstStyle/>
          <a:p>
            <a:r>
              <a:rPr sz="1867" spc="13" dirty="0">
                <a:latin typeface="Arial"/>
                <a:cs typeface="Arial"/>
              </a:rPr>
              <a:t>X</a:t>
            </a:r>
            <a:endParaRPr sz="1867">
              <a:latin typeface="Arial"/>
              <a:cs typeface="Arial"/>
            </a:endParaRPr>
          </a:p>
        </p:txBody>
      </p:sp>
      <p:sp>
        <p:nvSpPr>
          <p:cNvPr id="41" name="text 1"/>
          <p:cNvSpPr txBox="1"/>
          <p:nvPr/>
        </p:nvSpPr>
        <p:spPr>
          <a:xfrm>
            <a:off x="7630024" y="3451116"/>
            <a:ext cx="769954" cy="287323"/>
          </a:xfrm>
          <a:prstGeom prst="rect">
            <a:avLst/>
          </a:prstGeom>
        </p:spPr>
        <p:txBody>
          <a:bodyPr vert="horz" wrap="none" lIns="0" tIns="0" rIns="0" bIns="0" rtlCol="0">
            <a:spAutoFit/>
          </a:bodyPr>
          <a:lstStyle/>
          <a:p>
            <a:r>
              <a:rPr sz="1867" spc="13" dirty="0">
                <a:latin typeface="Arial"/>
                <a:cs typeface="Arial"/>
              </a:rPr>
              <a:t>identity</a:t>
            </a:r>
            <a:endParaRPr sz="1867">
              <a:latin typeface="Arial"/>
              <a:cs typeface="Arial"/>
            </a:endParaRPr>
          </a:p>
        </p:txBody>
      </p:sp>
      <p:pic>
        <p:nvPicPr>
          <p:cNvPr id="3290" name="Image"/>
          <p:cNvPicPr>
            <a:picLocks noChangeAspect="1"/>
          </p:cNvPicPr>
          <p:nvPr/>
        </p:nvPicPr>
        <p:blipFill>
          <a:blip r:embed="rId98">
            <a:extLst>
              <a:ext uri="{28A0092B-C50C-407E-A947-70E740481C1C}">
                <a14:useLocalDpi xmlns:a14="http://schemas.microsoft.com/office/drawing/2010/main" val="0"/>
              </a:ext>
            </a:extLst>
          </a:blip>
          <a:stretch>
            <a:fillRect/>
          </a:stretch>
        </p:blipFill>
        <p:spPr>
          <a:xfrm>
            <a:off x="5082900" y="1920733"/>
            <a:ext cx="1056000" cy="357200"/>
          </a:xfrm>
          <a:prstGeom prst="rect">
            <a:avLst/>
          </a:prstGeom>
        </p:spPr>
      </p:pic>
      <p:sp>
        <p:nvSpPr>
          <p:cNvPr id="42" name="text 1"/>
          <p:cNvSpPr txBox="1"/>
          <p:nvPr/>
        </p:nvSpPr>
        <p:spPr>
          <a:xfrm>
            <a:off x="5197200" y="2090033"/>
            <a:ext cx="830868" cy="287323"/>
          </a:xfrm>
          <a:prstGeom prst="rect">
            <a:avLst/>
          </a:prstGeom>
        </p:spPr>
        <p:txBody>
          <a:bodyPr vert="horz" wrap="none" lIns="0" tIns="0" rIns="0" bIns="0" rtlCol="0">
            <a:spAutoFit/>
          </a:bodyPr>
          <a:lstStyle/>
          <a:p>
            <a:r>
              <a:rPr sz="1867" spc="13" dirty="0">
                <a:latin typeface="Arial"/>
                <a:cs typeface="Arial"/>
              </a:rPr>
              <a:t>F(x) + x</a:t>
            </a:r>
            <a:endParaRPr sz="1867" dirty="0">
              <a:latin typeface="Arial"/>
              <a:cs typeface="Arial"/>
            </a:endParaRPr>
          </a:p>
        </p:txBody>
      </p:sp>
      <p:pic>
        <p:nvPicPr>
          <p:cNvPr id="3291" name="Image"/>
          <p:cNvPicPr>
            <a:picLocks noChangeAspect="1"/>
          </p:cNvPicPr>
          <p:nvPr/>
        </p:nvPicPr>
        <p:blipFill>
          <a:blip r:embed="rId99">
            <a:extLst>
              <a:ext uri="{28A0092B-C50C-407E-A947-70E740481C1C}">
                <a14:useLocalDpi xmlns:a14="http://schemas.microsoft.com/office/drawing/2010/main" val="0"/>
              </a:ext>
            </a:extLst>
          </a:blip>
          <a:stretch>
            <a:fillRect/>
          </a:stretch>
        </p:blipFill>
        <p:spPr>
          <a:xfrm>
            <a:off x="4704667" y="3096067"/>
            <a:ext cx="895199" cy="683600"/>
          </a:xfrm>
          <a:prstGeom prst="rect">
            <a:avLst/>
          </a:prstGeom>
        </p:spPr>
      </p:pic>
      <p:sp>
        <p:nvSpPr>
          <p:cNvPr id="43" name="text 1"/>
          <p:cNvSpPr txBox="1"/>
          <p:nvPr/>
        </p:nvSpPr>
        <p:spPr>
          <a:xfrm>
            <a:off x="4818967" y="3265366"/>
            <a:ext cx="433067" cy="287323"/>
          </a:xfrm>
          <a:prstGeom prst="rect">
            <a:avLst/>
          </a:prstGeom>
        </p:spPr>
        <p:txBody>
          <a:bodyPr vert="horz" wrap="none" lIns="0" tIns="0" rIns="0" bIns="0" rtlCol="0">
            <a:spAutoFit/>
          </a:bodyPr>
          <a:lstStyle/>
          <a:p>
            <a:r>
              <a:rPr sz="1867" spc="13" dirty="0">
                <a:latin typeface="Arial"/>
                <a:cs typeface="Arial"/>
              </a:rPr>
              <a:t>F(x)</a:t>
            </a:r>
            <a:endParaRPr sz="1867">
              <a:latin typeface="Arial"/>
              <a:cs typeface="Arial"/>
            </a:endParaRPr>
          </a:p>
        </p:txBody>
      </p:sp>
      <p:pic>
        <p:nvPicPr>
          <p:cNvPr id="3292" name="Image"/>
          <p:cNvPicPr>
            <a:picLocks noChangeAspect="1"/>
          </p:cNvPicPr>
          <p:nvPr/>
        </p:nvPicPr>
        <p:blipFill>
          <a:blip r:embed="rId91">
            <a:extLst>
              <a:ext uri="{28A0092B-C50C-407E-A947-70E740481C1C}">
                <a14:useLocalDpi xmlns:a14="http://schemas.microsoft.com/office/drawing/2010/main" val="0"/>
              </a:ext>
            </a:extLst>
          </a:blip>
          <a:stretch>
            <a:fillRect/>
          </a:stretch>
        </p:blipFill>
        <p:spPr>
          <a:xfrm>
            <a:off x="6207461" y="1697933"/>
            <a:ext cx="868400" cy="357200"/>
          </a:xfrm>
          <a:prstGeom prst="rect">
            <a:avLst/>
          </a:prstGeom>
        </p:spPr>
      </p:pic>
      <p:sp>
        <p:nvSpPr>
          <p:cNvPr id="44" name="text 1"/>
          <p:cNvSpPr txBox="1"/>
          <p:nvPr/>
        </p:nvSpPr>
        <p:spPr>
          <a:xfrm>
            <a:off x="6444121" y="1791834"/>
            <a:ext cx="405817" cy="287323"/>
          </a:xfrm>
          <a:prstGeom prst="rect">
            <a:avLst/>
          </a:prstGeom>
        </p:spPr>
        <p:txBody>
          <a:bodyPr vert="horz" wrap="none" lIns="0" tIns="0" rIns="0" bIns="0" rtlCol="0">
            <a:spAutoFit/>
          </a:bodyPr>
          <a:lstStyle/>
          <a:p>
            <a:r>
              <a:rPr sz="1867" spc="13" dirty="0">
                <a:latin typeface="Arial"/>
                <a:cs typeface="Arial"/>
              </a:rPr>
              <a:t>relu</a:t>
            </a:r>
            <a:endParaRPr sz="1867">
              <a:latin typeface="Arial"/>
              <a:cs typeface="Arial"/>
            </a:endParaRPr>
          </a:p>
        </p:txBody>
      </p:sp>
      <p:pic>
        <p:nvPicPr>
          <p:cNvPr id="3293" name="Image"/>
          <p:cNvPicPr>
            <a:picLocks noChangeAspect="1"/>
          </p:cNvPicPr>
          <p:nvPr/>
        </p:nvPicPr>
        <p:blipFill>
          <a:blip r:embed="rId100">
            <a:extLst>
              <a:ext uri="{28A0092B-C50C-407E-A947-70E740481C1C}">
                <a14:useLocalDpi xmlns:a14="http://schemas.microsoft.com/office/drawing/2010/main" val="0"/>
              </a:ext>
            </a:extLst>
          </a:blip>
          <a:stretch>
            <a:fillRect/>
          </a:stretch>
        </p:blipFill>
        <p:spPr>
          <a:xfrm>
            <a:off x="6263674" y="1708587"/>
            <a:ext cx="12700" cy="312499"/>
          </a:xfrm>
          <a:prstGeom prst="rect">
            <a:avLst/>
          </a:prstGeom>
        </p:spPr>
      </p:pic>
      <p:pic>
        <p:nvPicPr>
          <p:cNvPr id="3294" name="Image"/>
          <p:cNvPicPr>
            <a:picLocks noChangeAspect="1"/>
          </p:cNvPicPr>
          <p:nvPr/>
        </p:nvPicPr>
        <p:blipFill>
          <a:blip r:embed="rId101">
            <a:extLst>
              <a:ext uri="{28A0092B-C50C-407E-A947-70E740481C1C}">
                <a14:useLocalDpi xmlns:a14="http://schemas.microsoft.com/office/drawing/2010/main" val="0"/>
              </a:ext>
            </a:extLst>
          </a:blip>
          <a:stretch>
            <a:fillRect/>
          </a:stretch>
        </p:blipFill>
        <p:spPr>
          <a:xfrm>
            <a:off x="6242697" y="1650954"/>
            <a:ext cx="54655" cy="70333"/>
          </a:xfrm>
          <a:prstGeom prst="rect">
            <a:avLst/>
          </a:prstGeom>
        </p:spPr>
      </p:pic>
      <p:pic>
        <p:nvPicPr>
          <p:cNvPr id="3295" name="Image"/>
          <p:cNvPicPr>
            <a:picLocks noChangeAspect="1"/>
          </p:cNvPicPr>
          <p:nvPr/>
        </p:nvPicPr>
        <p:blipFill>
          <a:blip r:embed="rId102">
            <a:extLst>
              <a:ext uri="{28A0092B-C50C-407E-A947-70E740481C1C}">
                <a14:useLocalDpi xmlns:a14="http://schemas.microsoft.com/office/drawing/2010/main" val="0"/>
              </a:ext>
            </a:extLst>
          </a:blip>
          <a:stretch>
            <a:fillRect/>
          </a:stretch>
        </p:blipFill>
        <p:spPr>
          <a:xfrm>
            <a:off x="5720667" y="4502073"/>
            <a:ext cx="1056000" cy="519599"/>
          </a:xfrm>
          <a:prstGeom prst="rect">
            <a:avLst/>
          </a:prstGeom>
        </p:spPr>
      </p:pic>
      <p:sp>
        <p:nvSpPr>
          <p:cNvPr id="45" name="text 1"/>
          <p:cNvSpPr txBox="1"/>
          <p:nvPr/>
        </p:nvSpPr>
        <p:spPr>
          <a:xfrm>
            <a:off x="6169650" y="4671373"/>
            <a:ext cx="161967" cy="287323"/>
          </a:xfrm>
          <a:prstGeom prst="rect">
            <a:avLst/>
          </a:prstGeom>
        </p:spPr>
        <p:txBody>
          <a:bodyPr vert="horz" wrap="none" lIns="0" tIns="0" rIns="0" bIns="0" rtlCol="0">
            <a:spAutoFit/>
          </a:bodyPr>
          <a:lstStyle/>
          <a:p>
            <a:r>
              <a:rPr sz="1867" spc="13" dirty="0">
                <a:latin typeface="Arial"/>
                <a:cs typeface="Arial"/>
              </a:rPr>
              <a:t>X</a:t>
            </a:r>
            <a:endParaRPr sz="1867">
              <a:latin typeface="Arial"/>
              <a:cs typeface="Arial"/>
            </a:endParaRPr>
          </a:p>
        </p:txBody>
      </p:sp>
      <p:pic>
        <p:nvPicPr>
          <p:cNvPr id="3296" name="Image"/>
          <p:cNvPicPr>
            <a:picLocks noChangeAspect="1"/>
          </p:cNvPicPr>
          <p:nvPr/>
        </p:nvPicPr>
        <p:blipFill>
          <a:blip r:embed="rId103">
            <a:extLst>
              <a:ext uri="{28A0092B-C50C-407E-A947-70E740481C1C}">
                <a14:useLocalDpi xmlns:a14="http://schemas.microsoft.com/office/drawing/2010/main" val="0"/>
              </a:ext>
            </a:extLst>
          </a:blip>
          <a:stretch>
            <a:fillRect/>
          </a:stretch>
        </p:blipFill>
        <p:spPr>
          <a:xfrm>
            <a:off x="6105683" y="2080825"/>
            <a:ext cx="328683" cy="328681"/>
          </a:xfrm>
          <a:prstGeom prst="rect">
            <a:avLst/>
          </a:prstGeom>
        </p:spPr>
      </p:pic>
      <p:pic>
        <p:nvPicPr>
          <p:cNvPr id="3297" name="Image"/>
          <p:cNvPicPr>
            <a:picLocks noChangeAspect="1"/>
          </p:cNvPicPr>
          <p:nvPr/>
        </p:nvPicPr>
        <p:blipFill>
          <a:blip r:embed="rId104">
            <a:extLst>
              <a:ext uri="{28A0092B-C50C-407E-A947-70E740481C1C}">
                <a14:useLocalDpi xmlns:a14="http://schemas.microsoft.com/office/drawing/2010/main" val="0"/>
              </a:ext>
            </a:extLst>
          </a:blip>
          <a:stretch>
            <a:fillRect/>
          </a:stretch>
        </p:blipFill>
        <p:spPr>
          <a:xfrm>
            <a:off x="6092983" y="2068125"/>
            <a:ext cx="354083" cy="354081"/>
          </a:xfrm>
          <a:prstGeom prst="rect">
            <a:avLst/>
          </a:prstGeom>
        </p:spPr>
      </p:pic>
      <p:pic>
        <p:nvPicPr>
          <p:cNvPr id="3298" name="Image"/>
          <p:cNvPicPr>
            <a:picLocks noChangeAspect="1"/>
          </p:cNvPicPr>
          <p:nvPr/>
        </p:nvPicPr>
        <p:blipFill>
          <a:blip r:embed="rId105">
            <a:extLst>
              <a:ext uri="{28A0092B-C50C-407E-A947-70E740481C1C}">
                <a14:useLocalDpi xmlns:a14="http://schemas.microsoft.com/office/drawing/2010/main" val="0"/>
              </a:ext>
            </a:extLst>
          </a:blip>
          <a:stretch>
            <a:fillRect/>
          </a:stretch>
        </p:blipFill>
        <p:spPr>
          <a:xfrm>
            <a:off x="6180339" y="2155479"/>
            <a:ext cx="179372" cy="179372"/>
          </a:xfrm>
          <a:prstGeom prst="rect">
            <a:avLst/>
          </a:prstGeom>
        </p:spPr>
      </p:pic>
      <p:pic>
        <p:nvPicPr>
          <p:cNvPr id="3299" name="Image"/>
          <p:cNvPicPr>
            <a:picLocks noChangeAspect="1"/>
          </p:cNvPicPr>
          <p:nvPr/>
        </p:nvPicPr>
        <p:blipFill>
          <a:blip r:embed="rId106">
            <a:extLst>
              <a:ext uri="{28A0092B-C50C-407E-A947-70E740481C1C}">
                <a14:useLocalDpi xmlns:a14="http://schemas.microsoft.com/office/drawing/2010/main" val="0"/>
              </a:ext>
            </a:extLst>
          </a:blip>
          <a:stretch>
            <a:fillRect/>
          </a:stretch>
        </p:blipFill>
        <p:spPr>
          <a:xfrm>
            <a:off x="442633" y="1394067"/>
            <a:ext cx="3894400" cy="1158799"/>
          </a:xfrm>
          <a:prstGeom prst="rect">
            <a:avLst/>
          </a:prstGeom>
        </p:spPr>
      </p:pic>
      <p:sp>
        <p:nvSpPr>
          <p:cNvPr id="46" name="text 1"/>
          <p:cNvSpPr txBox="1"/>
          <p:nvPr/>
        </p:nvSpPr>
        <p:spPr>
          <a:xfrm>
            <a:off x="556934" y="1571224"/>
            <a:ext cx="3047309" cy="328231"/>
          </a:xfrm>
          <a:prstGeom prst="rect">
            <a:avLst/>
          </a:prstGeom>
        </p:spPr>
        <p:txBody>
          <a:bodyPr vert="horz" wrap="none" lIns="0" tIns="0" rIns="0" bIns="0" rtlCol="0">
            <a:spAutoFit/>
          </a:bodyPr>
          <a:lstStyle/>
          <a:p>
            <a:r>
              <a:rPr sz="2133" spc="13" dirty="0">
                <a:solidFill>
                  <a:srgbClr val="0000FF"/>
                </a:solidFill>
                <a:latin typeface="Arial"/>
                <a:cs typeface="Arial"/>
              </a:rPr>
              <a:t>Full ResNet architecture:</a:t>
            </a:r>
            <a:endParaRPr sz="2133">
              <a:latin typeface="Arial"/>
              <a:cs typeface="Arial"/>
            </a:endParaRPr>
          </a:p>
        </p:txBody>
      </p:sp>
      <p:sp>
        <p:nvSpPr>
          <p:cNvPr id="47" name="text 1"/>
          <p:cNvSpPr txBox="1"/>
          <p:nvPr/>
        </p:nvSpPr>
        <p:spPr>
          <a:xfrm>
            <a:off x="771533" y="1901424"/>
            <a:ext cx="93039" cy="328231"/>
          </a:xfrm>
          <a:prstGeom prst="rect">
            <a:avLst/>
          </a:prstGeom>
        </p:spPr>
        <p:txBody>
          <a:bodyPr vert="horz" wrap="none" lIns="0" tIns="0" rIns="0" bIns="0" rtlCol="0">
            <a:spAutoFit/>
          </a:bodyPr>
          <a:lstStyle/>
          <a:p>
            <a:r>
              <a:rPr sz="2133" spc="13" dirty="0">
                <a:solidFill>
                  <a:srgbClr val="0000FF"/>
                </a:solidFill>
                <a:latin typeface="Arial"/>
                <a:cs typeface="Arial"/>
              </a:rPr>
              <a:t>-</a:t>
            </a:r>
            <a:endParaRPr sz="2133">
              <a:latin typeface="Arial"/>
              <a:cs typeface="Arial"/>
            </a:endParaRPr>
          </a:p>
        </p:txBody>
      </p:sp>
      <p:sp>
        <p:nvSpPr>
          <p:cNvPr id="48" name="text 1"/>
          <p:cNvSpPr txBox="1"/>
          <p:nvPr/>
        </p:nvSpPr>
        <p:spPr>
          <a:xfrm>
            <a:off x="1166534" y="1901424"/>
            <a:ext cx="2601418" cy="328231"/>
          </a:xfrm>
          <a:prstGeom prst="rect">
            <a:avLst/>
          </a:prstGeom>
        </p:spPr>
        <p:txBody>
          <a:bodyPr vert="horz" wrap="none" lIns="0" tIns="0" rIns="0" bIns="0" rtlCol="0">
            <a:spAutoFit/>
          </a:bodyPr>
          <a:lstStyle/>
          <a:p>
            <a:r>
              <a:rPr sz="2133" spc="13" dirty="0">
                <a:solidFill>
                  <a:srgbClr val="0000FF"/>
                </a:solidFill>
                <a:latin typeface="Arial"/>
                <a:cs typeface="Arial"/>
              </a:rPr>
              <a:t>Stack residual blocks</a:t>
            </a:r>
            <a:endParaRPr sz="2133">
              <a:latin typeface="Arial"/>
              <a:cs typeface="Arial"/>
            </a:endParaRPr>
          </a:p>
        </p:txBody>
      </p:sp>
      <p:sp>
        <p:nvSpPr>
          <p:cNvPr id="49" name="text 1"/>
          <p:cNvSpPr txBox="1"/>
          <p:nvPr/>
        </p:nvSpPr>
        <p:spPr>
          <a:xfrm>
            <a:off x="771533" y="2231624"/>
            <a:ext cx="93039" cy="328231"/>
          </a:xfrm>
          <a:prstGeom prst="rect">
            <a:avLst/>
          </a:prstGeom>
        </p:spPr>
        <p:txBody>
          <a:bodyPr vert="horz" wrap="none" lIns="0" tIns="0" rIns="0" bIns="0" rtlCol="0">
            <a:spAutoFit/>
          </a:bodyPr>
          <a:lstStyle/>
          <a:p>
            <a:r>
              <a:rPr sz="2133" spc="13" dirty="0">
                <a:solidFill>
                  <a:srgbClr val="0000FF"/>
                </a:solidFill>
                <a:latin typeface="Arial"/>
                <a:cs typeface="Arial"/>
              </a:rPr>
              <a:t>-</a:t>
            </a:r>
            <a:endParaRPr sz="2133">
              <a:latin typeface="Arial"/>
              <a:cs typeface="Arial"/>
            </a:endParaRPr>
          </a:p>
        </p:txBody>
      </p:sp>
      <p:sp>
        <p:nvSpPr>
          <p:cNvPr id="50" name="text 1"/>
          <p:cNvSpPr txBox="1"/>
          <p:nvPr/>
        </p:nvSpPr>
        <p:spPr>
          <a:xfrm>
            <a:off x="1166533" y="2231624"/>
            <a:ext cx="3002360" cy="328231"/>
          </a:xfrm>
          <a:prstGeom prst="rect">
            <a:avLst/>
          </a:prstGeom>
        </p:spPr>
        <p:txBody>
          <a:bodyPr vert="horz" wrap="none" lIns="0" tIns="0" rIns="0" bIns="0" rtlCol="0">
            <a:spAutoFit/>
          </a:bodyPr>
          <a:lstStyle/>
          <a:p>
            <a:r>
              <a:rPr sz="2133" spc="13" dirty="0">
                <a:solidFill>
                  <a:srgbClr val="0000FF"/>
                </a:solidFill>
                <a:latin typeface="Arial"/>
                <a:cs typeface="Arial"/>
              </a:rPr>
              <a:t>Every residual block has</a:t>
            </a:r>
            <a:endParaRPr sz="2133">
              <a:latin typeface="Arial"/>
              <a:cs typeface="Arial"/>
            </a:endParaRPr>
          </a:p>
        </p:txBody>
      </p:sp>
      <p:sp>
        <p:nvSpPr>
          <p:cNvPr id="51" name="text 1"/>
          <p:cNvSpPr txBox="1"/>
          <p:nvPr/>
        </p:nvSpPr>
        <p:spPr>
          <a:xfrm>
            <a:off x="1166533" y="2561824"/>
            <a:ext cx="2429768" cy="328231"/>
          </a:xfrm>
          <a:prstGeom prst="rect">
            <a:avLst/>
          </a:prstGeom>
        </p:spPr>
        <p:txBody>
          <a:bodyPr vert="horz" wrap="none" lIns="0" tIns="0" rIns="0" bIns="0" rtlCol="0">
            <a:spAutoFit/>
          </a:bodyPr>
          <a:lstStyle/>
          <a:p>
            <a:r>
              <a:rPr sz="2133" spc="13" dirty="0">
                <a:solidFill>
                  <a:srgbClr val="0000FF"/>
                </a:solidFill>
                <a:latin typeface="Arial"/>
                <a:cs typeface="Arial"/>
              </a:rPr>
              <a:t>two 3x3 conv layers</a:t>
            </a:r>
            <a:endParaRPr sz="2133">
              <a:latin typeface="Arial"/>
              <a:cs typeface="Arial"/>
            </a:endParaRPr>
          </a:p>
        </p:txBody>
      </p:sp>
      <p:sp>
        <p:nvSpPr>
          <p:cNvPr id="52" name="text 1"/>
          <p:cNvSpPr txBox="1"/>
          <p:nvPr/>
        </p:nvSpPr>
        <p:spPr>
          <a:xfrm>
            <a:off x="771533" y="2892024"/>
            <a:ext cx="93039" cy="328231"/>
          </a:xfrm>
          <a:prstGeom prst="rect">
            <a:avLst/>
          </a:prstGeom>
        </p:spPr>
        <p:txBody>
          <a:bodyPr vert="horz" wrap="none" lIns="0" tIns="0" rIns="0" bIns="0" rtlCol="0">
            <a:spAutoFit/>
          </a:bodyPr>
          <a:lstStyle/>
          <a:p>
            <a:r>
              <a:rPr sz="2133" spc="13" dirty="0">
                <a:solidFill>
                  <a:srgbClr val="0000FF"/>
                </a:solidFill>
                <a:latin typeface="Arial"/>
                <a:cs typeface="Arial"/>
              </a:rPr>
              <a:t>-</a:t>
            </a:r>
            <a:endParaRPr sz="2133">
              <a:latin typeface="Arial"/>
              <a:cs typeface="Arial"/>
            </a:endParaRPr>
          </a:p>
        </p:txBody>
      </p:sp>
      <p:sp>
        <p:nvSpPr>
          <p:cNvPr id="53" name="text 1"/>
          <p:cNvSpPr txBox="1"/>
          <p:nvPr/>
        </p:nvSpPr>
        <p:spPr>
          <a:xfrm>
            <a:off x="1166533" y="2892024"/>
            <a:ext cx="2924390" cy="328231"/>
          </a:xfrm>
          <a:prstGeom prst="rect">
            <a:avLst/>
          </a:prstGeom>
        </p:spPr>
        <p:txBody>
          <a:bodyPr vert="horz" wrap="none" lIns="0" tIns="0" rIns="0" bIns="0" rtlCol="0">
            <a:spAutoFit/>
          </a:bodyPr>
          <a:lstStyle/>
          <a:p>
            <a:r>
              <a:rPr sz="2133" spc="13" dirty="0">
                <a:solidFill>
                  <a:srgbClr val="0000FF"/>
                </a:solidFill>
                <a:latin typeface="Arial"/>
                <a:cs typeface="Arial"/>
              </a:rPr>
              <a:t>Periodically, double # of</a:t>
            </a:r>
            <a:endParaRPr sz="2133">
              <a:latin typeface="Arial"/>
              <a:cs typeface="Arial"/>
            </a:endParaRPr>
          </a:p>
        </p:txBody>
      </p:sp>
      <p:sp>
        <p:nvSpPr>
          <p:cNvPr id="54" name="text 1"/>
          <p:cNvSpPr txBox="1"/>
          <p:nvPr/>
        </p:nvSpPr>
        <p:spPr>
          <a:xfrm>
            <a:off x="1166533" y="3222224"/>
            <a:ext cx="2832314" cy="328231"/>
          </a:xfrm>
          <a:prstGeom prst="rect">
            <a:avLst/>
          </a:prstGeom>
        </p:spPr>
        <p:txBody>
          <a:bodyPr vert="horz" wrap="none" lIns="0" tIns="0" rIns="0" bIns="0" rtlCol="0">
            <a:spAutoFit/>
          </a:bodyPr>
          <a:lstStyle/>
          <a:p>
            <a:r>
              <a:rPr sz="2133" spc="13" dirty="0">
                <a:solidFill>
                  <a:srgbClr val="0000FF"/>
                </a:solidFill>
                <a:latin typeface="Arial"/>
                <a:cs typeface="Arial"/>
              </a:rPr>
              <a:t>filters and downsample</a:t>
            </a:r>
            <a:endParaRPr sz="2133">
              <a:latin typeface="Arial"/>
              <a:cs typeface="Arial"/>
            </a:endParaRPr>
          </a:p>
        </p:txBody>
      </p:sp>
      <p:sp>
        <p:nvSpPr>
          <p:cNvPr id="55" name="text 1"/>
          <p:cNvSpPr txBox="1"/>
          <p:nvPr/>
        </p:nvSpPr>
        <p:spPr>
          <a:xfrm>
            <a:off x="1166534" y="3552424"/>
            <a:ext cx="2728247" cy="328231"/>
          </a:xfrm>
          <a:prstGeom prst="rect">
            <a:avLst/>
          </a:prstGeom>
        </p:spPr>
        <p:txBody>
          <a:bodyPr vert="horz" wrap="none" lIns="0" tIns="0" rIns="0" bIns="0" rtlCol="0">
            <a:spAutoFit/>
          </a:bodyPr>
          <a:lstStyle/>
          <a:p>
            <a:r>
              <a:rPr sz="2133" spc="13" dirty="0">
                <a:solidFill>
                  <a:srgbClr val="0000FF"/>
                </a:solidFill>
                <a:latin typeface="Arial"/>
                <a:cs typeface="Arial"/>
              </a:rPr>
              <a:t>spatially using stride 2</a:t>
            </a:r>
            <a:endParaRPr sz="2133">
              <a:latin typeface="Arial"/>
              <a:cs typeface="Arial"/>
            </a:endParaRPr>
          </a:p>
        </p:txBody>
      </p:sp>
      <p:sp>
        <p:nvSpPr>
          <p:cNvPr id="56" name="text 1"/>
          <p:cNvSpPr txBox="1"/>
          <p:nvPr/>
        </p:nvSpPr>
        <p:spPr>
          <a:xfrm>
            <a:off x="1166533" y="3882624"/>
            <a:ext cx="2726516" cy="328231"/>
          </a:xfrm>
          <a:prstGeom prst="rect">
            <a:avLst/>
          </a:prstGeom>
        </p:spPr>
        <p:txBody>
          <a:bodyPr vert="horz" wrap="none" lIns="0" tIns="0" rIns="0" bIns="0" rtlCol="0">
            <a:spAutoFit/>
          </a:bodyPr>
          <a:lstStyle/>
          <a:p>
            <a:r>
              <a:rPr sz="2133" spc="13" dirty="0">
                <a:solidFill>
                  <a:srgbClr val="0000FF"/>
                </a:solidFill>
                <a:latin typeface="Arial"/>
                <a:cs typeface="Arial"/>
              </a:rPr>
              <a:t>(/2 in each dimension)</a:t>
            </a:r>
            <a:endParaRPr sz="2133">
              <a:latin typeface="Arial"/>
              <a:cs typeface="Arial"/>
            </a:endParaRPr>
          </a:p>
        </p:txBody>
      </p:sp>
      <p:sp>
        <p:nvSpPr>
          <p:cNvPr id="57" name="text 1"/>
          <p:cNvSpPr txBox="1"/>
          <p:nvPr/>
        </p:nvSpPr>
        <p:spPr>
          <a:xfrm>
            <a:off x="771533" y="4212824"/>
            <a:ext cx="93039" cy="328231"/>
          </a:xfrm>
          <a:prstGeom prst="rect">
            <a:avLst/>
          </a:prstGeom>
        </p:spPr>
        <p:txBody>
          <a:bodyPr vert="horz" wrap="none" lIns="0" tIns="0" rIns="0" bIns="0" rtlCol="0">
            <a:spAutoFit/>
          </a:bodyPr>
          <a:lstStyle/>
          <a:p>
            <a:r>
              <a:rPr sz="2133" spc="13" dirty="0">
                <a:solidFill>
                  <a:srgbClr val="0000FF"/>
                </a:solidFill>
                <a:latin typeface="Arial"/>
                <a:cs typeface="Arial"/>
              </a:rPr>
              <a:t>-</a:t>
            </a:r>
            <a:endParaRPr sz="2133">
              <a:latin typeface="Arial"/>
              <a:cs typeface="Arial"/>
            </a:endParaRPr>
          </a:p>
        </p:txBody>
      </p:sp>
      <p:sp>
        <p:nvSpPr>
          <p:cNvPr id="58" name="text 1"/>
          <p:cNvSpPr txBox="1"/>
          <p:nvPr/>
        </p:nvSpPr>
        <p:spPr>
          <a:xfrm>
            <a:off x="1166533" y="4212824"/>
            <a:ext cx="2866106" cy="328231"/>
          </a:xfrm>
          <a:prstGeom prst="rect">
            <a:avLst/>
          </a:prstGeom>
        </p:spPr>
        <p:txBody>
          <a:bodyPr vert="horz" wrap="none" lIns="0" tIns="0" rIns="0" bIns="0" rtlCol="0">
            <a:spAutoFit/>
          </a:bodyPr>
          <a:lstStyle/>
          <a:p>
            <a:r>
              <a:rPr sz="2133" spc="13" dirty="0">
                <a:solidFill>
                  <a:srgbClr val="0000FF"/>
                </a:solidFill>
                <a:latin typeface="Arial"/>
                <a:cs typeface="Arial"/>
              </a:rPr>
              <a:t>Additional conv layer at</a:t>
            </a:r>
            <a:endParaRPr sz="2133">
              <a:latin typeface="Arial"/>
              <a:cs typeface="Arial"/>
            </a:endParaRPr>
          </a:p>
        </p:txBody>
      </p:sp>
      <p:sp>
        <p:nvSpPr>
          <p:cNvPr id="59" name="text 1"/>
          <p:cNvSpPr txBox="1"/>
          <p:nvPr/>
        </p:nvSpPr>
        <p:spPr>
          <a:xfrm>
            <a:off x="1166534" y="4543025"/>
            <a:ext cx="1664751" cy="328231"/>
          </a:xfrm>
          <a:prstGeom prst="rect">
            <a:avLst/>
          </a:prstGeom>
        </p:spPr>
        <p:txBody>
          <a:bodyPr vert="horz" wrap="none" lIns="0" tIns="0" rIns="0" bIns="0" rtlCol="0">
            <a:spAutoFit/>
          </a:bodyPr>
          <a:lstStyle/>
          <a:p>
            <a:r>
              <a:rPr sz="2133" spc="13" dirty="0">
                <a:solidFill>
                  <a:srgbClr val="0000FF"/>
                </a:solidFill>
                <a:latin typeface="Arial"/>
                <a:cs typeface="Arial"/>
              </a:rPr>
              <a:t>the beginning</a:t>
            </a:r>
            <a:endParaRPr sz="2133">
              <a:latin typeface="Arial"/>
              <a:cs typeface="Arial"/>
            </a:endParaRPr>
          </a:p>
        </p:txBody>
      </p:sp>
      <p:sp>
        <p:nvSpPr>
          <p:cNvPr id="60" name="text 1"/>
          <p:cNvSpPr txBox="1"/>
          <p:nvPr/>
        </p:nvSpPr>
        <p:spPr>
          <a:xfrm>
            <a:off x="771533" y="4873224"/>
            <a:ext cx="93039" cy="328231"/>
          </a:xfrm>
          <a:prstGeom prst="rect">
            <a:avLst/>
          </a:prstGeom>
        </p:spPr>
        <p:txBody>
          <a:bodyPr vert="horz" wrap="none" lIns="0" tIns="0" rIns="0" bIns="0" rtlCol="0">
            <a:spAutoFit/>
          </a:bodyPr>
          <a:lstStyle/>
          <a:p>
            <a:r>
              <a:rPr sz="2133" spc="13" dirty="0">
                <a:solidFill>
                  <a:srgbClr val="0000FF"/>
                </a:solidFill>
                <a:latin typeface="Arial"/>
                <a:cs typeface="Arial"/>
              </a:rPr>
              <a:t>-</a:t>
            </a:r>
            <a:endParaRPr sz="2133">
              <a:latin typeface="Arial"/>
              <a:cs typeface="Arial"/>
            </a:endParaRPr>
          </a:p>
        </p:txBody>
      </p:sp>
      <p:sp>
        <p:nvSpPr>
          <p:cNvPr id="61" name="text 1"/>
          <p:cNvSpPr txBox="1"/>
          <p:nvPr/>
        </p:nvSpPr>
        <p:spPr>
          <a:xfrm>
            <a:off x="1166534" y="4873224"/>
            <a:ext cx="2922147" cy="328231"/>
          </a:xfrm>
          <a:prstGeom prst="rect">
            <a:avLst/>
          </a:prstGeom>
        </p:spPr>
        <p:txBody>
          <a:bodyPr vert="horz" wrap="none" lIns="0" tIns="0" rIns="0" bIns="0" rtlCol="0">
            <a:spAutoFit/>
          </a:bodyPr>
          <a:lstStyle/>
          <a:p>
            <a:r>
              <a:rPr sz="2133" spc="13" dirty="0">
                <a:solidFill>
                  <a:srgbClr val="0000FF"/>
                </a:solidFill>
                <a:latin typeface="Arial"/>
                <a:cs typeface="Arial"/>
              </a:rPr>
              <a:t>No FC layers at the end</a:t>
            </a:r>
            <a:endParaRPr sz="2133">
              <a:latin typeface="Arial"/>
              <a:cs typeface="Arial"/>
            </a:endParaRPr>
          </a:p>
        </p:txBody>
      </p:sp>
      <p:sp>
        <p:nvSpPr>
          <p:cNvPr id="62" name="text 1"/>
          <p:cNvSpPr txBox="1"/>
          <p:nvPr/>
        </p:nvSpPr>
        <p:spPr>
          <a:xfrm>
            <a:off x="1166534" y="5203424"/>
            <a:ext cx="2893293" cy="328231"/>
          </a:xfrm>
          <a:prstGeom prst="rect">
            <a:avLst/>
          </a:prstGeom>
        </p:spPr>
        <p:txBody>
          <a:bodyPr vert="horz" wrap="none" lIns="0" tIns="0" rIns="0" bIns="0" rtlCol="0">
            <a:spAutoFit/>
          </a:bodyPr>
          <a:lstStyle/>
          <a:p>
            <a:r>
              <a:rPr sz="2133" spc="13" dirty="0">
                <a:solidFill>
                  <a:srgbClr val="0000FF"/>
                </a:solidFill>
                <a:latin typeface="Arial"/>
                <a:cs typeface="Arial"/>
              </a:rPr>
              <a:t>(only FC 1000 to output</a:t>
            </a:r>
            <a:endParaRPr sz="2133">
              <a:latin typeface="Arial"/>
              <a:cs typeface="Arial"/>
            </a:endParaRPr>
          </a:p>
        </p:txBody>
      </p:sp>
      <p:sp>
        <p:nvSpPr>
          <p:cNvPr id="63" name="text 1"/>
          <p:cNvSpPr txBox="1"/>
          <p:nvPr/>
        </p:nvSpPr>
        <p:spPr>
          <a:xfrm>
            <a:off x="1166533" y="5533624"/>
            <a:ext cx="1015214" cy="328231"/>
          </a:xfrm>
          <a:prstGeom prst="rect">
            <a:avLst/>
          </a:prstGeom>
        </p:spPr>
        <p:txBody>
          <a:bodyPr vert="horz" wrap="none" lIns="0" tIns="0" rIns="0" bIns="0" rtlCol="0">
            <a:spAutoFit/>
          </a:bodyPr>
          <a:lstStyle/>
          <a:p>
            <a:r>
              <a:rPr sz="2133" spc="13" dirty="0">
                <a:solidFill>
                  <a:srgbClr val="0000FF"/>
                </a:solidFill>
                <a:latin typeface="Arial"/>
                <a:cs typeface="Arial"/>
              </a:rPr>
              <a:t>classes)</a:t>
            </a:r>
            <a:endParaRPr sz="2133">
              <a:latin typeface="Arial"/>
              <a:cs typeface="Arial"/>
            </a:endParaRPr>
          </a:p>
        </p:txBody>
      </p:sp>
      <p:pic>
        <p:nvPicPr>
          <p:cNvPr id="3300" name="Image"/>
          <p:cNvPicPr>
            <a:picLocks noChangeAspect="1"/>
          </p:cNvPicPr>
          <p:nvPr/>
        </p:nvPicPr>
        <p:blipFill>
          <a:blip r:embed="rId107">
            <a:extLst>
              <a:ext uri="{28A0092B-C50C-407E-A947-70E740481C1C}">
                <a14:useLocalDpi xmlns:a14="http://schemas.microsoft.com/office/drawing/2010/main" val="0"/>
              </a:ext>
            </a:extLst>
          </a:blip>
          <a:stretch>
            <a:fillRect/>
          </a:stretch>
        </p:blipFill>
        <p:spPr>
          <a:xfrm>
            <a:off x="8241767" y="1660000"/>
            <a:ext cx="291600" cy="3766400"/>
          </a:xfrm>
          <a:prstGeom prst="rect">
            <a:avLst/>
          </a:prstGeom>
        </p:spPr>
      </p:pic>
      <p:pic>
        <p:nvPicPr>
          <p:cNvPr id="3301" name="Image"/>
          <p:cNvPicPr>
            <a:picLocks noChangeAspect="1"/>
          </p:cNvPicPr>
          <p:nvPr/>
        </p:nvPicPr>
        <p:blipFill>
          <a:blip r:embed="rId107">
            <a:extLst>
              <a:ext uri="{28A0092B-C50C-407E-A947-70E740481C1C}">
                <a14:useLocalDpi xmlns:a14="http://schemas.microsoft.com/office/drawing/2010/main" val="0"/>
              </a:ext>
            </a:extLst>
          </a:blip>
          <a:stretch>
            <a:fillRect/>
          </a:stretch>
        </p:blipFill>
        <p:spPr>
          <a:xfrm>
            <a:off x="8241767" y="1660000"/>
            <a:ext cx="291600" cy="3766400"/>
          </a:xfrm>
          <a:prstGeom prst="rect">
            <a:avLst/>
          </a:prstGeom>
        </p:spPr>
      </p:pic>
      <p:pic>
        <p:nvPicPr>
          <p:cNvPr id="3302" name="Image"/>
          <p:cNvPicPr>
            <a:picLocks noChangeAspect="1"/>
          </p:cNvPicPr>
          <p:nvPr/>
        </p:nvPicPr>
        <p:blipFill>
          <a:blip r:embed="rId108">
            <a:extLst>
              <a:ext uri="{28A0092B-C50C-407E-A947-70E740481C1C}">
                <a14:useLocalDpi xmlns:a14="http://schemas.microsoft.com/office/drawing/2010/main" val="0"/>
              </a:ext>
            </a:extLst>
          </a:blip>
          <a:stretch>
            <a:fillRect/>
          </a:stretch>
        </p:blipFill>
        <p:spPr>
          <a:xfrm>
            <a:off x="8229067" y="1647300"/>
            <a:ext cx="317000" cy="3791800"/>
          </a:xfrm>
          <a:prstGeom prst="rect">
            <a:avLst/>
          </a:prstGeom>
        </p:spPr>
      </p:pic>
      <p:pic>
        <p:nvPicPr>
          <p:cNvPr id="3303" name="Image"/>
          <p:cNvPicPr>
            <a:picLocks noChangeAspect="1"/>
          </p:cNvPicPr>
          <p:nvPr/>
        </p:nvPicPr>
        <p:blipFill>
          <a:blip r:embed="rId109">
            <a:extLst>
              <a:ext uri="{28A0092B-C50C-407E-A947-70E740481C1C}">
                <a14:useLocalDpi xmlns:a14="http://schemas.microsoft.com/office/drawing/2010/main" val="0"/>
              </a:ext>
            </a:extLst>
          </a:blip>
          <a:stretch>
            <a:fillRect/>
          </a:stretch>
        </p:blipFill>
        <p:spPr>
          <a:xfrm>
            <a:off x="8520667" y="3813500"/>
            <a:ext cx="547000" cy="25400"/>
          </a:xfrm>
          <a:prstGeom prst="rect">
            <a:avLst/>
          </a:prstGeom>
        </p:spPr>
      </p:pic>
      <p:pic>
        <p:nvPicPr>
          <p:cNvPr id="3304" name="Image"/>
          <p:cNvPicPr>
            <a:picLocks noChangeAspect="1"/>
          </p:cNvPicPr>
          <p:nvPr/>
        </p:nvPicPr>
        <p:blipFill>
          <a:blip r:embed="rId110">
            <a:extLst>
              <a:ext uri="{28A0092B-C50C-407E-A947-70E740481C1C}">
                <a14:useLocalDpi xmlns:a14="http://schemas.microsoft.com/office/drawing/2010/main" val="0"/>
              </a:ext>
            </a:extLst>
          </a:blip>
          <a:stretch>
            <a:fillRect/>
          </a:stretch>
        </p:blipFill>
        <p:spPr>
          <a:xfrm>
            <a:off x="10961000" y="269867"/>
            <a:ext cx="1230800" cy="5250800"/>
          </a:xfrm>
          <a:prstGeom prst="rect">
            <a:avLst/>
          </a:prstGeom>
        </p:spPr>
      </p:pic>
      <p:sp>
        <p:nvSpPr>
          <p:cNvPr id="3136" name="text 1"/>
          <p:cNvSpPr txBox="1"/>
          <p:nvPr/>
        </p:nvSpPr>
        <p:spPr>
          <a:xfrm>
            <a:off x="11075301" y="423453"/>
            <a:ext cx="1017073" cy="205121"/>
          </a:xfrm>
          <a:prstGeom prst="rect">
            <a:avLst/>
          </a:prstGeom>
        </p:spPr>
        <p:txBody>
          <a:bodyPr vert="horz" wrap="none" lIns="0" tIns="0" rIns="0" bIns="0" rtlCol="0">
            <a:spAutoFit/>
          </a:bodyPr>
          <a:lstStyle/>
          <a:p>
            <a:r>
              <a:rPr sz="1333" spc="13" dirty="0">
                <a:solidFill>
                  <a:srgbClr val="0000FF"/>
                </a:solidFill>
                <a:latin typeface="Arial"/>
                <a:cs typeface="Arial"/>
              </a:rPr>
              <a:t>No FC layers</a:t>
            </a:r>
            <a:endParaRPr sz="1333">
              <a:latin typeface="Arial"/>
              <a:cs typeface="Arial"/>
            </a:endParaRPr>
          </a:p>
        </p:txBody>
      </p:sp>
      <p:sp>
        <p:nvSpPr>
          <p:cNvPr id="3137" name="text 1"/>
          <p:cNvSpPr txBox="1"/>
          <p:nvPr/>
        </p:nvSpPr>
        <p:spPr>
          <a:xfrm>
            <a:off x="11075301" y="626653"/>
            <a:ext cx="879087" cy="205121"/>
          </a:xfrm>
          <a:prstGeom prst="rect">
            <a:avLst/>
          </a:prstGeom>
        </p:spPr>
        <p:txBody>
          <a:bodyPr vert="horz" wrap="none" lIns="0" tIns="0" rIns="0" bIns="0" rtlCol="0">
            <a:spAutoFit/>
          </a:bodyPr>
          <a:lstStyle/>
          <a:p>
            <a:r>
              <a:rPr sz="1333" spc="13" dirty="0">
                <a:solidFill>
                  <a:srgbClr val="0000FF"/>
                </a:solidFill>
                <a:latin typeface="Arial"/>
                <a:cs typeface="Arial"/>
              </a:rPr>
              <a:t>besides FC</a:t>
            </a:r>
            <a:endParaRPr sz="1333">
              <a:latin typeface="Arial"/>
              <a:cs typeface="Arial"/>
            </a:endParaRPr>
          </a:p>
        </p:txBody>
      </p:sp>
      <p:sp>
        <p:nvSpPr>
          <p:cNvPr id="3138" name="text 1"/>
          <p:cNvSpPr txBox="1"/>
          <p:nvPr/>
        </p:nvSpPr>
        <p:spPr>
          <a:xfrm>
            <a:off x="11075300" y="829853"/>
            <a:ext cx="580736" cy="205121"/>
          </a:xfrm>
          <a:prstGeom prst="rect">
            <a:avLst/>
          </a:prstGeom>
        </p:spPr>
        <p:txBody>
          <a:bodyPr vert="horz" wrap="none" lIns="0" tIns="0" rIns="0" bIns="0" rtlCol="0">
            <a:spAutoFit/>
          </a:bodyPr>
          <a:lstStyle/>
          <a:p>
            <a:r>
              <a:rPr sz="1333" spc="13" dirty="0">
                <a:solidFill>
                  <a:srgbClr val="0000FF"/>
                </a:solidFill>
                <a:latin typeface="Arial"/>
                <a:cs typeface="Arial"/>
              </a:rPr>
              <a:t>1000 to</a:t>
            </a:r>
            <a:endParaRPr sz="1333">
              <a:latin typeface="Arial"/>
              <a:cs typeface="Arial"/>
            </a:endParaRPr>
          </a:p>
        </p:txBody>
      </p:sp>
      <p:sp>
        <p:nvSpPr>
          <p:cNvPr id="3139" name="text 1"/>
          <p:cNvSpPr txBox="1"/>
          <p:nvPr/>
        </p:nvSpPr>
        <p:spPr>
          <a:xfrm>
            <a:off x="11075300" y="1033053"/>
            <a:ext cx="484492" cy="205121"/>
          </a:xfrm>
          <a:prstGeom prst="rect">
            <a:avLst/>
          </a:prstGeom>
        </p:spPr>
        <p:txBody>
          <a:bodyPr vert="horz" wrap="none" lIns="0" tIns="0" rIns="0" bIns="0" rtlCol="0">
            <a:spAutoFit/>
          </a:bodyPr>
          <a:lstStyle/>
          <a:p>
            <a:r>
              <a:rPr sz="1333" spc="13" dirty="0">
                <a:solidFill>
                  <a:srgbClr val="0000FF"/>
                </a:solidFill>
                <a:latin typeface="Arial"/>
                <a:cs typeface="Arial"/>
              </a:rPr>
              <a:t>output</a:t>
            </a:r>
            <a:endParaRPr sz="1333">
              <a:latin typeface="Arial"/>
              <a:cs typeface="Arial"/>
            </a:endParaRPr>
          </a:p>
        </p:txBody>
      </p:sp>
      <p:sp>
        <p:nvSpPr>
          <p:cNvPr id="3140" name="text 1"/>
          <p:cNvSpPr txBox="1"/>
          <p:nvPr/>
        </p:nvSpPr>
        <p:spPr>
          <a:xfrm>
            <a:off x="11075301" y="1236253"/>
            <a:ext cx="579133" cy="205121"/>
          </a:xfrm>
          <a:prstGeom prst="rect">
            <a:avLst/>
          </a:prstGeom>
        </p:spPr>
        <p:txBody>
          <a:bodyPr vert="horz" wrap="none" lIns="0" tIns="0" rIns="0" bIns="0" rtlCol="0">
            <a:spAutoFit/>
          </a:bodyPr>
          <a:lstStyle/>
          <a:p>
            <a:r>
              <a:rPr sz="1333" spc="13" dirty="0">
                <a:solidFill>
                  <a:srgbClr val="0000FF"/>
                </a:solidFill>
                <a:latin typeface="Arial"/>
                <a:cs typeface="Arial"/>
              </a:rPr>
              <a:t>classes</a:t>
            </a:r>
            <a:endParaRPr sz="1333">
              <a:latin typeface="Arial"/>
              <a:cs typeface="Arial"/>
            </a:endParaRPr>
          </a:p>
        </p:txBody>
      </p:sp>
      <p:sp>
        <p:nvSpPr>
          <p:cNvPr id="3141" name="text 1"/>
          <p:cNvSpPr txBox="1"/>
          <p:nvPr/>
        </p:nvSpPr>
        <p:spPr>
          <a:xfrm>
            <a:off x="11075300" y="1642653"/>
            <a:ext cx="503728" cy="205121"/>
          </a:xfrm>
          <a:prstGeom prst="rect">
            <a:avLst/>
          </a:prstGeom>
        </p:spPr>
        <p:txBody>
          <a:bodyPr vert="horz" wrap="none" lIns="0" tIns="0" rIns="0" bIns="0" rtlCol="0">
            <a:spAutoFit/>
          </a:bodyPr>
          <a:lstStyle/>
          <a:p>
            <a:r>
              <a:rPr sz="1333" spc="13" dirty="0">
                <a:solidFill>
                  <a:srgbClr val="0000FF"/>
                </a:solidFill>
                <a:latin typeface="Arial"/>
                <a:cs typeface="Arial"/>
              </a:rPr>
              <a:t>Global</a:t>
            </a:r>
            <a:endParaRPr sz="1333">
              <a:latin typeface="Arial"/>
              <a:cs typeface="Arial"/>
            </a:endParaRPr>
          </a:p>
        </p:txBody>
      </p:sp>
      <p:sp>
        <p:nvSpPr>
          <p:cNvPr id="3142" name="text 1"/>
          <p:cNvSpPr txBox="1"/>
          <p:nvPr/>
        </p:nvSpPr>
        <p:spPr>
          <a:xfrm>
            <a:off x="11075301" y="1845853"/>
            <a:ext cx="627223" cy="205121"/>
          </a:xfrm>
          <a:prstGeom prst="rect">
            <a:avLst/>
          </a:prstGeom>
        </p:spPr>
        <p:txBody>
          <a:bodyPr vert="horz" wrap="none" lIns="0" tIns="0" rIns="0" bIns="0" rtlCol="0">
            <a:spAutoFit/>
          </a:bodyPr>
          <a:lstStyle/>
          <a:p>
            <a:r>
              <a:rPr sz="1333" spc="13" dirty="0">
                <a:solidFill>
                  <a:srgbClr val="0000FF"/>
                </a:solidFill>
                <a:latin typeface="Arial"/>
                <a:cs typeface="Arial"/>
              </a:rPr>
              <a:t>average</a:t>
            </a:r>
            <a:endParaRPr sz="1333">
              <a:latin typeface="Arial"/>
              <a:cs typeface="Arial"/>
            </a:endParaRPr>
          </a:p>
        </p:txBody>
      </p:sp>
      <p:sp>
        <p:nvSpPr>
          <p:cNvPr id="3143" name="text 1"/>
          <p:cNvSpPr txBox="1"/>
          <p:nvPr/>
        </p:nvSpPr>
        <p:spPr>
          <a:xfrm>
            <a:off x="11075300" y="2049053"/>
            <a:ext cx="989886" cy="205121"/>
          </a:xfrm>
          <a:prstGeom prst="rect">
            <a:avLst/>
          </a:prstGeom>
        </p:spPr>
        <p:txBody>
          <a:bodyPr vert="horz" wrap="none" lIns="0" tIns="0" rIns="0" bIns="0" rtlCol="0">
            <a:spAutoFit/>
          </a:bodyPr>
          <a:lstStyle/>
          <a:p>
            <a:r>
              <a:rPr sz="1333" spc="13" dirty="0">
                <a:solidFill>
                  <a:srgbClr val="0000FF"/>
                </a:solidFill>
                <a:latin typeface="Arial"/>
                <a:cs typeface="Arial"/>
              </a:rPr>
              <a:t>pooling layer</a:t>
            </a:r>
            <a:endParaRPr sz="1333">
              <a:latin typeface="Arial"/>
              <a:cs typeface="Arial"/>
            </a:endParaRPr>
          </a:p>
        </p:txBody>
      </p:sp>
      <p:sp>
        <p:nvSpPr>
          <p:cNvPr id="3144" name="text 1"/>
          <p:cNvSpPr txBox="1"/>
          <p:nvPr/>
        </p:nvSpPr>
        <p:spPr>
          <a:xfrm>
            <a:off x="11075300" y="2252253"/>
            <a:ext cx="673902" cy="205121"/>
          </a:xfrm>
          <a:prstGeom prst="rect">
            <a:avLst/>
          </a:prstGeom>
        </p:spPr>
        <p:txBody>
          <a:bodyPr vert="horz" wrap="none" lIns="0" tIns="0" rIns="0" bIns="0" rtlCol="0">
            <a:spAutoFit/>
          </a:bodyPr>
          <a:lstStyle/>
          <a:p>
            <a:r>
              <a:rPr sz="1333" spc="13" dirty="0">
                <a:solidFill>
                  <a:srgbClr val="0000FF"/>
                </a:solidFill>
                <a:latin typeface="Arial"/>
                <a:cs typeface="Arial"/>
              </a:rPr>
              <a:t>after last</a:t>
            </a:r>
            <a:endParaRPr sz="1333">
              <a:latin typeface="Arial"/>
              <a:cs typeface="Arial"/>
            </a:endParaRPr>
          </a:p>
        </p:txBody>
      </p:sp>
      <p:sp>
        <p:nvSpPr>
          <p:cNvPr id="3145" name="text 1"/>
          <p:cNvSpPr txBox="1"/>
          <p:nvPr/>
        </p:nvSpPr>
        <p:spPr>
          <a:xfrm>
            <a:off x="11075300" y="2455453"/>
            <a:ext cx="794128" cy="205121"/>
          </a:xfrm>
          <a:prstGeom prst="rect">
            <a:avLst/>
          </a:prstGeom>
        </p:spPr>
        <p:txBody>
          <a:bodyPr vert="horz" wrap="none" lIns="0" tIns="0" rIns="0" bIns="0" rtlCol="0">
            <a:spAutoFit/>
          </a:bodyPr>
          <a:lstStyle/>
          <a:p>
            <a:r>
              <a:rPr sz="1333" spc="13" dirty="0">
                <a:solidFill>
                  <a:srgbClr val="0000FF"/>
                </a:solidFill>
                <a:latin typeface="Arial"/>
                <a:cs typeface="Arial"/>
              </a:rPr>
              <a:t>conv layer</a:t>
            </a:r>
            <a:endParaRPr sz="1333">
              <a:latin typeface="Arial"/>
              <a:cs typeface="Arial"/>
            </a:endParaRPr>
          </a:p>
        </p:txBody>
      </p:sp>
      <p:pic>
        <p:nvPicPr>
          <p:cNvPr id="3305" name="Image"/>
          <p:cNvPicPr>
            <a:picLocks noChangeAspect="1"/>
          </p:cNvPicPr>
          <p:nvPr/>
        </p:nvPicPr>
        <p:blipFill>
          <a:blip r:embed="rId111">
            <a:extLst>
              <a:ext uri="{28A0092B-C50C-407E-A947-70E740481C1C}">
                <a14:useLocalDpi xmlns:a14="http://schemas.microsoft.com/office/drawing/2010/main" val="0"/>
              </a:ext>
            </a:extLst>
          </a:blip>
          <a:stretch>
            <a:fillRect/>
          </a:stretch>
        </p:blipFill>
        <p:spPr>
          <a:xfrm>
            <a:off x="10397033" y="523367"/>
            <a:ext cx="599400" cy="25400"/>
          </a:xfrm>
          <a:prstGeom prst="rect">
            <a:avLst/>
          </a:prstGeom>
        </p:spPr>
      </p:pic>
      <p:pic>
        <p:nvPicPr>
          <p:cNvPr id="3306" name="Image"/>
          <p:cNvPicPr>
            <a:picLocks noChangeAspect="1"/>
          </p:cNvPicPr>
          <p:nvPr/>
        </p:nvPicPr>
        <p:blipFill>
          <a:blip r:embed="rId112">
            <a:extLst>
              <a:ext uri="{28A0092B-C50C-407E-A947-70E740481C1C}">
                <a14:useLocalDpi xmlns:a14="http://schemas.microsoft.com/office/drawing/2010/main" val="0"/>
              </a:ext>
            </a:extLst>
          </a:blip>
          <a:stretch>
            <a:fillRect/>
          </a:stretch>
        </p:blipFill>
        <p:spPr>
          <a:xfrm>
            <a:off x="10281766" y="481413"/>
            <a:ext cx="140668" cy="109308"/>
          </a:xfrm>
          <a:prstGeom prst="rect">
            <a:avLst/>
          </a:prstGeom>
        </p:spPr>
      </p:pic>
      <p:sp>
        <p:nvSpPr>
          <p:cNvPr id="206" name="Rectangle 4"/>
          <p:cNvSpPr/>
          <p:nvPr/>
        </p:nvSpPr>
        <p:spPr>
          <a:xfrm>
            <a:off x="-3017" y="273316"/>
            <a:ext cx="12192000" cy="1183897"/>
          </a:xfrm>
          <a:prstGeom prst="rect">
            <a:avLst/>
          </a:prstGeom>
          <a:gradFill flip="none" rotWithShape="1">
            <a:gsLst>
              <a:gs pos="100000">
                <a:schemeClr val="bg2"/>
              </a:gs>
              <a:gs pos="50000">
                <a:schemeClr val="accent3">
                  <a:tint val="44500"/>
                  <a:satMod val="160000"/>
                  <a:alpha val="12000"/>
                </a:schemeClr>
              </a:gs>
            </a:gsLst>
            <a:lin ang="108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1"/>
            <a:r>
              <a:rPr lang="en-US" sz="3600" b="1">
                <a:solidFill>
                  <a:schemeClr val="tx1"/>
                </a:solidFill>
                <a:latin typeface="Arial"/>
                <a:cs typeface="Arial"/>
              </a:rPr>
              <a:t>ResNet Architecture</a:t>
            </a:r>
            <a:endParaRPr lang="en-US" sz="3600" b="1" dirty="0">
              <a:solidFill>
                <a:schemeClr val="tx1"/>
              </a:solidFill>
              <a:latin typeface="Arial"/>
              <a:cs typeface="Arial"/>
            </a:endParaRPr>
          </a:p>
        </p:txBody>
      </p:sp>
      <p:graphicFrame>
        <p:nvGraphicFramePr>
          <p:cNvPr id="207" name="דיאגרמה 206"/>
          <p:cNvGraphicFramePr/>
          <p:nvPr>
            <p:extLst>
              <p:ext uri="{D42A27DB-BD31-4B8C-83A1-F6EECF244321}">
                <p14:modId xmlns:p14="http://schemas.microsoft.com/office/powerpoint/2010/main" val="2372721458"/>
              </p:ext>
            </p:extLst>
          </p:nvPr>
        </p:nvGraphicFramePr>
        <p:xfrm>
          <a:off x="333375" y="6091876"/>
          <a:ext cx="11525250" cy="613724"/>
        </p:xfrm>
        <a:graphic>
          <a:graphicData uri="http://schemas.openxmlformats.org/drawingml/2006/diagram">
            <dgm:relIds xmlns:dgm="http://schemas.openxmlformats.org/drawingml/2006/diagram" xmlns:r="http://schemas.openxmlformats.org/officeDocument/2006/relationships" r:dm="rId113" r:lo="rId114" r:qs="rId115" r:cs="rId116"/>
          </a:graphicData>
        </a:graphic>
      </p:graphicFrame>
    </p:spTree>
    <p:extLst>
      <p:ext uri="{BB962C8B-B14F-4D97-AF65-F5344CB8AC3E}">
        <p14:creationId xmlns:p14="http://schemas.microsoft.com/office/powerpoint/2010/main" val="1271574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B5806F2-F6CE-42A0-BCA7-229F87F8FEE3}"/>
              </a:ext>
            </a:extLst>
          </p:cNvPr>
          <p:cNvSpPr>
            <a:spLocks noGrp="1"/>
          </p:cNvSpPr>
          <p:nvPr>
            <p:ph idx="1"/>
          </p:nvPr>
        </p:nvSpPr>
        <p:spPr/>
        <p:txBody>
          <a:bodyPr/>
          <a:lstStyle/>
          <a:p>
            <a:r>
              <a:rPr lang="en-US" dirty="0"/>
              <a:t>Introducing a breakthrough neural networks architecture introduced on 2015.</a:t>
            </a:r>
          </a:p>
          <a:p>
            <a:r>
              <a:rPr lang="en-US" dirty="0"/>
              <a:t>Why deep?</a:t>
            </a:r>
          </a:p>
          <a:p>
            <a:r>
              <a:rPr lang="en-US" dirty="0"/>
              <a:t>What’s the problem in learning deep networks?</a:t>
            </a:r>
          </a:p>
          <a:p>
            <a:r>
              <a:rPr lang="en-US" b="1" dirty="0" err="1"/>
              <a:t>ResNet</a:t>
            </a:r>
            <a:r>
              <a:rPr lang="en-US" dirty="0"/>
              <a:t> and how it allow us to gain more performance via deeper networks.</a:t>
            </a:r>
          </a:p>
          <a:p>
            <a:r>
              <a:rPr lang="en-US" dirty="0"/>
              <a:t>Some results, improvements and farther works.</a:t>
            </a:r>
          </a:p>
        </p:txBody>
      </p:sp>
      <p:sp>
        <p:nvSpPr>
          <p:cNvPr id="4" name="Rectangle 4"/>
          <p:cNvSpPr/>
          <p:nvPr/>
        </p:nvSpPr>
        <p:spPr>
          <a:xfrm>
            <a:off x="0" y="319276"/>
            <a:ext cx="12192000" cy="1183897"/>
          </a:xfrm>
          <a:prstGeom prst="rect">
            <a:avLst/>
          </a:prstGeom>
          <a:gradFill flip="none" rotWithShape="1">
            <a:gsLst>
              <a:gs pos="100000">
                <a:schemeClr val="bg2"/>
              </a:gs>
              <a:gs pos="50000">
                <a:schemeClr val="accent3">
                  <a:tint val="44500"/>
                  <a:satMod val="160000"/>
                  <a:alpha val="12000"/>
                </a:schemeClr>
              </a:gs>
            </a:gsLst>
            <a:lin ang="108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4000" b="1" dirty="0" smtClean="0">
                <a:solidFill>
                  <a:schemeClr val="tx1"/>
                </a:solidFill>
              </a:rPr>
              <a:t>	In </a:t>
            </a:r>
            <a:r>
              <a:rPr lang="en-US" sz="4000" b="1" dirty="0">
                <a:solidFill>
                  <a:schemeClr val="tx1"/>
                </a:solidFill>
              </a:rPr>
              <a:t>this </a:t>
            </a:r>
            <a:r>
              <a:rPr lang="en-US" sz="4000" b="1" dirty="0" smtClean="0">
                <a:solidFill>
                  <a:schemeClr val="tx1"/>
                </a:solidFill>
              </a:rPr>
              <a:t>Lecture</a:t>
            </a:r>
            <a:endParaRPr lang="en-US" sz="4000" dirty="0">
              <a:solidFill>
                <a:schemeClr val="tx1"/>
              </a:solidFill>
            </a:endParaRPr>
          </a:p>
        </p:txBody>
      </p:sp>
      <p:graphicFrame>
        <p:nvGraphicFramePr>
          <p:cNvPr id="7" name="דיאגרמה 6"/>
          <p:cNvGraphicFramePr/>
          <p:nvPr>
            <p:extLst>
              <p:ext uri="{D42A27DB-BD31-4B8C-83A1-F6EECF244321}">
                <p14:modId xmlns:p14="http://schemas.microsoft.com/office/powerpoint/2010/main" val="890713373"/>
              </p:ext>
            </p:extLst>
          </p:nvPr>
        </p:nvGraphicFramePr>
        <p:xfrm>
          <a:off x="333375" y="5603779"/>
          <a:ext cx="11525250" cy="12542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8384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8"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317"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8799" y="5870701"/>
            <a:ext cx="1160400" cy="123599"/>
          </a:xfrm>
          <a:prstGeom prst="rect">
            <a:avLst/>
          </a:prstGeom>
        </p:spPr>
      </p:pic>
      <p:pic>
        <p:nvPicPr>
          <p:cNvPr id="3318" name="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6099" y="5858001"/>
            <a:ext cx="1185800" cy="148999"/>
          </a:xfrm>
          <a:prstGeom prst="rect">
            <a:avLst/>
          </a:prstGeom>
        </p:spPr>
      </p:pic>
      <p:sp>
        <p:nvSpPr>
          <p:cNvPr id="8" name="text 1"/>
          <p:cNvSpPr txBox="1"/>
          <p:nvPr/>
        </p:nvSpPr>
        <p:spPr>
          <a:xfrm>
            <a:off x="7620669" y="5891929"/>
            <a:ext cx="277640" cy="143565"/>
          </a:xfrm>
          <a:prstGeom prst="rect">
            <a:avLst/>
          </a:prstGeom>
        </p:spPr>
        <p:txBody>
          <a:bodyPr vert="horz" wrap="none" lIns="0" tIns="0" rIns="0" bIns="0" rtlCol="0">
            <a:spAutoFit/>
          </a:bodyPr>
          <a:lstStyle/>
          <a:p>
            <a:r>
              <a:rPr sz="933" spc="13" dirty="0">
                <a:solidFill>
                  <a:srgbClr val="434343"/>
                </a:solidFill>
                <a:latin typeface="Arial"/>
                <a:cs typeface="Arial"/>
              </a:rPr>
              <a:t>Input</a:t>
            </a:r>
            <a:endParaRPr sz="933">
              <a:latin typeface="Arial"/>
              <a:cs typeface="Arial"/>
            </a:endParaRPr>
          </a:p>
        </p:txBody>
      </p:sp>
      <p:pic>
        <p:nvPicPr>
          <p:cNvPr id="3319" name="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2989" y="270667"/>
            <a:ext cx="1160400" cy="123600"/>
          </a:xfrm>
          <a:prstGeom prst="rect">
            <a:avLst/>
          </a:prstGeom>
        </p:spPr>
      </p:pic>
      <p:pic>
        <p:nvPicPr>
          <p:cNvPr id="3320" name="Imag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0289" y="257967"/>
            <a:ext cx="1185800" cy="149000"/>
          </a:xfrm>
          <a:prstGeom prst="rect">
            <a:avLst/>
          </a:prstGeom>
        </p:spPr>
      </p:pic>
      <p:sp>
        <p:nvSpPr>
          <p:cNvPr id="9" name="text 1"/>
          <p:cNvSpPr txBox="1"/>
          <p:nvPr/>
        </p:nvSpPr>
        <p:spPr>
          <a:xfrm>
            <a:off x="7541505" y="291894"/>
            <a:ext cx="452496" cy="143565"/>
          </a:xfrm>
          <a:prstGeom prst="rect">
            <a:avLst/>
          </a:prstGeom>
        </p:spPr>
        <p:txBody>
          <a:bodyPr vert="horz" wrap="none" lIns="0" tIns="0" rIns="0" bIns="0" rtlCol="0">
            <a:spAutoFit/>
          </a:bodyPr>
          <a:lstStyle/>
          <a:p>
            <a:r>
              <a:rPr sz="933" spc="13" dirty="0">
                <a:solidFill>
                  <a:srgbClr val="FF0000"/>
                </a:solidFill>
                <a:latin typeface="Arial"/>
                <a:cs typeface="Arial"/>
              </a:rPr>
              <a:t>Softmax</a:t>
            </a:r>
            <a:endParaRPr sz="933">
              <a:latin typeface="Arial"/>
              <a:cs typeface="Arial"/>
            </a:endParaRPr>
          </a:p>
        </p:txBody>
      </p:sp>
      <p:pic>
        <p:nvPicPr>
          <p:cNvPr id="3321" name="Imag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8781" y="5044404"/>
            <a:ext cx="1160400" cy="123600"/>
          </a:xfrm>
          <a:prstGeom prst="rect">
            <a:avLst/>
          </a:prstGeom>
        </p:spPr>
      </p:pic>
      <p:pic>
        <p:nvPicPr>
          <p:cNvPr id="3322" name="Imag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56081" y="5031704"/>
            <a:ext cx="1185800" cy="149000"/>
          </a:xfrm>
          <a:prstGeom prst="rect">
            <a:avLst/>
          </a:prstGeom>
        </p:spPr>
      </p:pic>
      <p:sp>
        <p:nvSpPr>
          <p:cNvPr id="10" name="text 1"/>
          <p:cNvSpPr txBox="1"/>
          <p:nvPr/>
        </p:nvSpPr>
        <p:spPr>
          <a:xfrm>
            <a:off x="7416429" y="5065633"/>
            <a:ext cx="702885" cy="143565"/>
          </a:xfrm>
          <a:prstGeom prst="rect">
            <a:avLst/>
          </a:prstGeom>
        </p:spPr>
        <p:txBody>
          <a:bodyPr vert="horz" wrap="none" lIns="0" tIns="0" rIns="0" bIns="0" rtlCol="0">
            <a:spAutoFit/>
          </a:bodyPr>
          <a:lstStyle/>
          <a:p>
            <a:r>
              <a:rPr sz="933" spc="13" dirty="0">
                <a:solidFill>
                  <a:srgbClr val="741B47"/>
                </a:solidFill>
                <a:latin typeface="Arial"/>
                <a:cs typeface="Arial"/>
              </a:rPr>
              <a:t>3x3 conv, 64</a:t>
            </a:r>
            <a:endParaRPr sz="933">
              <a:latin typeface="Arial"/>
              <a:cs typeface="Arial"/>
            </a:endParaRPr>
          </a:p>
        </p:txBody>
      </p:sp>
      <p:pic>
        <p:nvPicPr>
          <p:cNvPr id="3323" name="Image"/>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66389" y="5690317"/>
            <a:ext cx="1160400" cy="123600"/>
          </a:xfrm>
          <a:prstGeom prst="rect">
            <a:avLst/>
          </a:prstGeom>
        </p:spPr>
      </p:pic>
      <p:pic>
        <p:nvPicPr>
          <p:cNvPr id="3324" name="Image"/>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53689" y="5677617"/>
            <a:ext cx="1185800" cy="149000"/>
          </a:xfrm>
          <a:prstGeom prst="rect">
            <a:avLst/>
          </a:prstGeom>
        </p:spPr>
      </p:pic>
      <p:sp>
        <p:nvSpPr>
          <p:cNvPr id="11" name="text 1"/>
          <p:cNvSpPr txBox="1"/>
          <p:nvPr/>
        </p:nvSpPr>
        <p:spPr>
          <a:xfrm>
            <a:off x="7311998" y="5711546"/>
            <a:ext cx="913199" cy="143565"/>
          </a:xfrm>
          <a:prstGeom prst="rect">
            <a:avLst/>
          </a:prstGeom>
        </p:spPr>
        <p:txBody>
          <a:bodyPr vert="horz" wrap="none" lIns="0" tIns="0" rIns="0" bIns="0" rtlCol="0">
            <a:spAutoFit/>
          </a:bodyPr>
          <a:lstStyle/>
          <a:p>
            <a:r>
              <a:rPr sz="933" spc="13" dirty="0">
                <a:solidFill>
                  <a:srgbClr val="FF9900"/>
                </a:solidFill>
                <a:latin typeface="Arial"/>
                <a:cs typeface="Arial"/>
              </a:rPr>
              <a:t>7x7 conv, 64, / 2</a:t>
            </a:r>
            <a:endParaRPr sz="933">
              <a:latin typeface="Arial"/>
              <a:cs typeface="Arial"/>
            </a:endParaRPr>
          </a:p>
        </p:txBody>
      </p:sp>
      <p:pic>
        <p:nvPicPr>
          <p:cNvPr id="3325" name="Image"/>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67052" y="451065"/>
            <a:ext cx="1160400" cy="123599"/>
          </a:xfrm>
          <a:prstGeom prst="rect">
            <a:avLst/>
          </a:prstGeom>
        </p:spPr>
      </p:pic>
      <p:pic>
        <p:nvPicPr>
          <p:cNvPr id="3326" name="Image"/>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54352" y="438365"/>
            <a:ext cx="1185800" cy="148999"/>
          </a:xfrm>
          <a:prstGeom prst="rect">
            <a:avLst/>
          </a:prstGeom>
        </p:spPr>
      </p:pic>
      <p:sp>
        <p:nvSpPr>
          <p:cNvPr id="12" name="text 1"/>
          <p:cNvSpPr txBox="1"/>
          <p:nvPr/>
        </p:nvSpPr>
        <p:spPr>
          <a:xfrm>
            <a:off x="7525503" y="472291"/>
            <a:ext cx="474938" cy="143565"/>
          </a:xfrm>
          <a:prstGeom prst="rect">
            <a:avLst/>
          </a:prstGeom>
        </p:spPr>
        <p:txBody>
          <a:bodyPr vert="horz" wrap="none" lIns="0" tIns="0" rIns="0" bIns="0" rtlCol="0">
            <a:spAutoFit/>
          </a:bodyPr>
          <a:lstStyle/>
          <a:p>
            <a:r>
              <a:rPr sz="933" spc="13" dirty="0">
                <a:solidFill>
                  <a:srgbClr val="38761D"/>
                </a:solidFill>
                <a:latin typeface="Arial"/>
                <a:cs typeface="Arial"/>
              </a:rPr>
              <a:t>FC 1000</a:t>
            </a:r>
            <a:endParaRPr sz="933">
              <a:latin typeface="Arial"/>
              <a:cs typeface="Arial"/>
            </a:endParaRPr>
          </a:p>
        </p:txBody>
      </p:sp>
      <p:pic>
        <p:nvPicPr>
          <p:cNvPr id="3327" name="Image"/>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68781" y="5510444"/>
            <a:ext cx="1160400" cy="123600"/>
          </a:xfrm>
          <a:prstGeom prst="rect">
            <a:avLst/>
          </a:prstGeom>
        </p:spPr>
      </p:pic>
      <p:pic>
        <p:nvPicPr>
          <p:cNvPr id="3328" name="Image"/>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156081" y="5497744"/>
            <a:ext cx="1185800" cy="149000"/>
          </a:xfrm>
          <a:prstGeom prst="rect">
            <a:avLst/>
          </a:prstGeom>
        </p:spPr>
      </p:pic>
      <p:sp>
        <p:nvSpPr>
          <p:cNvPr id="13" name="text 1"/>
          <p:cNvSpPr txBox="1"/>
          <p:nvPr/>
        </p:nvSpPr>
        <p:spPr>
          <a:xfrm>
            <a:off x="7634824" y="5531674"/>
            <a:ext cx="248722" cy="143565"/>
          </a:xfrm>
          <a:prstGeom prst="rect">
            <a:avLst/>
          </a:prstGeom>
        </p:spPr>
        <p:txBody>
          <a:bodyPr vert="horz" wrap="none" lIns="0" tIns="0" rIns="0" bIns="0" rtlCol="0">
            <a:spAutoFit/>
          </a:bodyPr>
          <a:lstStyle/>
          <a:p>
            <a:r>
              <a:rPr sz="933" spc="13" dirty="0">
                <a:solidFill>
                  <a:srgbClr val="4A86E8"/>
                </a:solidFill>
                <a:latin typeface="Arial"/>
                <a:cs typeface="Arial"/>
              </a:rPr>
              <a:t>Pool</a:t>
            </a:r>
            <a:endParaRPr sz="933">
              <a:latin typeface="Arial"/>
              <a:cs typeface="Arial"/>
            </a:endParaRPr>
          </a:p>
        </p:txBody>
      </p:sp>
      <p:pic>
        <p:nvPicPr>
          <p:cNvPr id="3329" name="Image"/>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168781" y="5218612"/>
            <a:ext cx="1160400" cy="123600"/>
          </a:xfrm>
          <a:prstGeom prst="rect">
            <a:avLst/>
          </a:prstGeom>
        </p:spPr>
      </p:pic>
      <p:pic>
        <p:nvPicPr>
          <p:cNvPr id="3330" name="Image"/>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156081" y="5205912"/>
            <a:ext cx="1185800" cy="149000"/>
          </a:xfrm>
          <a:prstGeom prst="rect">
            <a:avLst/>
          </a:prstGeom>
        </p:spPr>
      </p:pic>
      <p:sp>
        <p:nvSpPr>
          <p:cNvPr id="14" name="text 1"/>
          <p:cNvSpPr txBox="1"/>
          <p:nvPr/>
        </p:nvSpPr>
        <p:spPr>
          <a:xfrm>
            <a:off x="7416429" y="5239839"/>
            <a:ext cx="702885" cy="143565"/>
          </a:xfrm>
          <a:prstGeom prst="rect">
            <a:avLst/>
          </a:prstGeom>
        </p:spPr>
        <p:txBody>
          <a:bodyPr vert="horz" wrap="none" lIns="0" tIns="0" rIns="0" bIns="0" rtlCol="0">
            <a:spAutoFit/>
          </a:bodyPr>
          <a:lstStyle/>
          <a:p>
            <a:r>
              <a:rPr sz="933" spc="13" dirty="0">
                <a:solidFill>
                  <a:srgbClr val="741B47"/>
                </a:solidFill>
                <a:latin typeface="Arial"/>
                <a:cs typeface="Arial"/>
              </a:rPr>
              <a:t>3x3 conv, 64</a:t>
            </a:r>
            <a:endParaRPr sz="933">
              <a:latin typeface="Arial"/>
              <a:cs typeface="Arial"/>
            </a:endParaRPr>
          </a:p>
        </p:txBody>
      </p:sp>
      <p:pic>
        <p:nvPicPr>
          <p:cNvPr id="3331" name="Image"/>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742633" y="5161462"/>
            <a:ext cx="12700" cy="63500"/>
          </a:xfrm>
          <a:prstGeom prst="rect">
            <a:avLst/>
          </a:prstGeom>
        </p:spPr>
      </p:pic>
      <p:pic>
        <p:nvPicPr>
          <p:cNvPr id="3332" name="Image"/>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722003" y="5398015"/>
            <a:ext cx="54000" cy="56399"/>
          </a:xfrm>
          <a:prstGeom prst="rect">
            <a:avLst/>
          </a:prstGeom>
        </p:spPr>
      </p:pic>
      <p:pic>
        <p:nvPicPr>
          <p:cNvPr id="3333" name="Image"/>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715654" y="5391664"/>
            <a:ext cx="66700" cy="69099"/>
          </a:xfrm>
          <a:prstGeom prst="rect">
            <a:avLst/>
          </a:prstGeom>
        </p:spPr>
      </p:pic>
      <p:pic>
        <p:nvPicPr>
          <p:cNvPr id="3334" name="Image"/>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742633" y="5448095"/>
            <a:ext cx="12700" cy="68699"/>
          </a:xfrm>
          <a:prstGeom prst="rect">
            <a:avLst/>
          </a:prstGeom>
        </p:spPr>
      </p:pic>
      <p:pic>
        <p:nvPicPr>
          <p:cNvPr id="3335" name="Image"/>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742654" y="5335665"/>
            <a:ext cx="12700" cy="68700"/>
          </a:xfrm>
          <a:prstGeom prst="rect">
            <a:avLst/>
          </a:prstGeom>
        </p:spPr>
      </p:pic>
      <p:pic>
        <p:nvPicPr>
          <p:cNvPr id="3336" name="Image"/>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721989" y="4940373"/>
            <a:ext cx="54000" cy="56400"/>
          </a:xfrm>
          <a:prstGeom prst="rect">
            <a:avLst/>
          </a:prstGeom>
        </p:spPr>
      </p:pic>
      <p:pic>
        <p:nvPicPr>
          <p:cNvPr id="3337" name="Image"/>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715639" y="4934025"/>
            <a:ext cx="66700" cy="69100"/>
          </a:xfrm>
          <a:prstGeom prst="rect">
            <a:avLst/>
          </a:prstGeom>
        </p:spPr>
      </p:pic>
      <p:pic>
        <p:nvPicPr>
          <p:cNvPr id="3338" name="Image"/>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742633" y="4990455"/>
            <a:ext cx="12700" cy="60300"/>
          </a:xfrm>
          <a:prstGeom prst="rect">
            <a:avLst/>
          </a:prstGeom>
        </p:spPr>
      </p:pic>
      <p:pic>
        <p:nvPicPr>
          <p:cNvPr id="3339" name="Image"/>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775989" y="4968573"/>
            <a:ext cx="1063147" cy="457600"/>
          </a:xfrm>
          <a:prstGeom prst="rect">
            <a:avLst/>
          </a:prstGeom>
        </p:spPr>
      </p:pic>
      <p:pic>
        <p:nvPicPr>
          <p:cNvPr id="3340" name="Image"/>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769639" y="4962225"/>
            <a:ext cx="1075847" cy="470300"/>
          </a:xfrm>
          <a:prstGeom prst="rect">
            <a:avLst/>
          </a:prstGeom>
        </p:spPr>
      </p:pic>
      <p:pic>
        <p:nvPicPr>
          <p:cNvPr id="3341" name="Image"/>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7166372" y="4591101"/>
            <a:ext cx="1160400" cy="123599"/>
          </a:xfrm>
          <a:prstGeom prst="rect">
            <a:avLst/>
          </a:prstGeom>
        </p:spPr>
      </p:pic>
      <p:pic>
        <p:nvPicPr>
          <p:cNvPr id="3342" name="Image"/>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153672" y="4578401"/>
            <a:ext cx="1185800" cy="148999"/>
          </a:xfrm>
          <a:prstGeom prst="rect">
            <a:avLst/>
          </a:prstGeom>
        </p:spPr>
      </p:pic>
      <p:sp>
        <p:nvSpPr>
          <p:cNvPr id="15" name="text 1"/>
          <p:cNvSpPr txBox="1"/>
          <p:nvPr/>
        </p:nvSpPr>
        <p:spPr>
          <a:xfrm>
            <a:off x="7414019" y="4612329"/>
            <a:ext cx="702885" cy="143565"/>
          </a:xfrm>
          <a:prstGeom prst="rect">
            <a:avLst/>
          </a:prstGeom>
        </p:spPr>
        <p:txBody>
          <a:bodyPr vert="horz" wrap="none" lIns="0" tIns="0" rIns="0" bIns="0" rtlCol="0">
            <a:spAutoFit/>
          </a:bodyPr>
          <a:lstStyle/>
          <a:p>
            <a:r>
              <a:rPr sz="933" spc="13" dirty="0">
                <a:solidFill>
                  <a:srgbClr val="741B47"/>
                </a:solidFill>
                <a:latin typeface="Arial"/>
                <a:cs typeface="Arial"/>
              </a:rPr>
              <a:t>3x3 conv, 64</a:t>
            </a:r>
            <a:endParaRPr sz="933">
              <a:latin typeface="Arial"/>
              <a:cs typeface="Arial"/>
            </a:endParaRPr>
          </a:p>
        </p:txBody>
      </p:sp>
      <p:pic>
        <p:nvPicPr>
          <p:cNvPr id="3343" name="Imag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6372" y="4765307"/>
            <a:ext cx="1160400" cy="123600"/>
          </a:xfrm>
          <a:prstGeom prst="rect">
            <a:avLst/>
          </a:prstGeom>
        </p:spPr>
      </p:pic>
      <p:pic>
        <p:nvPicPr>
          <p:cNvPr id="3344" name="Image"/>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153672" y="4752607"/>
            <a:ext cx="1185800" cy="149000"/>
          </a:xfrm>
          <a:prstGeom prst="rect">
            <a:avLst/>
          </a:prstGeom>
        </p:spPr>
      </p:pic>
      <p:sp>
        <p:nvSpPr>
          <p:cNvPr id="16" name="text 1"/>
          <p:cNvSpPr txBox="1"/>
          <p:nvPr/>
        </p:nvSpPr>
        <p:spPr>
          <a:xfrm>
            <a:off x="7414019" y="4786535"/>
            <a:ext cx="702885" cy="143565"/>
          </a:xfrm>
          <a:prstGeom prst="rect">
            <a:avLst/>
          </a:prstGeom>
        </p:spPr>
        <p:txBody>
          <a:bodyPr vert="horz" wrap="none" lIns="0" tIns="0" rIns="0" bIns="0" rtlCol="0">
            <a:spAutoFit/>
          </a:bodyPr>
          <a:lstStyle/>
          <a:p>
            <a:r>
              <a:rPr sz="933" spc="13" dirty="0">
                <a:solidFill>
                  <a:srgbClr val="741B47"/>
                </a:solidFill>
                <a:latin typeface="Arial"/>
                <a:cs typeface="Arial"/>
              </a:rPr>
              <a:t>3x3 conv, 64</a:t>
            </a:r>
            <a:endParaRPr sz="933">
              <a:latin typeface="Arial"/>
              <a:cs typeface="Arial"/>
            </a:endParaRPr>
          </a:p>
        </p:txBody>
      </p:sp>
      <p:pic>
        <p:nvPicPr>
          <p:cNvPr id="3345" name="Image"/>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7740222" y="4708158"/>
            <a:ext cx="12700" cy="63500"/>
          </a:xfrm>
          <a:prstGeom prst="rect">
            <a:avLst/>
          </a:prstGeom>
        </p:spPr>
      </p:pic>
      <p:pic>
        <p:nvPicPr>
          <p:cNvPr id="3346" name="Image"/>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746590" y="4888775"/>
            <a:ext cx="2399" cy="51599"/>
          </a:xfrm>
          <a:prstGeom prst="rect">
            <a:avLst/>
          </a:prstGeom>
        </p:spPr>
      </p:pic>
      <p:pic>
        <p:nvPicPr>
          <p:cNvPr id="3347" name="Image"/>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7740240" y="4882424"/>
            <a:ext cx="15099" cy="64299"/>
          </a:xfrm>
          <a:prstGeom prst="rect">
            <a:avLst/>
          </a:prstGeom>
        </p:spPr>
      </p:pic>
      <p:pic>
        <p:nvPicPr>
          <p:cNvPr id="3348" name="Image"/>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7720117" y="4480524"/>
            <a:ext cx="53999" cy="56400"/>
          </a:xfrm>
          <a:prstGeom prst="rect">
            <a:avLst/>
          </a:prstGeom>
        </p:spPr>
      </p:pic>
      <p:pic>
        <p:nvPicPr>
          <p:cNvPr id="3349" name="Image"/>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7713767" y="4474175"/>
            <a:ext cx="66699" cy="69100"/>
          </a:xfrm>
          <a:prstGeom prst="rect">
            <a:avLst/>
          </a:prstGeom>
        </p:spPr>
      </p:pic>
      <p:pic>
        <p:nvPicPr>
          <p:cNvPr id="3350" name="Image"/>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7746572" y="4537100"/>
            <a:ext cx="400" cy="54000"/>
          </a:xfrm>
          <a:prstGeom prst="rect">
            <a:avLst/>
          </a:prstGeom>
        </p:spPr>
      </p:pic>
      <p:pic>
        <p:nvPicPr>
          <p:cNvPr id="3351" name="Image"/>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7740222" y="4530750"/>
            <a:ext cx="13100" cy="66700"/>
          </a:xfrm>
          <a:prstGeom prst="rect">
            <a:avLst/>
          </a:prstGeom>
        </p:spPr>
      </p:pic>
      <p:pic>
        <p:nvPicPr>
          <p:cNvPr id="3352" name="Image"/>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7740766" y="4474175"/>
            <a:ext cx="12700" cy="12700"/>
          </a:xfrm>
          <a:prstGeom prst="rect">
            <a:avLst/>
          </a:prstGeom>
        </p:spPr>
      </p:pic>
      <p:pic>
        <p:nvPicPr>
          <p:cNvPr id="3353" name="Image"/>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7773989" y="4508574"/>
            <a:ext cx="1065299" cy="459999"/>
          </a:xfrm>
          <a:prstGeom prst="rect">
            <a:avLst/>
          </a:prstGeom>
        </p:spPr>
      </p:pic>
      <p:pic>
        <p:nvPicPr>
          <p:cNvPr id="3354" name="Image"/>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7767639" y="4502224"/>
            <a:ext cx="1077999" cy="472699"/>
          </a:xfrm>
          <a:prstGeom prst="rect">
            <a:avLst/>
          </a:prstGeom>
        </p:spPr>
      </p:pic>
      <p:pic>
        <p:nvPicPr>
          <p:cNvPr id="3355" name="Image"/>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7166372" y="4131167"/>
            <a:ext cx="1160400" cy="123600"/>
          </a:xfrm>
          <a:prstGeom prst="rect">
            <a:avLst/>
          </a:prstGeom>
        </p:spPr>
      </p:pic>
      <p:pic>
        <p:nvPicPr>
          <p:cNvPr id="3356" name="Image"/>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7153672" y="4118467"/>
            <a:ext cx="1185800" cy="149000"/>
          </a:xfrm>
          <a:prstGeom prst="rect">
            <a:avLst/>
          </a:prstGeom>
        </p:spPr>
      </p:pic>
      <p:sp>
        <p:nvSpPr>
          <p:cNvPr id="17" name="text 1"/>
          <p:cNvSpPr txBox="1"/>
          <p:nvPr/>
        </p:nvSpPr>
        <p:spPr>
          <a:xfrm>
            <a:off x="7414019" y="4152395"/>
            <a:ext cx="702885" cy="143565"/>
          </a:xfrm>
          <a:prstGeom prst="rect">
            <a:avLst/>
          </a:prstGeom>
        </p:spPr>
        <p:txBody>
          <a:bodyPr vert="horz" wrap="none" lIns="0" tIns="0" rIns="0" bIns="0" rtlCol="0">
            <a:spAutoFit/>
          </a:bodyPr>
          <a:lstStyle/>
          <a:p>
            <a:r>
              <a:rPr sz="933" spc="13" dirty="0">
                <a:solidFill>
                  <a:srgbClr val="741B47"/>
                </a:solidFill>
                <a:latin typeface="Arial"/>
                <a:cs typeface="Arial"/>
              </a:rPr>
              <a:t>3x3 conv, 64</a:t>
            </a:r>
            <a:endParaRPr sz="933">
              <a:latin typeface="Arial"/>
              <a:cs typeface="Arial"/>
            </a:endParaRPr>
          </a:p>
        </p:txBody>
      </p:sp>
      <p:pic>
        <p:nvPicPr>
          <p:cNvPr id="3357" name="Imag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6372" y="4305373"/>
            <a:ext cx="1160400" cy="123600"/>
          </a:xfrm>
          <a:prstGeom prst="rect">
            <a:avLst/>
          </a:prstGeom>
        </p:spPr>
      </p:pic>
      <p:pic>
        <p:nvPicPr>
          <p:cNvPr id="3358" name="Image"/>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7153672" y="4292673"/>
            <a:ext cx="1185800" cy="149000"/>
          </a:xfrm>
          <a:prstGeom prst="rect">
            <a:avLst/>
          </a:prstGeom>
        </p:spPr>
      </p:pic>
      <p:sp>
        <p:nvSpPr>
          <p:cNvPr id="18" name="text 1"/>
          <p:cNvSpPr txBox="1"/>
          <p:nvPr/>
        </p:nvSpPr>
        <p:spPr>
          <a:xfrm>
            <a:off x="7414019" y="4326602"/>
            <a:ext cx="702885" cy="143565"/>
          </a:xfrm>
          <a:prstGeom prst="rect">
            <a:avLst/>
          </a:prstGeom>
        </p:spPr>
        <p:txBody>
          <a:bodyPr vert="horz" wrap="none" lIns="0" tIns="0" rIns="0" bIns="0" rtlCol="0">
            <a:spAutoFit/>
          </a:bodyPr>
          <a:lstStyle/>
          <a:p>
            <a:r>
              <a:rPr sz="933" spc="13" dirty="0">
                <a:solidFill>
                  <a:srgbClr val="741B47"/>
                </a:solidFill>
                <a:latin typeface="Arial"/>
                <a:cs typeface="Arial"/>
              </a:rPr>
              <a:t>3x3 conv, 64</a:t>
            </a:r>
            <a:endParaRPr sz="933">
              <a:latin typeface="Arial"/>
              <a:cs typeface="Arial"/>
            </a:endParaRPr>
          </a:p>
        </p:txBody>
      </p:sp>
      <p:pic>
        <p:nvPicPr>
          <p:cNvPr id="3359" name="Image"/>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7740222" y="4248225"/>
            <a:ext cx="12700" cy="63500"/>
          </a:xfrm>
          <a:prstGeom prst="rect">
            <a:avLst/>
          </a:prstGeom>
        </p:spPr>
      </p:pic>
      <p:pic>
        <p:nvPicPr>
          <p:cNvPr id="3360" name="Image"/>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7746716" y="4428924"/>
            <a:ext cx="400" cy="51600"/>
          </a:xfrm>
          <a:prstGeom prst="rect">
            <a:avLst/>
          </a:prstGeom>
        </p:spPr>
      </p:pic>
      <p:pic>
        <p:nvPicPr>
          <p:cNvPr id="3361" name="Image"/>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7740366" y="4422575"/>
            <a:ext cx="13100" cy="64300"/>
          </a:xfrm>
          <a:prstGeom prst="rect">
            <a:avLst/>
          </a:prstGeom>
        </p:spPr>
      </p:pic>
      <p:pic>
        <p:nvPicPr>
          <p:cNvPr id="3362" name="Image"/>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7720117" y="4026964"/>
            <a:ext cx="53999" cy="56400"/>
          </a:xfrm>
          <a:prstGeom prst="rect">
            <a:avLst/>
          </a:prstGeom>
        </p:spPr>
      </p:pic>
      <p:pic>
        <p:nvPicPr>
          <p:cNvPr id="3363" name="Image"/>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7713767" y="4020615"/>
            <a:ext cx="66699" cy="69100"/>
          </a:xfrm>
          <a:prstGeom prst="rect">
            <a:avLst/>
          </a:prstGeom>
        </p:spPr>
      </p:pic>
      <p:pic>
        <p:nvPicPr>
          <p:cNvPr id="3364" name="Image"/>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7746572" y="4083167"/>
            <a:ext cx="400" cy="48000"/>
          </a:xfrm>
          <a:prstGeom prst="rect">
            <a:avLst/>
          </a:prstGeom>
        </p:spPr>
      </p:pic>
      <p:pic>
        <p:nvPicPr>
          <p:cNvPr id="3365" name="Image"/>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7740222" y="4076817"/>
            <a:ext cx="13100" cy="60700"/>
          </a:xfrm>
          <a:prstGeom prst="rect">
            <a:avLst/>
          </a:prstGeom>
        </p:spPr>
      </p:pic>
      <p:pic>
        <p:nvPicPr>
          <p:cNvPr id="3366" name="Image"/>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7774117" y="4055125"/>
            <a:ext cx="1042188" cy="453599"/>
          </a:xfrm>
          <a:prstGeom prst="rect">
            <a:avLst/>
          </a:prstGeom>
        </p:spPr>
      </p:pic>
      <p:pic>
        <p:nvPicPr>
          <p:cNvPr id="3367" name="Image"/>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7767765" y="4048775"/>
            <a:ext cx="1054888" cy="466299"/>
          </a:xfrm>
          <a:prstGeom prst="rect">
            <a:avLst/>
          </a:prstGeom>
        </p:spPr>
      </p:pic>
      <p:pic>
        <p:nvPicPr>
          <p:cNvPr id="3368" name="Image"/>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7167576" y="3673017"/>
            <a:ext cx="1160400" cy="123600"/>
          </a:xfrm>
          <a:prstGeom prst="rect">
            <a:avLst/>
          </a:prstGeom>
        </p:spPr>
      </p:pic>
      <p:pic>
        <p:nvPicPr>
          <p:cNvPr id="3369" name="Image"/>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7154876" y="3660317"/>
            <a:ext cx="1185800" cy="149000"/>
          </a:xfrm>
          <a:prstGeom prst="rect">
            <a:avLst/>
          </a:prstGeom>
        </p:spPr>
      </p:pic>
      <p:sp>
        <p:nvSpPr>
          <p:cNvPr id="19" name="text 1"/>
          <p:cNvSpPr txBox="1"/>
          <p:nvPr/>
        </p:nvSpPr>
        <p:spPr>
          <a:xfrm>
            <a:off x="7382280" y="3694246"/>
            <a:ext cx="771878" cy="143565"/>
          </a:xfrm>
          <a:prstGeom prst="rect">
            <a:avLst/>
          </a:prstGeom>
        </p:spPr>
        <p:txBody>
          <a:bodyPr vert="horz" wrap="none" lIns="0" tIns="0" rIns="0" bIns="0" rtlCol="0">
            <a:spAutoFit/>
          </a:bodyPr>
          <a:lstStyle/>
          <a:p>
            <a:r>
              <a:rPr sz="933" spc="13" dirty="0">
                <a:solidFill>
                  <a:srgbClr val="8B81D2"/>
                </a:solidFill>
                <a:latin typeface="Arial"/>
                <a:cs typeface="Arial"/>
              </a:rPr>
              <a:t>3x3 conv, 128</a:t>
            </a:r>
            <a:endParaRPr sz="933">
              <a:latin typeface="Arial"/>
              <a:cs typeface="Arial"/>
            </a:endParaRPr>
          </a:p>
        </p:txBody>
      </p:sp>
      <p:pic>
        <p:nvPicPr>
          <p:cNvPr id="3370" name="Image"/>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7167576" y="3847224"/>
            <a:ext cx="1160400" cy="123600"/>
          </a:xfrm>
          <a:prstGeom prst="rect">
            <a:avLst/>
          </a:prstGeom>
        </p:spPr>
      </p:pic>
      <p:pic>
        <p:nvPicPr>
          <p:cNvPr id="3371" name="Image"/>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7154876" y="3834524"/>
            <a:ext cx="1185800" cy="149000"/>
          </a:xfrm>
          <a:prstGeom prst="rect">
            <a:avLst/>
          </a:prstGeom>
        </p:spPr>
      </p:pic>
      <p:sp>
        <p:nvSpPr>
          <p:cNvPr id="20" name="text 1"/>
          <p:cNvSpPr txBox="1"/>
          <p:nvPr/>
        </p:nvSpPr>
        <p:spPr>
          <a:xfrm>
            <a:off x="7346810" y="3870621"/>
            <a:ext cx="847540" cy="123111"/>
          </a:xfrm>
          <a:prstGeom prst="rect">
            <a:avLst/>
          </a:prstGeom>
        </p:spPr>
        <p:txBody>
          <a:bodyPr vert="horz" wrap="none" lIns="0" tIns="0" rIns="0" bIns="0" rtlCol="0">
            <a:spAutoFit/>
          </a:bodyPr>
          <a:lstStyle/>
          <a:p>
            <a:r>
              <a:rPr sz="800" spc="13" dirty="0">
                <a:solidFill>
                  <a:srgbClr val="8B81D2"/>
                </a:solidFill>
                <a:latin typeface="Arial"/>
                <a:cs typeface="Arial"/>
              </a:rPr>
              <a:t>3x3 conv, 128, / 2</a:t>
            </a:r>
            <a:endParaRPr sz="800">
              <a:latin typeface="Arial"/>
              <a:cs typeface="Arial"/>
            </a:endParaRPr>
          </a:p>
        </p:txBody>
      </p:sp>
      <p:pic>
        <p:nvPicPr>
          <p:cNvPr id="3372" name="Image"/>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741427" y="3790075"/>
            <a:ext cx="12700" cy="63500"/>
          </a:xfrm>
          <a:prstGeom prst="rect">
            <a:avLst/>
          </a:prstGeom>
        </p:spPr>
      </p:pic>
      <p:pic>
        <p:nvPicPr>
          <p:cNvPr id="3373" name="Image"/>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7747116" y="3970964"/>
            <a:ext cx="800" cy="56000"/>
          </a:xfrm>
          <a:prstGeom prst="rect">
            <a:avLst/>
          </a:prstGeom>
        </p:spPr>
      </p:pic>
      <p:pic>
        <p:nvPicPr>
          <p:cNvPr id="3374" name="Image"/>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7740766" y="3964615"/>
            <a:ext cx="13500" cy="68700"/>
          </a:xfrm>
          <a:prstGeom prst="rect">
            <a:avLst/>
          </a:prstGeom>
        </p:spPr>
      </p:pic>
      <p:pic>
        <p:nvPicPr>
          <p:cNvPr id="3375" name="Image"/>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7721053" y="3568984"/>
            <a:ext cx="54000" cy="56400"/>
          </a:xfrm>
          <a:prstGeom prst="rect">
            <a:avLst/>
          </a:prstGeom>
        </p:spPr>
      </p:pic>
      <p:pic>
        <p:nvPicPr>
          <p:cNvPr id="3376" name="Image"/>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7714703" y="3562635"/>
            <a:ext cx="66700" cy="69100"/>
          </a:xfrm>
          <a:prstGeom prst="rect">
            <a:avLst/>
          </a:prstGeom>
        </p:spPr>
      </p:pic>
      <p:pic>
        <p:nvPicPr>
          <p:cNvPr id="3377" name="Image"/>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7747777" y="3625417"/>
            <a:ext cx="400" cy="47600"/>
          </a:xfrm>
          <a:prstGeom prst="rect">
            <a:avLst/>
          </a:prstGeom>
        </p:spPr>
      </p:pic>
      <p:pic>
        <p:nvPicPr>
          <p:cNvPr id="3378" name="Image"/>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7741427" y="3619067"/>
            <a:ext cx="13100" cy="60300"/>
          </a:xfrm>
          <a:prstGeom prst="rect">
            <a:avLst/>
          </a:prstGeom>
        </p:spPr>
      </p:pic>
      <p:pic>
        <p:nvPicPr>
          <p:cNvPr id="3379" name="Image"/>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774253" y="3597184"/>
            <a:ext cx="1064883" cy="458000"/>
          </a:xfrm>
          <a:prstGeom prst="rect">
            <a:avLst/>
          </a:prstGeom>
        </p:spPr>
      </p:pic>
      <p:pic>
        <p:nvPicPr>
          <p:cNvPr id="3380" name="Image"/>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a:off x="7767903" y="3590835"/>
            <a:ext cx="1077583" cy="470700"/>
          </a:xfrm>
          <a:prstGeom prst="rect">
            <a:avLst/>
          </a:prstGeom>
        </p:spPr>
      </p:pic>
      <p:pic>
        <p:nvPicPr>
          <p:cNvPr id="3381" name="Image"/>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7165167" y="3219714"/>
            <a:ext cx="1160400" cy="123599"/>
          </a:xfrm>
          <a:prstGeom prst="rect">
            <a:avLst/>
          </a:prstGeom>
        </p:spPr>
      </p:pic>
      <p:pic>
        <p:nvPicPr>
          <p:cNvPr id="3382" name="Image"/>
          <p:cNvPicPr>
            <a:picLocks noChangeAspect="1"/>
          </p:cNvPicPr>
          <p:nvPr/>
        </p:nvPicPr>
        <p:blipFill>
          <a:blip r:embed="rId59">
            <a:extLst>
              <a:ext uri="{28A0092B-C50C-407E-A947-70E740481C1C}">
                <a14:useLocalDpi xmlns:a14="http://schemas.microsoft.com/office/drawing/2010/main" val="0"/>
              </a:ext>
            </a:extLst>
          </a:blip>
          <a:stretch>
            <a:fillRect/>
          </a:stretch>
        </p:blipFill>
        <p:spPr>
          <a:xfrm>
            <a:off x="7152467" y="3207014"/>
            <a:ext cx="1185800" cy="148999"/>
          </a:xfrm>
          <a:prstGeom prst="rect">
            <a:avLst/>
          </a:prstGeom>
        </p:spPr>
      </p:pic>
      <p:sp>
        <p:nvSpPr>
          <p:cNvPr id="21" name="text 1"/>
          <p:cNvSpPr txBox="1"/>
          <p:nvPr/>
        </p:nvSpPr>
        <p:spPr>
          <a:xfrm>
            <a:off x="7379871" y="3240942"/>
            <a:ext cx="771878" cy="143565"/>
          </a:xfrm>
          <a:prstGeom prst="rect">
            <a:avLst/>
          </a:prstGeom>
        </p:spPr>
        <p:txBody>
          <a:bodyPr vert="horz" wrap="none" lIns="0" tIns="0" rIns="0" bIns="0" rtlCol="0">
            <a:spAutoFit/>
          </a:bodyPr>
          <a:lstStyle/>
          <a:p>
            <a:r>
              <a:rPr sz="933" spc="13" dirty="0">
                <a:solidFill>
                  <a:srgbClr val="8B81D2"/>
                </a:solidFill>
                <a:latin typeface="Arial"/>
                <a:cs typeface="Arial"/>
              </a:rPr>
              <a:t>3x3 conv, 128</a:t>
            </a:r>
            <a:endParaRPr sz="933">
              <a:latin typeface="Arial"/>
              <a:cs typeface="Arial"/>
            </a:endParaRPr>
          </a:p>
        </p:txBody>
      </p:sp>
      <p:pic>
        <p:nvPicPr>
          <p:cNvPr id="3383" name="Image"/>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7165167" y="3393920"/>
            <a:ext cx="1160400" cy="123600"/>
          </a:xfrm>
          <a:prstGeom prst="rect">
            <a:avLst/>
          </a:prstGeom>
        </p:spPr>
      </p:pic>
      <p:pic>
        <p:nvPicPr>
          <p:cNvPr id="3384" name="Image"/>
          <p:cNvPicPr>
            <a:picLocks noChangeAspect="1"/>
          </p:cNvPicPr>
          <p:nvPr/>
        </p:nvPicPr>
        <p:blipFill>
          <a:blip r:embed="rId60">
            <a:extLst>
              <a:ext uri="{28A0092B-C50C-407E-A947-70E740481C1C}">
                <a14:useLocalDpi xmlns:a14="http://schemas.microsoft.com/office/drawing/2010/main" val="0"/>
              </a:ext>
            </a:extLst>
          </a:blip>
          <a:stretch>
            <a:fillRect/>
          </a:stretch>
        </p:blipFill>
        <p:spPr>
          <a:xfrm>
            <a:off x="7152467" y="3381220"/>
            <a:ext cx="1185800" cy="149000"/>
          </a:xfrm>
          <a:prstGeom prst="rect">
            <a:avLst/>
          </a:prstGeom>
        </p:spPr>
      </p:pic>
      <p:sp>
        <p:nvSpPr>
          <p:cNvPr id="22" name="text 1"/>
          <p:cNvSpPr txBox="1"/>
          <p:nvPr/>
        </p:nvSpPr>
        <p:spPr>
          <a:xfrm>
            <a:off x="7379871" y="3415149"/>
            <a:ext cx="771878" cy="143565"/>
          </a:xfrm>
          <a:prstGeom prst="rect">
            <a:avLst/>
          </a:prstGeom>
        </p:spPr>
        <p:txBody>
          <a:bodyPr vert="horz" wrap="none" lIns="0" tIns="0" rIns="0" bIns="0" rtlCol="0">
            <a:spAutoFit/>
          </a:bodyPr>
          <a:lstStyle/>
          <a:p>
            <a:r>
              <a:rPr sz="933" spc="13" dirty="0">
                <a:solidFill>
                  <a:srgbClr val="8B81D2"/>
                </a:solidFill>
                <a:latin typeface="Arial"/>
                <a:cs typeface="Arial"/>
              </a:rPr>
              <a:t>3x3 conv, 128</a:t>
            </a:r>
            <a:endParaRPr sz="933">
              <a:latin typeface="Arial"/>
              <a:cs typeface="Arial"/>
            </a:endParaRPr>
          </a:p>
        </p:txBody>
      </p:sp>
      <p:pic>
        <p:nvPicPr>
          <p:cNvPr id="3385" name="Image"/>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7739018" y="3336771"/>
            <a:ext cx="12700" cy="63500"/>
          </a:xfrm>
          <a:prstGeom prst="rect">
            <a:avLst/>
          </a:prstGeom>
        </p:spPr>
      </p:pic>
      <p:pic>
        <p:nvPicPr>
          <p:cNvPr id="3386" name="Image"/>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745253" y="3517384"/>
            <a:ext cx="2800" cy="51600"/>
          </a:xfrm>
          <a:prstGeom prst="rect">
            <a:avLst/>
          </a:prstGeom>
        </p:spPr>
      </p:pic>
      <p:pic>
        <p:nvPicPr>
          <p:cNvPr id="3387" name="Image"/>
          <p:cNvPicPr>
            <a:picLocks noChangeAspect="1"/>
          </p:cNvPicPr>
          <p:nvPr/>
        </p:nvPicPr>
        <p:blipFill>
          <a:blip r:embed="rId61">
            <a:extLst>
              <a:ext uri="{28A0092B-C50C-407E-A947-70E740481C1C}">
                <a14:useLocalDpi xmlns:a14="http://schemas.microsoft.com/office/drawing/2010/main" val="0"/>
              </a:ext>
            </a:extLst>
          </a:blip>
          <a:stretch>
            <a:fillRect/>
          </a:stretch>
        </p:blipFill>
        <p:spPr>
          <a:xfrm>
            <a:off x="7738903" y="3511035"/>
            <a:ext cx="15500" cy="64300"/>
          </a:xfrm>
          <a:prstGeom prst="rect">
            <a:avLst/>
          </a:prstGeom>
        </p:spPr>
      </p:pic>
      <p:pic>
        <p:nvPicPr>
          <p:cNvPr id="3388" name="Image"/>
          <p:cNvPicPr>
            <a:picLocks noChangeAspect="1"/>
          </p:cNvPicPr>
          <p:nvPr/>
        </p:nvPicPr>
        <p:blipFill>
          <a:blip r:embed="rId62">
            <a:extLst>
              <a:ext uri="{28A0092B-C50C-407E-A947-70E740481C1C}">
                <a14:useLocalDpi xmlns:a14="http://schemas.microsoft.com/office/drawing/2010/main" val="0"/>
              </a:ext>
            </a:extLst>
          </a:blip>
          <a:stretch>
            <a:fillRect/>
          </a:stretch>
        </p:blipFill>
        <p:spPr>
          <a:xfrm>
            <a:off x="7719179" y="3109135"/>
            <a:ext cx="54000" cy="56400"/>
          </a:xfrm>
          <a:prstGeom prst="rect">
            <a:avLst/>
          </a:prstGeom>
        </p:spPr>
      </p:pic>
      <p:pic>
        <p:nvPicPr>
          <p:cNvPr id="3389" name="Image"/>
          <p:cNvPicPr>
            <a:picLocks noChangeAspect="1"/>
          </p:cNvPicPr>
          <p:nvPr/>
        </p:nvPicPr>
        <p:blipFill>
          <a:blip r:embed="rId63">
            <a:extLst>
              <a:ext uri="{28A0092B-C50C-407E-A947-70E740481C1C}">
                <a14:useLocalDpi xmlns:a14="http://schemas.microsoft.com/office/drawing/2010/main" val="0"/>
              </a:ext>
            </a:extLst>
          </a:blip>
          <a:stretch>
            <a:fillRect/>
          </a:stretch>
        </p:blipFill>
        <p:spPr>
          <a:xfrm>
            <a:off x="7712829" y="3102785"/>
            <a:ext cx="66700" cy="69100"/>
          </a:xfrm>
          <a:prstGeom prst="rect">
            <a:avLst/>
          </a:prstGeom>
        </p:spPr>
      </p:pic>
      <p:pic>
        <p:nvPicPr>
          <p:cNvPr id="3390" name="Image"/>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7745367" y="3165713"/>
            <a:ext cx="799" cy="54000"/>
          </a:xfrm>
          <a:prstGeom prst="rect">
            <a:avLst/>
          </a:prstGeom>
        </p:spPr>
      </p:pic>
      <p:pic>
        <p:nvPicPr>
          <p:cNvPr id="3391" name="Image"/>
          <p:cNvPicPr>
            <a:picLocks noChangeAspect="1"/>
          </p:cNvPicPr>
          <p:nvPr/>
        </p:nvPicPr>
        <p:blipFill>
          <a:blip r:embed="rId64">
            <a:extLst>
              <a:ext uri="{28A0092B-C50C-407E-A947-70E740481C1C}">
                <a14:useLocalDpi xmlns:a14="http://schemas.microsoft.com/office/drawing/2010/main" val="0"/>
              </a:ext>
            </a:extLst>
          </a:blip>
          <a:stretch>
            <a:fillRect/>
          </a:stretch>
        </p:blipFill>
        <p:spPr>
          <a:xfrm>
            <a:off x="7739017" y="3159363"/>
            <a:ext cx="13499" cy="66700"/>
          </a:xfrm>
          <a:prstGeom prst="rect">
            <a:avLst/>
          </a:prstGeom>
        </p:spPr>
      </p:pic>
      <p:pic>
        <p:nvPicPr>
          <p:cNvPr id="3392" name="Image"/>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7739830" y="3102785"/>
            <a:ext cx="12700" cy="12700"/>
          </a:xfrm>
          <a:prstGeom prst="rect">
            <a:avLst/>
          </a:prstGeom>
        </p:spPr>
      </p:pic>
      <p:pic>
        <p:nvPicPr>
          <p:cNvPr id="3393" name="Image"/>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7773053" y="3137184"/>
            <a:ext cx="1043400" cy="460000"/>
          </a:xfrm>
          <a:prstGeom prst="rect">
            <a:avLst/>
          </a:prstGeom>
        </p:spPr>
      </p:pic>
      <p:pic>
        <p:nvPicPr>
          <p:cNvPr id="3394" name="Image"/>
          <p:cNvPicPr>
            <a:picLocks noChangeAspect="1"/>
          </p:cNvPicPr>
          <p:nvPr/>
        </p:nvPicPr>
        <p:blipFill>
          <a:blip r:embed="rId65">
            <a:extLst>
              <a:ext uri="{28A0092B-C50C-407E-A947-70E740481C1C}">
                <a14:useLocalDpi xmlns:a14="http://schemas.microsoft.com/office/drawing/2010/main" val="0"/>
              </a:ext>
            </a:extLst>
          </a:blip>
          <a:stretch>
            <a:fillRect/>
          </a:stretch>
        </p:blipFill>
        <p:spPr>
          <a:xfrm>
            <a:off x="7766703" y="3130835"/>
            <a:ext cx="1056100" cy="472700"/>
          </a:xfrm>
          <a:prstGeom prst="rect">
            <a:avLst/>
          </a:prstGeom>
        </p:spPr>
      </p:pic>
      <p:pic>
        <p:nvPicPr>
          <p:cNvPr id="3395" name="Image"/>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7165167" y="2759779"/>
            <a:ext cx="1160400" cy="123600"/>
          </a:xfrm>
          <a:prstGeom prst="rect">
            <a:avLst/>
          </a:prstGeom>
        </p:spPr>
      </p:pic>
      <p:pic>
        <p:nvPicPr>
          <p:cNvPr id="3396" name="Image"/>
          <p:cNvPicPr>
            <a:picLocks noChangeAspect="1"/>
          </p:cNvPicPr>
          <p:nvPr/>
        </p:nvPicPr>
        <p:blipFill>
          <a:blip r:embed="rId66">
            <a:extLst>
              <a:ext uri="{28A0092B-C50C-407E-A947-70E740481C1C}">
                <a14:useLocalDpi xmlns:a14="http://schemas.microsoft.com/office/drawing/2010/main" val="0"/>
              </a:ext>
            </a:extLst>
          </a:blip>
          <a:stretch>
            <a:fillRect/>
          </a:stretch>
        </p:blipFill>
        <p:spPr>
          <a:xfrm>
            <a:off x="7152467" y="2747079"/>
            <a:ext cx="1185800" cy="149000"/>
          </a:xfrm>
          <a:prstGeom prst="rect">
            <a:avLst/>
          </a:prstGeom>
        </p:spPr>
      </p:pic>
      <p:sp>
        <p:nvSpPr>
          <p:cNvPr id="23" name="text 1"/>
          <p:cNvSpPr txBox="1"/>
          <p:nvPr/>
        </p:nvSpPr>
        <p:spPr>
          <a:xfrm>
            <a:off x="7379871" y="2781007"/>
            <a:ext cx="771878" cy="143565"/>
          </a:xfrm>
          <a:prstGeom prst="rect">
            <a:avLst/>
          </a:prstGeom>
        </p:spPr>
        <p:txBody>
          <a:bodyPr vert="horz" wrap="none" lIns="0" tIns="0" rIns="0" bIns="0" rtlCol="0">
            <a:spAutoFit/>
          </a:bodyPr>
          <a:lstStyle/>
          <a:p>
            <a:r>
              <a:rPr sz="933" spc="13" dirty="0">
                <a:solidFill>
                  <a:srgbClr val="8B81D2"/>
                </a:solidFill>
                <a:latin typeface="Arial"/>
                <a:cs typeface="Arial"/>
              </a:rPr>
              <a:t>3x3 conv, 128</a:t>
            </a:r>
            <a:endParaRPr sz="933">
              <a:latin typeface="Arial"/>
              <a:cs typeface="Arial"/>
            </a:endParaRPr>
          </a:p>
        </p:txBody>
      </p:sp>
      <p:pic>
        <p:nvPicPr>
          <p:cNvPr id="3397" name="Image"/>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7165167" y="2933987"/>
            <a:ext cx="1160400" cy="123600"/>
          </a:xfrm>
          <a:prstGeom prst="rect">
            <a:avLst/>
          </a:prstGeom>
        </p:spPr>
      </p:pic>
      <p:pic>
        <p:nvPicPr>
          <p:cNvPr id="3398" name="Image"/>
          <p:cNvPicPr>
            <a:picLocks noChangeAspect="1"/>
          </p:cNvPicPr>
          <p:nvPr/>
        </p:nvPicPr>
        <p:blipFill>
          <a:blip r:embed="rId67">
            <a:extLst>
              <a:ext uri="{28A0092B-C50C-407E-A947-70E740481C1C}">
                <a14:useLocalDpi xmlns:a14="http://schemas.microsoft.com/office/drawing/2010/main" val="0"/>
              </a:ext>
            </a:extLst>
          </a:blip>
          <a:stretch>
            <a:fillRect/>
          </a:stretch>
        </p:blipFill>
        <p:spPr>
          <a:xfrm>
            <a:off x="7152467" y="2921287"/>
            <a:ext cx="1185800" cy="149000"/>
          </a:xfrm>
          <a:prstGeom prst="rect">
            <a:avLst/>
          </a:prstGeom>
        </p:spPr>
      </p:pic>
      <p:sp>
        <p:nvSpPr>
          <p:cNvPr id="24" name="text 1"/>
          <p:cNvSpPr txBox="1"/>
          <p:nvPr/>
        </p:nvSpPr>
        <p:spPr>
          <a:xfrm>
            <a:off x="7379871" y="2955214"/>
            <a:ext cx="771878" cy="143565"/>
          </a:xfrm>
          <a:prstGeom prst="rect">
            <a:avLst/>
          </a:prstGeom>
        </p:spPr>
        <p:txBody>
          <a:bodyPr vert="horz" wrap="none" lIns="0" tIns="0" rIns="0" bIns="0" rtlCol="0">
            <a:spAutoFit/>
          </a:bodyPr>
          <a:lstStyle/>
          <a:p>
            <a:r>
              <a:rPr sz="933" spc="13" dirty="0">
                <a:solidFill>
                  <a:srgbClr val="8B81D2"/>
                </a:solidFill>
                <a:latin typeface="Arial"/>
                <a:cs typeface="Arial"/>
              </a:rPr>
              <a:t>3x3 conv, 128</a:t>
            </a:r>
            <a:endParaRPr sz="933">
              <a:latin typeface="Arial"/>
              <a:cs typeface="Arial"/>
            </a:endParaRPr>
          </a:p>
        </p:txBody>
      </p:sp>
      <p:pic>
        <p:nvPicPr>
          <p:cNvPr id="3399" name="Image"/>
          <p:cNvPicPr>
            <a:picLocks noChangeAspect="1"/>
          </p:cNvPicPr>
          <p:nvPr/>
        </p:nvPicPr>
        <p:blipFill>
          <a:blip r:embed="rId68">
            <a:extLst>
              <a:ext uri="{28A0092B-C50C-407E-A947-70E740481C1C}">
                <a14:useLocalDpi xmlns:a14="http://schemas.microsoft.com/office/drawing/2010/main" val="0"/>
              </a:ext>
            </a:extLst>
          </a:blip>
          <a:stretch>
            <a:fillRect/>
          </a:stretch>
        </p:blipFill>
        <p:spPr>
          <a:xfrm>
            <a:off x="7712829" y="2504225"/>
            <a:ext cx="1132657" cy="639460"/>
          </a:xfrm>
          <a:prstGeom prst="rect">
            <a:avLst/>
          </a:prstGeom>
        </p:spPr>
      </p:pic>
      <p:pic>
        <p:nvPicPr>
          <p:cNvPr id="3400" name="Image"/>
          <p:cNvPicPr>
            <a:picLocks noChangeAspect="1"/>
          </p:cNvPicPr>
          <p:nvPr/>
        </p:nvPicPr>
        <p:blipFill>
          <a:blip r:embed="rId69">
            <a:extLst>
              <a:ext uri="{28A0092B-C50C-407E-A947-70E740481C1C}">
                <a14:useLocalDpi xmlns:a14="http://schemas.microsoft.com/office/drawing/2010/main" val="0"/>
              </a:ext>
            </a:extLst>
          </a:blip>
          <a:stretch>
            <a:fillRect/>
          </a:stretch>
        </p:blipFill>
        <p:spPr>
          <a:xfrm>
            <a:off x="7591337" y="2228560"/>
            <a:ext cx="345200" cy="198800"/>
          </a:xfrm>
          <a:prstGeom prst="rect">
            <a:avLst/>
          </a:prstGeom>
        </p:spPr>
      </p:pic>
      <p:sp>
        <p:nvSpPr>
          <p:cNvPr id="25" name="text 1"/>
          <p:cNvSpPr txBox="1"/>
          <p:nvPr/>
        </p:nvSpPr>
        <p:spPr>
          <a:xfrm>
            <a:off x="7705638" y="2352346"/>
            <a:ext cx="99514" cy="205121"/>
          </a:xfrm>
          <a:prstGeom prst="rect">
            <a:avLst/>
          </a:prstGeom>
        </p:spPr>
        <p:txBody>
          <a:bodyPr vert="horz" wrap="none" lIns="0" tIns="0" rIns="0" bIns="0" rtlCol="0">
            <a:spAutoFit/>
          </a:bodyPr>
          <a:lstStyle/>
          <a:p>
            <a:r>
              <a:rPr sz="1333" spc="13" dirty="0">
                <a:latin typeface="Arial"/>
                <a:cs typeface="Arial"/>
              </a:rPr>
              <a:t>..</a:t>
            </a:r>
            <a:endParaRPr sz="1333">
              <a:latin typeface="Arial"/>
              <a:cs typeface="Arial"/>
            </a:endParaRPr>
          </a:p>
        </p:txBody>
      </p:sp>
      <p:sp>
        <p:nvSpPr>
          <p:cNvPr id="26" name="text 1"/>
          <p:cNvSpPr txBox="1"/>
          <p:nvPr/>
        </p:nvSpPr>
        <p:spPr>
          <a:xfrm>
            <a:off x="7705638" y="2555546"/>
            <a:ext cx="49757" cy="205121"/>
          </a:xfrm>
          <a:prstGeom prst="rect">
            <a:avLst/>
          </a:prstGeom>
        </p:spPr>
        <p:txBody>
          <a:bodyPr vert="horz" wrap="none" lIns="0" tIns="0" rIns="0" bIns="0" rtlCol="0">
            <a:spAutoFit/>
          </a:bodyPr>
          <a:lstStyle/>
          <a:p>
            <a:r>
              <a:rPr sz="1333" spc="13" dirty="0">
                <a:latin typeface="Arial"/>
                <a:cs typeface="Arial"/>
              </a:rPr>
              <a:t>.</a:t>
            </a:r>
            <a:endParaRPr sz="1333">
              <a:latin typeface="Arial"/>
              <a:cs typeface="Arial"/>
            </a:endParaRPr>
          </a:p>
        </p:txBody>
      </p:sp>
      <p:pic>
        <p:nvPicPr>
          <p:cNvPr id="3401" name="Image"/>
          <p:cNvPicPr>
            <a:picLocks noChangeAspect="1"/>
          </p:cNvPicPr>
          <p:nvPr/>
        </p:nvPicPr>
        <p:blipFill>
          <a:blip r:embed="rId70">
            <a:extLst>
              <a:ext uri="{28A0092B-C50C-407E-A947-70E740481C1C}">
                <a14:useLocalDpi xmlns:a14="http://schemas.microsoft.com/office/drawing/2010/main" val="0"/>
              </a:ext>
            </a:extLst>
          </a:blip>
          <a:stretch>
            <a:fillRect/>
          </a:stretch>
        </p:blipFill>
        <p:spPr>
          <a:xfrm>
            <a:off x="7749140" y="2260851"/>
            <a:ext cx="800" cy="172800"/>
          </a:xfrm>
          <a:prstGeom prst="rect">
            <a:avLst/>
          </a:prstGeom>
        </p:spPr>
      </p:pic>
      <p:pic>
        <p:nvPicPr>
          <p:cNvPr id="3402" name="Image"/>
          <p:cNvPicPr>
            <a:picLocks noChangeAspect="1"/>
          </p:cNvPicPr>
          <p:nvPr/>
        </p:nvPicPr>
        <p:blipFill>
          <a:blip r:embed="rId71">
            <a:extLst>
              <a:ext uri="{28A0092B-C50C-407E-A947-70E740481C1C}">
                <a14:useLocalDpi xmlns:a14="http://schemas.microsoft.com/office/drawing/2010/main" val="0"/>
              </a:ext>
            </a:extLst>
          </a:blip>
          <a:stretch>
            <a:fillRect/>
          </a:stretch>
        </p:blipFill>
        <p:spPr>
          <a:xfrm>
            <a:off x="7742789" y="2330701"/>
            <a:ext cx="13147" cy="109300"/>
          </a:xfrm>
          <a:prstGeom prst="rect">
            <a:avLst/>
          </a:prstGeom>
        </p:spPr>
      </p:pic>
      <p:pic>
        <p:nvPicPr>
          <p:cNvPr id="3403" name="Image"/>
          <p:cNvPicPr>
            <a:picLocks noChangeAspect="1"/>
          </p:cNvPicPr>
          <p:nvPr/>
        </p:nvPicPr>
        <p:blipFill>
          <a:blip r:embed="rId72">
            <a:extLst>
              <a:ext uri="{28A0092B-C50C-407E-A947-70E740481C1C}">
                <a14:useLocalDpi xmlns:a14="http://schemas.microsoft.com/office/drawing/2010/main" val="0"/>
              </a:ext>
            </a:extLst>
          </a:blip>
          <a:stretch>
            <a:fillRect/>
          </a:stretch>
        </p:blipFill>
        <p:spPr>
          <a:xfrm>
            <a:off x="7722260" y="2273067"/>
            <a:ext cx="54653" cy="70429"/>
          </a:xfrm>
          <a:prstGeom prst="rect">
            <a:avLst/>
          </a:prstGeom>
        </p:spPr>
      </p:pic>
      <p:pic>
        <p:nvPicPr>
          <p:cNvPr id="3404" name="Image"/>
          <p:cNvPicPr>
            <a:picLocks noChangeAspect="1"/>
          </p:cNvPicPr>
          <p:nvPr/>
        </p:nvPicPr>
        <p:blipFill>
          <a:blip r:embed="rId73">
            <a:extLst>
              <a:ext uri="{28A0092B-C50C-407E-A947-70E740481C1C}">
                <a14:useLocalDpi xmlns:a14="http://schemas.microsoft.com/office/drawing/2010/main" val="0"/>
              </a:ext>
            </a:extLst>
          </a:blip>
          <a:stretch>
            <a:fillRect/>
          </a:stretch>
        </p:blipFill>
        <p:spPr>
          <a:xfrm>
            <a:off x="7169987" y="1850848"/>
            <a:ext cx="1160400" cy="123600"/>
          </a:xfrm>
          <a:prstGeom prst="rect">
            <a:avLst/>
          </a:prstGeom>
        </p:spPr>
      </p:pic>
      <p:pic>
        <p:nvPicPr>
          <p:cNvPr id="3405" name="Image"/>
          <p:cNvPicPr>
            <a:picLocks noChangeAspect="1"/>
          </p:cNvPicPr>
          <p:nvPr/>
        </p:nvPicPr>
        <p:blipFill>
          <a:blip r:embed="rId74">
            <a:extLst>
              <a:ext uri="{28A0092B-C50C-407E-A947-70E740481C1C}">
                <a14:useLocalDpi xmlns:a14="http://schemas.microsoft.com/office/drawing/2010/main" val="0"/>
              </a:ext>
            </a:extLst>
          </a:blip>
          <a:stretch>
            <a:fillRect/>
          </a:stretch>
        </p:blipFill>
        <p:spPr>
          <a:xfrm>
            <a:off x="7157287" y="1838148"/>
            <a:ext cx="1185800" cy="149000"/>
          </a:xfrm>
          <a:prstGeom prst="rect">
            <a:avLst/>
          </a:prstGeom>
        </p:spPr>
      </p:pic>
      <p:sp>
        <p:nvSpPr>
          <p:cNvPr id="27" name="text 1"/>
          <p:cNvSpPr txBox="1"/>
          <p:nvPr/>
        </p:nvSpPr>
        <p:spPr>
          <a:xfrm>
            <a:off x="7384689" y="1872075"/>
            <a:ext cx="771878" cy="143565"/>
          </a:xfrm>
          <a:prstGeom prst="rect">
            <a:avLst/>
          </a:prstGeom>
        </p:spPr>
        <p:txBody>
          <a:bodyPr vert="horz" wrap="none" lIns="0" tIns="0" rIns="0" bIns="0" rtlCol="0">
            <a:spAutoFit/>
          </a:bodyPr>
          <a:lstStyle/>
          <a:p>
            <a:r>
              <a:rPr sz="933" spc="13" dirty="0">
                <a:solidFill>
                  <a:srgbClr val="38761D"/>
                </a:solidFill>
                <a:latin typeface="Arial"/>
                <a:cs typeface="Arial"/>
              </a:rPr>
              <a:t>3x3 conv, 512</a:t>
            </a:r>
            <a:endParaRPr sz="933">
              <a:latin typeface="Arial"/>
              <a:cs typeface="Arial"/>
            </a:endParaRPr>
          </a:p>
        </p:txBody>
      </p:sp>
      <p:pic>
        <p:nvPicPr>
          <p:cNvPr id="3406" name="Image"/>
          <p:cNvPicPr>
            <a:picLocks noChangeAspect="1"/>
          </p:cNvPicPr>
          <p:nvPr/>
        </p:nvPicPr>
        <p:blipFill>
          <a:blip r:embed="rId75">
            <a:extLst>
              <a:ext uri="{28A0092B-C50C-407E-A947-70E740481C1C}">
                <a14:useLocalDpi xmlns:a14="http://schemas.microsoft.com/office/drawing/2010/main" val="0"/>
              </a:ext>
            </a:extLst>
          </a:blip>
          <a:stretch>
            <a:fillRect/>
          </a:stretch>
        </p:blipFill>
        <p:spPr>
          <a:xfrm>
            <a:off x="7169987" y="2025055"/>
            <a:ext cx="1160400" cy="123599"/>
          </a:xfrm>
          <a:prstGeom prst="rect">
            <a:avLst/>
          </a:prstGeom>
        </p:spPr>
      </p:pic>
      <p:pic>
        <p:nvPicPr>
          <p:cNvPr id="3407" name="Image"/>
          <p:cNvPicPr>
            <a:picLocks noChangeAspect="1"/>
          </p:cNvPicPr>
          <p:nvPr/>
        </p:nvPicPr>
        <p:blipFill>
          <a:blip r:embed="rId76">
            <a:extLst>
              <a:ext uri="{28A0092B-C50C-407E-A947-70E740481C1C}">
                <a14:useLocalDpi xmlns:a14="http://schemas.microsoft.com/office/drawing/2010/main" val="0"/>
              </a:ext>
            </a:extLst>
          </a:blip>
          <a:stretch>
            <a:fillRect/>
          </a:stretch>
        </p:blipFill>
        <p:spPr>
          <a:xfrm>
            <a:off x="7157287" y="2012355"/>
            <a:ext cx="1185800" cy="148999"/>
          </a:xfrm>
          <a:prstGeom prst="rect">
            <a:avLst/>
          </a:prstGeom>
        </p:spPr>
      </p:pic>
      <p:sp>
        <p:nvSpPr>
          <p:cNvPr id="28" name="text 1"/>
          <p:cNvSpPr txBox="1"/>
          <p:nvPr/>
        </p:nvSpPr>
        <p:spPr>
          <a:xfrm>
            <a:off x="7299108" y="2046283"/>
            <a:ext cx="946862" cy="143565"/>
          </a:xfrm>
          <a:prstGeom prst="rect">
            <a:avLst/>
          </a:prstGeom>
        </p:spPr>
        <p:txBody>
          <a:bodyPr vert="horz" wrap="none" lIns="0" tIns="0" rIns="0" bIns="0" rtlCol="0">
            <a:spAutoFit/>
          </a:bodyPr>
          <a:lstStyle/>
          <a:p>
            <a:r>
              <a:rPr sz="933" spc="13" dirty="0">
                <a:solidFill>
                  <a:srgbClr val="38761D"/>
                </a:solidFill>
                <a:latin typeface="Arial"/>
                <a:cs typeface="Arial"/>
              </a:rPr>
              <a:t>3x3 conv, 512, /2</a:t>
            </a:r>
            <a:endParaRPr sz="933">
              <a:latin typeface="Arial"/>
              <a:cs typeface="Arial"/>
            </a:endParaRPr>
          </a:p>
        </p:txBody>
      </p:sp>
      <p:pic>
        <p:nvPicPr>
          <p:cNvPr id="3408" name="Image"/>
          <p:cNvPicPr>
            <a:picLocks noChangeAspect="1"/>
          </p:cNvPicPr>
          <p:nvPr/>
        </p:nvPicPr>
        <p:blipFill>
          <a:blip r:embed="rId77">
            <a:extLst>
              <a:ext uri="{28A0092B-C50C-407E-A947-70E740481C1C}">
                <a14:useLocalDpi xmlns:a14="http://schemas.microsoft.com/office/drawing/2010/main" val="0"/>
              </a:ext>
            </a:extLst>
          </a:blip>
          <a:stretch>
            <a:fillRect/>
          </a:stretch>
        </p:blipFill>
        <p:spPr>
          <a:xfrm>
            <a:off x="7716577" y="1740461"/>
            <a:ext cx="1105764" cy="526739"/>
          </a:xfrm>
          <a:prstGeom prst="rect">
            <a:avLst/>
          </a:prstGeom>
        </p:spPr>
      </p:pic>
      <p:pic>
        <p:nvPicPr>
          <p:cNvPr id="3409" name="Image"/>
          <p:cNvPicPr>
            <a:picLocks noChangeAspect="1"/>
          </p:cNvPicPr>
          <p:nvPr/>
        </p:nvPicPr>
        <p:blipFill>
          <a:blip r:embed="rId78">
            <a:extLst>
              <a:ext uri="{28A0092B-C50C-407E-A947-70E740481C1C}">
                <a14:useLocalDpi xmlns:a14="http://schemas.microsoft.com/office/drawing/2010/main" val="0"/>
              </a:ext>
            </a:extLst>
          </a:blip>
          <a:stretch>
            <a:fillRect/>
          </a:stretch>
        </p:blipFill>
        <p:spPr>
          <a:xfrm>
            <a:off x="7167576" y="1397544"/>
            <a:ext cx="1160400" cy="123600"/>
          </a:xfrm>
          <a:prstGeom prst="rect">
            <a:avLst/>
          </a:prstGeom>
        </p:spPr>
      </p:pic>
      <p:pic>
        <p:nvPicPr>
          <p:cNvPr id="3410" name="Image"/>
          <p:cNvPicPr>
            <a:picLocks noChangeAspect="1"/>
          </p:cNvPicPr>
          <p:nvPr/>
        </p:nvPicPr>
        <p:blipFill>
          <a:blip r:embed="rId79">
            <a:extLst>
              <a:ext uri="{28A0092B-C50C-407E-A947-70E740481C1C}">
                <a14:useLocalDpi xmlns:a14="http://schemas.microsoft.com/office/drawing/2010/main" val="0"/>
              </a:ext>
            </a:extLst>
          </a:blip>
          <a:stretch>
            <a:fillRect/>
          </a:stretch>
        </p:blipFill>
        <p:spPr>
          <a:xfrm>
            <a:off x="7154876" y="1384844"/>
            <a:ext cx="1185800" cy="149000"/>
          </a:xfrm>
          <a:prstGeom prst="rect">
            <a:avLst/>
          </a:prstGeom>
        </p:spPr>
      </p:pic>
      <p:sp>
        <p:nvSpPr>
          <p:cNvPr id="29" name="text 1"/>
          <p:cNvSpPr txBox="1"/>
          <p:nvPr/>
        </p:nvSpPr>
        <p:spPr>
          <a:xfrm>
            <a:off x="7382280" y="1418771"/>
            <a:ext cx="771878" cy="143565"/>
          </a:xfrm>
          <a:prstGeom prst="rect">
            <a:avLst/>
          </a:prstGeom>
        </p:spPr>
        <p:txBody>
          <a:bodyPr vert="horz" wrap="none" lIns="0" tIns="0" rIns="0" bIns="0" rtlCol="0">
            <a:spAutoFit/>
          </a:bodyPr>
          <a:lstStyle/>
          <a:p>
            <a:r>
              <a:rPr sz="933" spc="13" dirty="0">
                <a:solidFill>
                  <a:srgbClr val="38761D"/>
                </a:solidFill>
                <a:latin typeface="Arial"/>
                <a:cs typeface="Arial"/>
              </a:rPr>
              <a:t>3x3 conv, 512</a:t>
            </a:r>
            <a:endParaRPr sz="933">
              <a:latin typeface="Arial"/>
              <a:cs typeface="Arial"/>
            </a:endParaRPr>
          </a:p>
        </p:txBody>
      </p:sp>
      <p:pic>
        <p:nvPicPr>
          <p:cNvPr id="3411" name="Image"/>
          <p:cNvPicPr>
            <a:picLocks noChangeAspect="1"/>
          </p:cNvPicPr>
          <p:nvPr/>
        </p:nvPicPr>
        <p:blipFill>
          <a:blip r:embed="rId73">
            <a:extLst>
              <a:ext uri="{28A0092B-C50C-407E-A947-70E740481C1C}">
                <a14:useLocalDpi xmlns:a14="http://schemas.microsoft.com/office/drawing/2010/main" val="0"/>
              </a:ext>
            </a:extLst>
          </a:blip>
          <a:stretch>
            <a:fillRect/>
          </a:stretch>
        </p:blipFill>
        <p:spPr>
          <a:xfrm>
            <a:off x="7167576" y="1571751"/>
            <a:ext cx="1160400" cy="123599"/>
          </a:xfrm>
          <a:prstGeom prst="rect">
            <a:avLst/>
          </a:prstGeom>
        </p:spPr>
      </p:pic>
      <p:pic>
        <p:nvPicPr>
          <p:cNvPr id="3412" name="Image"/>
          <p:cNvPicPr>
            <a:picLocks noChangeAspect="1"/>
          </p:cNvPicPr>
          <p:nvPr/>
        </p:nvPicPr>
        <p:blipFill>
          <a:blip r:embed="rId80">
            <a:extLst>
              <a:ext uri="{28A0092B-C50C-407E-A947-70E740481C1C}">
                <a14:useLocalDpi xmlns:a14="http://schemas.microsoft.com/office/drawing/2010/main" val="0"/>
              </a:ext>
            </a:extLst>
          </a:blip>
          <a:stretch>
            <a:fillRect/>
          </a:stretch>
        </p:blipFill>
        <p:spPr>
          <a:xfrm>
            <a:off x="7154876" y="1559051"/>
            <a:ext cx="1185800" cy="148999"/>
          </a:xfrm>
          <a:prstGeom prst="rect">
            <a:avLst/>
          </a:prstGeom>
        </p:spPr>
      </p:pic>
      <p:sp>
        <p:nvSpPr>
          <p:cNvPr id="30" name="text 1"/>
          <p:cNvSpPr txBox="1"/>
          <p:nvPr/>
        </p:nvSpPr>
        <p:spPr>
          <a:xfrm>
            <a:off x="7382280" y="1592979"/>
            <a:ext cx="771878" cy="143565"/>
          </a:xfrm>
          <a:prstGeom prst="rect">
            <a:avLst/>
          </a:prstGeom>
        </p:spPr>
        <p:txBody>
          <a:bodyPr vert="horz" wrap="none" lIns="0" tIns="0" rIns="0" bIns="0" rtlCol="0">
            <a:spAutoFit/>
          </a:bodyPr>
          <a:lstStyle/>
          <a:p>
            <a:r>
              <a:rPr sz="933" spc="13" dirty="0">
                <a:solidFill>
                  <a:srgbClr val="38761D"/>
                </a:solidFill>
                <a:latin typeface="Arial"/>
                <a:cs typeface="Arial"/>
              </a:rPr>
              <a:t>3x3 conv, 512</a:t>
            </a:r>
            <a:endParaRPr sz="933">
              <a:latin typeface="Arial"/>
              <a:cs typeface="Arial"/>
            </a:endParaRPr>
          </a:p>
        </p:txBody>
      </p:sp>
      <p:pic>
        <p:nvPicPr>
          <p:cNvPr id="3413" name="Image"/>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741427" y="1514602"/>
            <a:ext cx="12700" cy="63500"/>
          </a:xfrm>
          <a:prstGeom prst="rect">
            <a:avLst/>
          </a:prstGeom>
        </p:spPr>
      </p:pic>
      <p:pic>
        <p:nvPicPr>
          <p:cNvPr id="3414" name="Image"/>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7747927" y="1695211"/>
            <a:ext cx="2000" cy="51600"/>
          </a:xfrm>
          <a:prstGeom prst="rect">
            <a:avLst/>
          </a:prstGeom>
        </p:spPr>
      </p:pic>
      <p:pic>
        <p:nvPicPr>
          <p:cNvPr id="3415" name="Image"/>
          <p:cNvPicPr>
            <a:picLocks noChangeAspect="1"/>
          </p:cNvPicPr>
          <p:nvPr/>
        </p:nvPicPr>
        <p:blipFill>
          <a:blip r:embed="rId81">
            <a:extLst>
              <a:ext uri="{28A0092B-C50C-407E-A947-70E740481C1C}">
                <a14:useLocalDpi xmlns:a14="http://schemas.microsoft.com/office/drawing/2010/main" val="0"/>
              </a:ext>
            </a:extLst>
          </a:blip>
          <a:stretch>
            <a:fillRect/>
          </a:stretch>
        </p:blipFill>
        <p:spPr>
          <a:xfrm>
            <a:off x="7741577" y="1688862"/>
            <a:ext cx="14700" cy="64300"/>
          </a:xfrm>
          <a:prstGeom prst="rect">
            <a:avLst/>
          </a:prstGeom>
        </p:spPr>
      </p:pic>
      <p:pic>
        <p:nvPicPr>
          <p:cNvPr id="3416" name="Image"/>
          <p:cNvPicPr>
            <a:picLocks noChangeAspect="1"/>
          </p:cNvPicPr>
          <p:nvPr/>
        </p:nvPicPr>
        <p:blipFill>
          <a:blip r:embed="rId82">
            <a:extLst>
              <a:ext uri="{28A0092B-C50C-407E-A947-70E740481C1C}">
                <a14:useLocalDpi xmlns:a14="http://schemas.microsoft.com/office/drawing/2010/main" val="0"/>
              </a:ext>
            </a:extLst>
          </a:blip>
          <a:stretch>
            <a:fillRect/>
          </a:stretch>
        </p:blipFill>
        <p:spPr>
          <a:xfrm>
            <a:off x="7721053" y="1286961"/>
            <a:ext cx="54000" cy="56400"/>
          </a:xfrm>
          <a:prstGeom prst="rect">
            <a:avLst/>
          </a:prstGeom>
        </p:spPr>
      </p:pic>
      <p:pic>
        <p:nvPicPr>
          <p:cNvPr id="3417" name="Image"/>
          <p:cNvPicPr>
            <a:picLocks noChangeAspect="1"/>
          </p:cNvPicPr>
          <p:nvPr/>
        </p:nvPicPr>
        <p:blipFill>
          <a:blip r:embed="rId83">
            <a:extLst>
              <a:ext uri="{28A0092B-C50C-407E-A947-70E740481C1C}">
                <a14:useLocalDpi xmlns:a14="http://schemas.microsoft.com/office/drawing/2010/main" val="0"/>
              </a:ext>
            </a:extLst>
          </a:blip>
          <a:stretch>
            <a:fillRect/>
          </a:stretch>
        </p:blipFill>
        <p:spPr>
          <a:xfrm>
            <a:off x="7714703" y="1280611"/>
            <a:ext cx="66700" cy="69100"/>
          </a:xfrm>
          <a:prstGeom prst="rect">
            <a:avLst/>
          </a:prstGeom>
        </p:spPr>
      </p:pic>
      <p:pic>
        <p:nvPicPr>
          <p:cNvPr id="3418" name="Image"/>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7747777" y="1343545"/>
            <a:ext cx="400" cy="53999"/>
          </a:xfrm>
          <a:prstGeom prst="rect">
            <a:avLst/>
          </a:prstGeom>
        </p:spPr>
      </p:pic>
      <p:pic>
        <p:nvPicPr>
          <p:cNvPr id="3419" name="Image"/>
          <p:cNvPicPr>
            <a:picLocks noChangeAspect="1"/>
          </p:cNvPicPr>
          <p:nvPr/>
        </p:nvPicPr>
        <p:blipFill>
          <a:blip r:embed="rId84">
            <a:extLst>
              <a:ext uri="{28A0092B-C50C-407E-A947-70E740481C1C}">
                <a14:useLocalDpi xmlns:a14="http://schemas.microsoft.com/office/drawing/2010/main" val="0"/>
              </a:ext>
            </a:extLst>
          </a:blip>
          <a:stretch>
            <a:fillRect/>
          </a:stretch>
        </p:blipFill>
        <p:spPr>
          <a:xfrm>
            <a:off x="7741427" y="1337193"/>
            <a:ext cx="13100" cy="66699"/>
          </a:xfrm>
          <a:prstGeom prst="rect">
            <a:avLst/>
          </a:prstGeom>
        </p:spPr>
      </p:pic>
      <p:pic>
        <p:nvPicPr>
          <p:cNvPr id="3420" name="Image"/>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7741703" y="1280611"/>
            <a:ext cx="12700" cy="12700"/>
          </a:xfrm>
          <a:prstGeom prst="rect">
            <a:avLst/>
          </a:prstGeom>
        </p:spPr>
      </p:pic>
      <p:pic>
        <p:nvPicPr>
          <p:cNvPr id="3421" name="Image"/>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7774927" y="1315011"/>
            <a:ext cx="1041527" cy="459999"/>
          </a:xfrm>
          <a:prstGeom prst="rect">
            <a:avLst/>
          </a:prstGeom>
        </p:spPr>
      </p:pic>
      <p:pic>
        <p:nvPicPr>
          <p:cNvPr id="3422" name="Image"/>
          <p:cNvPicPr>
            <a:picLocks noChangeAspect="1"/>
          </p:cNvPicPr>
          <p:nvPr/>
        </p:nvPicPr>
        <p:blipFill>
          <a:blip r:embed="rId85">
            <a:extLst>
              <a:ext uri="{28A0092B-C50C-407E-A947-70E740481C1C}">
                <a14:useLocalDpi xmlns:a14="http://schemas.microsoft.com/office/drawing/2010/main" val="0"/>
              </a:ext>
            </a:extLst>
          </a:blip>
          <a:stretch>
            <a:fillRect/>
          </a:stretch>
        </p:blipFill>
        <p:spPr>
          <a:xfrm>
            <a:off x="7768576" y="1308661"/>
            <a:ext cx="1054227" cy="472699"/>
          </a:xfrm>
          <a:prstGeom prst="rect">
            <a:avLst/>
          </a:prstGeom>
        </p:spPr>
      </p:pic>
      <p:pic>
        <p:nvPicPr>
          <p:cNvPr id="3423" name="Image"/>
          <p:cNvPicPr>
            <a:picLocks noChangeAspect="1"/>
          </p:cNvPicPr>
          <p:nvPr/>
        </p:nvPicPr>
        <p:blipFill>
          <a:blip r:embed="rId73">
            <a:extLst>
              <a:ext uri="{28A0092B-C50C-407E-A947-70E740481C1C}">
                <a14:useLocalDpi xmlns:a14="http://schemas.microsoft.com/office/drawing/2010/main" val="0"/>
              </a:ext>
            </a:extLst>
          </a:blip>
          <a:stretch>
            <a:fillRect/>
          </a:stretch>
        </p:blipFill>
        <p:spPr>
          <a:xfrm>
            <a:off x="7167576" y="937609"/>
            <a:ext cx="1160400" cy="123600"/>
          </a:xfrm>
          <a:prstGeom prst="rect">
            <a:avLst/>
          </a:prstGeom>
        </p:spPr>
      </p:pic>
      <p:pic>
        <p:nvPicPr>
          <p:cNvPr id="3424" name="Image"/>
          <p:cNvPicPr>
            <a:picLocks noChangeAspect="1"/>
          </p:cNvPicPr>
          <p:nvPr/>
        </p:nvPicPr>
        <p:blipFill>
          <a:blip r:embed="rId86">
            <a:extLst>
              <a:ext uri="{28A0092B-C50C-407E-A947-70E740481C1C}">
                <a14:useLocalDpi xmlns:a14="http://schemas.microsoft.com/office/drawing/2010/main" val="0"/>
              </a:ext>
            </a:extLst>
          </a:blip>
          <a:stretch>
            <a:fillRect/>
          </a:stretch>
        </p:blipFill>
        <p:spPr>
          <a:xfrm>
            <a:off x="7154876" y="924909"/>
            <a:ext cx="1185800" cy="149000"/>
          </a:xfrm>
          <a:prstGeom prst="rect">
            <a:avLst/>
          </a:prstGeom>
        </p:spPr>
      </p:pic>
      <p:sp>
        <p:nvSpPr>
          <p:cNvPr id="31" name="text 1"/>
          <p:cNvSpPr txBox="1"/>
          <p:nvPr/>
        </p:nvSpPr>
        <p:spPr>
          <a:xfrm>
            <a:off x="7382280" y="958838"/>
            <a:ext cx="771878" cy="143565"/>
          </a:xfrm>
          <a:prstGeom prst="rect">
            <a:avLst/>
          </a:prstGeom>
        </p:spPr>
        <p:txBody>
          <a:bodyPr vert="horz" wrap="none" lIns="0" tIns="0" rIns="0" bIns="0" rtlCol="0">
            <a:spAutoFit/>
          </a:bodyPr>
          <a:lstStyle/>
          <a:p>
            <a:r>
              <a:rPr sz="933" spc="13" dirty="0">
                <a:solidFill>
                  <a:srgbClr val="38761D"/>
                </a:solidFill>
                <a:latin typeface="Arial"/>
                <a:cs typeface="Arial"/>
              </a:rPr>
              <a:t>3x3 conv, 512</a:t>
            </a:r>
            <a:endParaRPr sz="933">
              <a:latin typeface="Arial"/>
              <a:cs typeface="Arial"/>
            </a:endParaRPr>
          </a:p>
        </p:txBody>
      </p:sp>
      <p:pic>
        <p:nvPicPr>
          <p:cNvPr id="3425" name="Image"/>
          <p:cNvPicPr>
            <a:picLocks noChangeAspect="1"/>
          </p:cNvPicPr>
          <p:nvPr/>
        </p:nvPicPr>
        <p:blipFill>
          <a:blip r:embed="rId75">
            <a:extLst>
              <a:ext uri="{28A0092B-C50C-407E-A947-70E740481C1C}">
                <a14:useLocalDpi xmlns:a14="http://schemas.microsoft.com/office/drawing/2010/main" val="0"/>
              </a:ext>
            </a:extLst>
          </a:blip>
          <a:stretch>
            <a:fillRect/>
          </a:stretch>
        </p:blipFill>
        <p:spPr>
          <a:xfrm>
            <a:off x="7167576" y="1111817"/>
            <a:ext cx="1160400" cy="123600"/>
          </a:xfrm>
          <a:prstGeom prst="rect">
            <a:avLst/>
          </a:prstGeom>
        </p:spPr>
      </p:pic>
      <p:pic>
        <p:nvPicPr>
          <p:cNvPr id="3426" name="Image"/>
          <p:cNvPicPr>
            <a:picLocks noChangeAspect="1"/>
          </p:cNvPicPr>
          <p:nvPr/>
        </p:nvPicPr>
        <p:blipFill>
          <a:blip r:embed="rId87">
            <a:extLst>
              <a:ext uri="{28A0092B-C50C-407E-A947-70E740481C1C}">
                <a14:useLocalDpi xmlns:a14="http://schemas.microsoft.com/office/drawing/2010/main" val="0"/>
              </a:ext>
            </a:extLst>
          </a:blip>
          <a:stretch>
            <a:fillRect/>
          </a:stretch>
        </p:blipFill>
        <p:spPr>
          <a:xfrm>
            <a:off x="7154876" y="1099117"/>
            <a:ext cx="1185800" cy="149000"/>
          </a:xfrm>
          <a:prstGeom prst="rect">
            <a:avLst/>
          </a:prstGeom>
        </p:spPr>
      </p:pic>
      <p:sp>
        <p:nvSpPr>
          <p:cNvPr id="32" name="text 1"/>
          <p:cNvSpPr txBox="1"/>
          <p:nvPr/>
        </p:nvSpPr>
        <p:spPr>
          <a:xfrm>
            <a:off x="7382280" y="1133045"/>
            <a:ext cx="771878" cy="143565"/>
          </a:xfrm>
          <a:prstGeom prst="rect">
            <a:avLst/>
          </a:prstGeom>
        </p:spPr>
        <p:txBody>
          <a:bodyPr vert="horz" wrap="none" lIns="0" tIns="0" rIns="0" bIns="0" rtlCol="0">
            <a:spAutoFit/>
          </a:bodyPr>
          <a:lstStyle/>
          <a:p>
            <a:r>
              <a:rPr sz="933" spc="13" dirty="0">
                <a:solidFill>
                  <a:srgbClr val="38761D"/>
                </a:solidFill>
                <a:latin typeface="Arial"/>
                <a:cs typeface="Arial"/>
              </a:rPr>
              <a:t>3x3 conv, 512</a:t>
            </a:r>
            <a:endParaRPr sz="933">
              <a:latin typeface="Arial"/>
              <a:cs typeface="Arial"/>
            </a:endParaRPr>
          </a:p>
        </p:txBody>
      </p:sp>
      <p:pic>
        <p:nvPicPr>
          <p:cNvPr id="3427" name="Image"/>
          <p:cNvPicPr>
            <a:picLocks noChangeAspect="1"/>
          </p:cNvPicPr>
          <p:nvPr/>
        </p:nvPicPr>
        <p:blipFill>
          <a:blip r:embed="rId88">
            <a:extLst>
              <a:ext uri="{28A0092B-C50C-407E-A947-70E740481C1C}">
                <a14:useLocalDpi xmlns:a14="http://schemas.microsoft.com/office/drawing/2010/main" val="0"/>
              </a:ext>
            </a:extLst>
          </a:blip>
          <a:stretch>
            <a:fillRect/>
          </a:stretch>
        </p:blipFill>
        <p:spPr>
          <a:xfrm>
            <a:off x="7157321" y="618331"/>
            <a:ext cx="1665483" cy="703179"/>
          </a:xfrm>
          <a:prstGeom prst="rect">
            <a:avLst/>
          </a:prstGeom>
        </p:spPr>
      </p:pic>
      <p:sp>
        <p:nvSpPr>
          <p:cNvPr id="33" name="text 1"/>
          <p:cNvSpPr txBox="1"/>
          <p:nvPr/>
        </p:nvSpPr>
        <p:spPr>
          <a:xfrm>
            <a:off x="7636063" y="652259"/>
            <a:ext cx="248722" cy="143565"/>
          </a:xfrm>
          <a:prstGeom prst="rect">
            <a:avLst/>
          </a:prstGeom>
        </p:spPr>
        <p:txBody>
          <a:bodyPr vert="horz" wrap="none" lIns="0" tIns="0" rIns="0" bIns="0" rtlCol="0">
            <a:spAutoFit/>
          </a:bodyPr>
          <a:lstStyle/>
          <a:p>
            <a:r>
              <a:rPr sz="933" spc="13" dirty="0">
                <a:solidFill>
                  <a:srgbClr val="4A86E8"/>
                </a:solidFill>
                <a:latin typeface="Arial"/>
                <a:cs typeface="Arial"/>
              </a:rPr>
              <a:t>Pool</a:t>
            </a:r>
            <a:endParaRPr sz="933">
              <a:latin typeface="Arial"/>
              <a:cs typeface="Arial"/>
            </a:endParaRPr>
          </a:p>
        </p:txBody>
      </p:sp>
      <p:pic>
        <p:nvPicPr>
          <p:cNvPr id="3428" name="Image"/>
          <p:cNvPicPr>
            <a:picLocks noChangeAspect="1"/>
          </p:cNvPicPr>
          <p:nvPr/>
        </p:nvPicPr>
        <p:blipFill>
          <a:blip r:embed="rId89">
            <a:extLst>
              <a:ext uri="{28A0092B-C50C-407E-A947-70E740481C1C}">
                <a14:useLocalDpi xmlns:a14="http://schemas.microsoft.com/office/drawing/2010/main" val="0"/>
              </a:ext>
            </a:extLst>
          </a:blip>
          <a:stretch>
            <a:fillRect/>
          </a:stretch>
        </p:blipFill>
        <p:spPr>
          <a:xfrm>
            <a:off x="202767" y="105734"/>
            <a:ext cx="10542400" cy="1321599"/>
          </a:xfrm>
          <a:prstGeom prst="rect">
            <a:avLst/>
          </a:prstGeom>
        </p:spPr>
      </p:pic>
      <p:pic>
        <p:nvPicPr>
          <p:cNvPr id="3429" name="Image"/>
          <p:cNvPicPr>
            <a:picLocks noChangeAspect="1"/>
          </p:cNvPicPr>
          <p:nvPr/>
        </p:nvPicPr>
        <p:blipFill>
          <a:blip r:embed="rId90">
            <a:extLst>
              <a:ext uri="{28A0092B-C50C-407E-A947-70E740481C1C}">
                <a14:useLocalDpi xmlns:a14="http://schemas.microsoft.com/office/drawing/2010/main" val="0"/>
              </a:ext>
            </a:extLst>
          </a:blip>
          <a:stretch>
            <a:fillRect/>
          </a:stretch>
        </p:blipFill>
        <p:spPr>
          <a:xfrm>
            <a:off x="361767" y="744100"/>
            <a:ext cx="3124000" cy="576400"/>
          </a:xfrm>
          <a:prstGeom prst="rect">
            <a:avLst/>
          </a:prstGeom>
        </p:spPr>
      </p:pic>
      <p:pic>
        <p:nvPicPr>
          <p:cNvPr id="3430" name="Image"/>
          <p:cNvPicPr>
            <a:picLocks noChangeAspect="1"/>
          </p:cNvPicPr>
          <p:nvPr/>
        </p:nvPicPr>
        <p:blipFill>
          <a:blip r:embed="rId91">
            <a:extLst>
              <a:ext uri="{28A0092B-C50C-407E-A947-70E740481C1C}">
                <a14:useLocalDpi xmlns:a14="http://schemas.microsoft.com/office/drawing/2010/main" val="0"/>
              </a:ext>
            </a:extLst>
          </a:blip>
          <a:stretch>
            <a:fillRect/>
          </a:stretch>
        </p:blipFill>
        <p:spPr>
          <a:xfrm>
            <a:off x="1575234" y="1866033"/>
            <a:ext cx="3894399" cy="1158800"/>
          </a:xfrm>
          <a:prstGeom prst="rect">
            <a:avLst/>
          </a:prstGeom>
        </p:spPr>
      </p:pic>
      <p:sp>
        <p:nvSpPr>
          <p:cNvPr id="36" name="text 1"/>
          <p:cNvSpPr txBox="1"/>
          <p:nvPr/>
        </p:nvSpPr>
        <p:spPr>
          <a:xfrm>
            <a:off x="1689534" y="2043190"/>
            <a:ext cx="3664978" cy="328231"/>
          </a:xfrm>
          <a:prstGeom prst="rect">
            <a:avLst/>
          </a:prstGeom>
        </p:spPr>
        <p:txBody>
          <a:bodyPr vert="horz" wrap="none" lIns="0" tIns="0" rIns="0" bIns="0" rtlCol="0">
            <a:spAutoFit/>
          </a:bodyPr>
          <a:lstStyle/>
          <a:p>
            <a:r>
              <a:rPr sz="2133" spc="13" dirty="0">
                <a:solidFill>
                  <a:srgbClr val="0000FF"/>
                </a:solidFill>
                <a:latin typeface="Arial"/>
                <a:cs typeface="Arial"/>
              </a:rPr>
              <a:t>Total depths of 34, 50, 101, or</a:t>
            </a:r>
            <a:endParaRPr sz="2133">
              <a:latin typeface="Arial"/>
              <a:cs typeface="Arial"/>
            </a:endParaRPr>
          </a:p>
        </p:txBody>
      </p:sp>
      <p:sp>
        <p:nvSpPr>
          <p:cNvPr id="37" name="text 1"/>
          <p:cNvSpPr txBox="1"/>
          <p:nvPr/>
        </p:nvSpPr>
        <p:spPr>
          <a:xfrm>
            <a:off x="1689534" y="2373390"/>
            <a:ext cx="2954207" cy="328231"/>
          </a:xfrm>
          <a:prstGeom prst="rect">
            <a:avLst/>
          </a:prstGeom>
        </p:spPr>
        <p:txBody>
          <a:bodyPr vert="horz" wrap="none" lIns="0" tIns="0" rIns="0" bIns="0" rtlCol="0">
            <a:spAutoFit/>
          </a:bodyPr>
          <a:lstStyle/>
          <a:p>
            <a:r>
              <a:rPr sz="2133" spc="13" dirty="0">
                <a:solidFill>
                  <a:srgbClr val="0000FF"/>
                </a:solidFill>
                <a:latin typeface="Arial"/>
                <a:cs typeface="Arial"/>
              </a:rPr>
              <a:t>152 layers for ImageNet</a:t>
            </a:r>
            <a:endParaRPr sz="2133">
              <a:latin typeface="Arial"/>
              <a:cs typeface="Arial"/>
            </a:endParaRPr>
          </a:p>
        </p:txBody>
      </p:sp>
      <p:pic>
        <p:nvPicPr>
          <p:cNvPr id="3431" name="Image"/>
          <p:cNvPicPr>
            <a:picLocks noChangeAspect="1"/>
          </p:cNvPicPr>
          <p:nvPr/>
        </p:nvPicPr>
        <p:blipFill>
          <a:blip r:embed="rId92">
            <a:extLst>
              <a:ext uri="{28A0092B-C50C-407E-A947-70E740481C1C}">
                <a14:useLocalDpi xmlns:a14="http://schemas.microsoft.com/office/drawing/2010/main" val="0"/>
              </a:ext>
            </a:extLst>
          </a:blip>
          <a:stretch>
            <a:fillRect/>
          </a:stretch>
        </p:blipFill>
        <p:spPr>
          <a:xfrm>
            <a:off x="5602300" y="2410733"/>
            <a:ext cx="1329400" cy="25400"/>
          </a:xfrm>
          <a:prstGeom prst="rect">
            <a:avLst/>
          </a:prstGeom>
        </p:spPr>
      </p:pic>
      <p:pic>
        <p:nvPicPr>
          <p:cNvPr id="3432" name="Image"/>
          <p:cNvPicPr>
            <a:picLocks noChangeAspect="1"/>
          </p:cNvPicPr>
          <p:nvPr/>
        </p:nvPicPr>
        <p:blipFill>
          <a:blip r:embed="rId93">
            <a:extLst>
              <a:ext uri="{28A0092B-C50C-407E-A947-70E740481C1C}">
                <a14:useLocalDpi xmlns:a14="http://schemas.microsoft.com/office/drawing/2010/main" val="0"/>
              </a:ext>
            </a:extLst>
          </a:blip>
          <a:stretch>
            <a:fillRect/>
          </a:stretch>
        </p:blipFill>
        <p:spPr>
          <a:xfrm>
            <a:off x="6906301" y="2368779"/>
            <a:ext cx="140668" cy="109308"/>
          </a:xfrm>
          <a:prstGeom prst="rect">
            <a:avLst/>
          </a:prstGeom>
        </p:spPr>
      </p:pic>
      <p:sp>
        <p:nvSpPr>
          <p:cNvPr id="149" name="Rectangle 4"/>
          <p:cNvSpPr/>
          <p:nvPr/>
        </p:nvSpPr>
        <p:spPr>
          <a:xfrm>
            <a:off x="-3017" y="273316"/>
            <a:ext cx="12192000" cy="1183897"/>
          </a:xfrm>
          <a:prstGeom prst="rect">
            <a:avLst/>
          </a:prstGeom>
          <a:gradFill flip="none" rotWithShape="1">
            <a:gsLst>
              <a:gs pos="100000">
                <a:schemeClr val="bg2"/>
              </a:gs>
              <a:gs pos="50000">
                <a:schemeClr val="accent3">
                  <a:tint val="44500"/>
                  <a:satMod val="160000"/>
                  <a:alpha val="12000"/>
                </a:schemeClr>
              </a:gs>
            </a:gsLst>
            <a:lin ang="108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1"/>
            <a:r>
              <a:rPr lang="en-US" sz="3600" b="1">
                <a:solidFill>
                  <a:schemeClr val="tx1"/>
                </a:solidFill>
                <a:latin typeface="Arial"/>
                <a:cs typeface="Arial"/>
              </a:rPr>
              <a:t>ResNet Architecture</a:t>
            </a:r>
            <a:endParaRPr lang="en-US" sz="3600" b="1" dirty="0">
              <a:solidFill>
                <a:schemeClr val="tx1"/>
              </a:solidFill>
              <a:latin typeface="Arial"/>
              <a:cs typeface="Arial"/>
            </a:endParaRPr>
          </a:p>
        </p:txBody>
      </p:sp>
      <p:graphicFrame>
        <p:nvGraphicFramePr>
          <p:cNvPr id="150" name="דיאגרמה 149"/>
          <p:cNvGraphicFramePr/>
          <p:nvPr>
            <p:extLst>
              <p:ext uri="{D42A27DB-BD31-4B8C-83A1-F6EECF244321}">
                <p14:modId xmlns:p14="http://schemas.microsoft.com/office/powerpoint/2010/main" val="2372721458"/>
              </p:ext>
            </p:extLst>
          </p:nvPr>
        </p:nvGraphicFramePr>
        <p:xfrm>
          <a:off x="333375" y="6091876"/>
          <a:ext cx="11525250" cy="613724"/>
        </p:xfrm>
        <a:graphic>
          <a:graphicData uri="http://schemas.openxmlformats.org/drawingml/2006/diagram">
            <dgm:relIds xmlns:dgm="http://schemas.openxmlformats.org/drawingml/2006/diagram" xmlns:r="http://schemas.openxmlformats.org/officeDocument/2006/relationships" r:dm="rId94" r:lo="rId95" r:qs="rId96" r:cs="rId97"/>
          </a:graphicData>
        </a:graphic>
      </p:graphicFrame>
    </p:spTree>
    <p:extLst>
      <p:ext uri="{BB962C8B-B14F-4D97-AF65-F5344CB8AC3E}">
        <p14:creationId xmlns:p14="http://schemas.microsoft.com/office/powerpoint/2010/main" val="1713309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34"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445"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8867" y="2430538"/>
            <a:ext cx="1619200" cy="384799"/>
          </a:xfrm>
          <a:prstGeom prst="rect">
            <a:avLst/>
          </a:prstGeom>
        </p:spPr>
      </p:pic>
      <p:pic>
        <p:nvPicPr>
          <p:cNvPr id="3446" name="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6167" y="2417838"/>
            <a:ext cx="1644600" cy="410199"/>
          </a:xfrm>
          <a:prstGeom prst="rect">
            <a:avLst/>
          </a:prstGeom>
        </p:spPr>
      </p:pic>
      <p:sp>
        <p:nvSpPr>
          <p:cNvPr id="10" name="text 1"/>
          <p:cNvSpPr txBox="1"/>
          <p:nvPr/>
        </p:nvSpPr>
        <p:spPr>
          <a:xfrm>
            <a:off x="8561553" y="2552478"/>
            <a:ext cx="1284006" cy="246221"/>
          </a:xfrm>
          <a:prstGeom prst="rect">
            <a:avLst/>
          </a:prstGeom>
        </p:spPr>
        <p:txBody>
          <a:bodyPr vert="horz" wrap="none" lIns="0" tIns="0" rIns="0" bIns="0" rtlCol="0">
            <a:spAutoFit/>
          </a:bodyPr>
          <a:lstStyle/>
          <a:p>
            <a:r>
              <a:rPr sz="1600" spc="13" dirty="0">
                <a:solidFill>
                  <a:srgbClr val="FF9900"/>
                </a:solidFill>
                <a:latin typeface="Arial"/>
                <a:cs typeface="Arial"/>
              </a:rPr>
              <a:t>1x1 conv, 256</a:t>
            </a:r>
            <a:endParaRPr sz="1600">
              <a:latin typeface="Arial"/>
              <a:cs typeface="Arial"/>
            </a:endParaRPr>
          </a:p>
        </p:txBody>
      </p:sp>
      <p:pic>
        <p:nvPicPr>
          <p:cNvPr id="3447" name="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66167" y="1626721"/>
            <a:ext cx="2343333" cy="3132027"/>
          </a:xfrm>
          <a:prstGeom prst="rect">
            <a:avLst/>
          </a:prstGeom>
        </p:spPr>
      </p:pic>
      <p:sp>
        <p:nvSpPr>
          <p:cNvPr id="11" name="text 1"/>
          <p:cNvSpPr txBox="1"/>
          <p:nvPr/>
        </p:nvSpPr>
        <p:spPr>
          <a:xfrm>
            <a:off x="8618060" y="3247511"/>
            <a:ext cx="1168525" cy="246221"/>
          </a:xfrm>
          <a:prstGeom prst="rect">
            <a:avLst/>
          </a:prstGeom>
        </p:spPr>
        <p:txBody>
          <a:bodyPr vert="horz" wrap="none" lIns="0" tIns="0" rIns="0" bIns="0" rtlCol="0">
            <a:spAutoFit/>
          </a:bodyPr>
          <a:lstStyle/>
          <a:p>
            <a:r>
              <a:rPr sz="1600" spc="13" dirty="0">
                <a:solidFill>
                  <a:srgbClr val="FF9900"/>
                </a:solidFill>
                <a:latin typeface="Arial"/>
                <a:cs typeface="Arial"/>
              </a:rPr>
              <a:t>3x3 conv, 64</a:t>
            </a:r>
            <a:endParaRPr sz="1600">
              <a:latin typeface="Arial"/>
              <a:cs typeface="Arial"/>
            </a:endParaRPr>
          </a:p>
        </p:txBody>
      </p:sp>
      <p:pic>
        <p:nvPicPr>
          <p:cNvPr id="3448" name="Imag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82117" y="2885021"/>
            <a:ext cx="12700" cy="246900"/>
          </a:xfrm>
          <a:prstGeom prst="rect">
            <a:avLst/>
          </a:prstGeom>
        </p:spPr>
      </p:pic>
      <p:pic>
        <p:nvPicPr>
          <p:cNvPr id="3449" name="Imag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61140" y="2827387"/>
            <a:ext cx="54653" cy="70333"/>
          </a:xfrm>
          <a:prstGeom prst="rect">
            <a:avLst/>
          </a:prstGeom>
        </p:spPr>
      </p:pic>
      <p:pic>
        <p:nvPicPr>
          <p:cNvPr id="3450" name="Imag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78367" y="3820587"/>
            <a:ext cx="1619200" cy="384800"/>
          </a:xfrm>
          <a:prstGeom prst="rect">
            <a:avLst/>
          </a:prstGeom>
        </p:spPr>
      </p:pic>
      <p:pic>
        <p:nvPicPr>
          <p:cNvPr id="3451" name="Image"/>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65667" y="3807887"/>
            <a:ext cx="1644600" cy="410200"/>
          </a:xfrm>
          <a:prstGeom prst="rect">
            <a:avLst/>
          </a:prstGeom>
        </p:spPr>
      </p:pic>
      <p:sp>
        <p:nvSpPr>
          <p:cNvPr id="12" name="text 1"/>
          <p:cNvSpPr txBox="1"/>
          <p:nvPr/>
        </p:nvSpPr>
        <p:spPr>
          <a:xfrm>
            <a:off x="8617560" y="3942529"/>
            <a:ext cx="1168525" cy="246221"/>
          </a:xfrm>
          <a:prstGeom prst="rect">
            <a:avLst/>
          </a:prstGeom>
        </p:spPr>
        <p:txBody>
          <a:bodyPr vert="horz" wrap="none" lIns="0" tIns="0" rIns="0" bIns="0" rtlCol="0">
            <a:spAutoFit/>
          </a:bodyPr>
          <a:lstStyle/>
          <a:p>
            <a:r>
              <a:rPr sz="1600" spc="13" dirty="0">
                <a:solidFill>
                  <a:srgbClr val="FF9900"/>
                </a:solidFill>
                <a:latin typeface="Arial"/>
                <a:cs typeface="Arial"/>
              </a:rPr>
              <a:t>1x1 conv, 64</a:t>
            </a:r>
            <a:endParaRPr sz="1600">
              <a:latin typeface="Arial"/>
              <a:cs typeface="Arial"/>
            </a:endParaRPr>
          </a:p>
        </p:txBody>
      </p:sp>
      <p:pic>
        <p:nvPicPr>
          <p:cNvPr id="3452" name="Image"/>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87965" y="3510187"/>
            <a:ext cx="400" cy="310400"/>
          </a:xfrm>
          <a:prstGeom prst="rect">
            <a:avLst/>
          </a:prstGeom>
        </p:spPr>
      </p:pic>
      <p:pic>
        <p:nvPicPr>
          <p:cNvPr id="3453" name="Image"/>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81616" y="3580038"/>
            <a:ext cx="13003" cy="246900"/>
          </a:xfrm>
          <a:prstGeom prst="rect">
            <a:avLst/>
          </a:prstGeom>
        </p:spPr>
      </p:pic>
      <p:pic>
        <p:nvPicPr>
          <p:cNvPr id="3454" name="Image"/>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60942" y="3522404"/>
            <a:ext cx="54653" cy="70360"/>
          </a:xfrm>
          <a:prstGeom prst="rect">
            <a:avLst/>
          </a:prstGeom>
        </p:spPr>
      </p:pic>
      <p:pic>
        <p:nvPicPr>
          <p:cNvPr id="3455" name="Image"/>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23367" y="4515733"/>
            <a:ext cx="1254799" cy="524800"/>
          </a:xfrm>
          <a:prstGeom prst="rect">
            <a:avLst/>
          </a:prstGeom>
        </p:spPr>
      </p:pic>
      <p:sp>
        <p:nvSpPr>
          <p:cNvPr id="13" name="text 1"/>
          <p:cNvSpPr txBox="1"/>
          <p:nvPr/>
        </p:nvSpPr>
        <p:spPr>
          <a:xfrm>
            <a:off x="7957500" y="4680223"/>
            <a:ext cx="839012" cy="436914"/>
          </a:xfrm>
          <a:prstGeom prst="rect">
            <a:avLst/>
          </a:prstGeom>
        </p:spPr>
        <p:txBody>
          <a:bodyPr vert="horz" wrap="none" lIns="0" tIns="0" rIns="0" bIns="0" rtlCol="0">
            <a:spAutoFit/>
          </a:bodyPr>
          <a:lstStyle/>
          <a:p>
            <a:r>
              <a:rPr sz="1239" spc="13" dirty="0">
                <a:latin typeface="Arial"/>
                <a:cs typeface="Arial"/>
              </a:rPr>
              <a:t>28x28x256 </a:t>
            </a:r>
            <a:endParaRPr sz="1200">
              <a:latin typeface="Arial"/>
              <a:cs typeface="Arial"/>
            </a:endParaRPr>
          </a:p>
          <a:p>
            <a:pPr marL="276912"/>
            <a:r>
              <a:rPr sz="1600" spc="13" dirty="0">
                <a:latin typeface="Arial"/>
                <a:cs typeface="Arial"/>
              </a:rPr>
              <a:t>input</a:t>
            </a:r>
            <a:endParaRPr sz="1600">
              <a:latin typeface="Arial"/>
              <a:cs typeface="Arial"/>
            </a:endParaRPr>
          </a:p>
        </p:txBody>
      </p:sp>
      <p:pic>
        <p:nvPicPr>
          <p:cNvPr id="3456" name="Image"/>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15265" y="2224532"/>
            <a:ext cx="4105600" cy="1158800"/>
          </a:xfrm>
          <a:prstGeom prst="rect">
            <a:avLst/>
          </a:prstGeom>
        </p:spPr>
      </p:pic>
      <p:sp>
        <p:nvSpPr>
          <p:cNvPr id="14" name="text 1"/>
          <p:cNvSpPr txBox="1"/>
          <p:nvPr/>
        </p:nvSpPr>
        <p:spPr>
          <a:xfrm>
            <a:off x="729567" y="2401690"/>
            <a:ext cx="2538772" cy="328231"/>
          </a:xfrm>
          <a:prstGeom prst="rect">
            <a:avLst/>
          </a:prstGeom>
        </p:spPr>
        <p:txBody>
          <a:bodyPr vert="horz" wrap="none" lIns="0" tIns="0" rIns="0" bIns="0" rtlCol="0">
            <a:spAutoFit/>
          </a:bodyPr>
          <a:lstStyle/>
          <a:p>
            <a:r>
              <a:rPr sz="2133" spc="13" dirty="0">
                <a:solidFill>
                  <a:srgbClr val="0000FF"/>
                </a:solidFill>
                <a:latin typeface="Arial"/>
                <a:cs typeface="Arial"/>
              </a:rPr>
              <a:t>For deeper networks</a:t>
            </a:r>
            <a:endParaRPr sz="2133">
              <a:latin typeface="Arial"/>
              <a:cs typeface="Arial"/>
            </a:endParaRPr>
          </a:p>
        </p:txBody>
      </p:sp>
      <p:sp>
        <p:nvSpPr>
          <p:cNvPr id="15" name="text 1"/>
          <p:cNvSpPr txBox="1"/>
          <p:nvPr/>
        </p:nvSpPr>
        <p:spPr>
          <a:xfrm>
            <a:off x="729568" y="2731890"/>
            <a:ext cx="3794629" cy="328231"/>
          </a:xfrm>
          <a:prstGeom prst="rect">
            <a:avLst/>
          </a:prstGeom>
        </p:spPr>
        <p:txBody>
          <a:bodyPr vert="horz" wrap="none" lIns="0" tIns="0" rIns="0" bIns="0" rtlCol="0">
            <a:spAutoFit/>
          </a:bodyPr>
          <a:lstStyle/>
          <a:p>
            <a:r>
              <a:rPr sz="2133" spc="13" dirty="0">
                <a:solidFill>
                  <a:srgbClr val="0000FF"/>
                </a:solidFill>
                <a:latin typeface="Arial"/>
                <a:cs typeface="Arial"/>
              </a:rPr>
              <a:t>(ResNet-50+), use “bottleneck”</a:t>
            </a:r>
            <a:endParaRPr sz="2133">
              <a:latin typeface="Arial"/>
              <a:cs typeface="Arial"/>
            </a:endParaRPr>
          </a:p>
        </p:txBody>
      </p:sp>
      <p:sp>
        <p:nvSpPr>
          <p:cNvPr id="16" name="text 1"/>
          <p:cNvSpPr txBox="1"/>
          <p:nvPr/>
        </p:nvSpPr>
        <p:spPr>
          <a:xfrm>
            <a:off x="729567" y="3062090"/>
            <a:ext cx="3197991" cy="328231"/>
          </a:xfrm>
          <a:prstGeom prst="rect">
            <a:avLst/>
          </a:prstGeom>
        </p:spPr>
        <p:txBody>
          <a:bodyPr vert="horz" wrap="none" lIns="0" tIns="0" rIns="0" bIns="0" rtlCol="0">
            <a:spAutoFit/>
          </a:bodyPr>
          <a:lstStyle/>
          <a:p>
            <a:r>
              <a:rPr sz="2133" spc="13" dirty="0">
                <a:solidFill>
                  <a:srgbClr val="0000FF"/>
                </a:solidFill>
                <a:latin typeface="Arial"/>
                <a:cs typeface="Arial"/>
              </a:rPr>
              <a:t>layer to improve efficiency</a:t>
            </a:r>
            <a:endParaRPr sz="2133">
              <a:latin typeface="Arial"/>
              <a:cs typeface="Arial"/>
            </a:endParaRPr>
          </a:p>
        </p:txBody>
      </p:sp>
      <p:sp>
        <p:nvSpPr>
          <p:cNvPr id="17" name="text 1"/>
          <p:cNvSpPr txBox="1"/>
          <p:nvPr/>
        </p:nvSpPr>
        <p:spPr>
          <a:xfrm>
            <a:off x="729567" y="3392290"/>
            <a:ext cx="2787430" cy="328231"/>
          </a:xfrm>
          <a:prstGeom prst="rect">
            <a:avLst/>
          </a:prstGeom>
        </p:spPr>
        <p:txBody>
          <a:bodyPr vert="horz" wrap="none" lIns="0" tIns="0" rIns="0" bIns="0" rtlCol="0">
            <a:spAutoFit/>
          </a:bodyPr>
          <a:lstStyle/>
          <a:p>
            <a:r>
              <a:rPr sz="2133" spc="13" dirty="0">
                <a:solidFill>
                  <a:srgbClr val="0000FF"/>
                </a:solidFill>
                <a:latin typeface="Arial"/>
                <a:cs typeface="Arial"/>
              </a:rPr>
              <a:t>(similar to GoogLeNet)</a:t>
            </a:r>
            <a:endParaRPr sz="2133">
              <a:latin typeface="Arial"/>
              <a:cs typeface="Arial"/>
            </a:endParaRPr>
          </a:p>
        </p:txBody>
      </p:sp>
      <p:pic>
        <p:nvPicPr>
          <p:cNvPr id="3457" name="Image"/>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26567" y="1224134"/>
            <a:ext cx="1254799" cy="524799"/>
          </a:xfrm>
          <a:prstGeom prst="rect">
            <a:avLst/>
          </a:prstGeom>
        </p:spPr>
      </p:pic>
      <p:sp>
        <p:nvSpPr>
          <p:cNvPr id="18" name="text 1"/>
          <p:cNvSpPr txBox="1"/>
          <p:nvPr/>
        </p:nvSpPr>
        <p:spPr>
          <a:xfrm>
            <a:off x="8160701" y="1388623"/>
            <a:ext cx="895117" cy="449226"/>
          </a:xfrm>
          <a:prstGeom prst="rect">
            <a:avLst/>
          </a:prstGeom>
        </p:spPr>
        <p:txBody>
          <a:bodyPr vert="horz" wrap="none" lIns="0" tIns="0" rIns="0" bIns="0" rtlCol="0">
            <a:spAutoFit/>
          </a:bodyPr>
          <a:lstStyle/>
          <a:p>
            <a:r>
              <a:rPr sz="1319" spc="13" dirty="0">
                <a:latin typeface="Arial"/>
                <a:cs typeface="Arial"/>
              </a:rPr>
              <a:t>28x28x256 </a:t>
            </a:r>
            <a:endParaRPr sz="1200">
              <a:latin typeface="Arial"/>
              <a:cs typeface="Arial"/>
            </a:endParaRPr>
          </a:p>
          <a:p>
            <a:pPr marL="209147"/>
            <a:r>
              <a:rPr sz="1600" spc="13" dirty="0">
                <a:latin typeface="Arial"/>
                <a:cs typeface="Arial"/>
              </a:rPr>
              <a:t>output</a:t>
            </a:r>
            <a:endParaRPr sz="1600">
              <a:latin typeface="Arial"/>
              <a:cs typeface="Arial"/>
            </a:endParaRPr>
          </a:p>
        </p:txBody>
      </p:sp>
      <p:sp>
        <p:nvSpPr>
          <p:cNvPr id="29" name="Rectangle 4"/>
          <p:cNvSpPr/>
          <p:nvPr/>
        </p:nvSpPr>
        <p:spPr>
          <a:xfrm>
            <a:off x="-3017" y="273316"/>
            <a:ext cx="12192000" cy="1183897"/>
          </a:xfrm>
          <a:prstGeom prst="rect">
            <a:avLst/>
          </a:prstGeom>
          <a:gradFill flip="none" rotWithShape="1">
            <a:gsLst>
              <a:gs pos="100000">
                <a:schemeClr val="bg2"/>
              </a:gs>
              <a:gs pos="50000">
                <a:schemeClr val="accent3">
                  <a:tint val="44500"/>
                  <a:satMod val="160000"/>
                  <a:alpha val="12000"/>
                </a:schemeClr>
              </a:gs>
            </a:gsLst>
            <a:lin ang="108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1"/>
            <a:r>
              <a:rPr lang="en-US" sz="3600" b="1">
                <a:solidFill>
                  <a:schemeClr val="tx1"/>
                </a:solidFill>
                <a:latin typeface="Arial"/>
                <a:cs typeface="Arial"/>
              </a:rPr>
              <a:t>ResNet Architecture</a:t>
            </a:r>
            <a:endParaRPr lang="en-US" sz="3600" b="1" dirty="0">
              <a:solidFill>
                <a:schemeClr val="tx1"/>
              </a:solidFill>
              <a:latin typeface="Arial"/>
              <a:cs typeface="Arial"/>
            </a:endParaRPr>
          </a:p>
        </p:txBody>
      </p:sp>
      <p:graphicFrame>
        <p:nvGraphicFramePr>
          <p:cNvPr id="31" name="דיאגרמה 30"/>
          <p:cNvGraphicFramePr/>
          <p:nvPr>
            <p:extLst>
              <p:ext uri="{D42A27DB-BD31-4B8C-83A1-F6EECF244321}">
                <p14:modId xmlns:p14="http://schemas.microsoft.com/office/powerpoint/2010/main" val="2087224802"/>
              </p:ext>
            </p:extLst>
          </p:nvPr>
        </p:nvGraphicFramePr>
        <p:xfrm>
          <a:off x="333375" y="5603779"/>
          <a:ext cx="11525250" cy="1254221"/>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2546489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9"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468" name="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767" y="105734"/>
            <a:ext cx="10542400" cy="1321599"/>
          </a:xfrm>
          <a:prstGeom prst="rect">
            <a:avLst/>
          </a:prstGeom>
        </p:spPr>
      </p:pic>
      <p:pic>
        <p:nvPicPr>
          <p:cNvPr id="3470" name="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8867" y="2430538"/>
            <a:ext cx="1619200" cy="384799"/>
          </a:xfrm>
          <a:prstGeom prst="rect">
            <a:avLst/>
          </a:prstGeom>
        </p:spPr>
      </p:pic>
      <p:pic>
        <p:nvPicPr>
          <p:cNvPr id="3471" name="Imag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66167" y="2417838"/>
            <a:ext cx="1644600" cy="410199"/>
          </a:xfrm>
          <a:prstGeom prst="rect">
            <a:avLst/>
          </a:prstGeom>
        </p:spPr>
      </p:pic>
      <p:sp>
        <p:nvSpPr>
          <p:cNvPr id="10" name="text 1"/>
          <p:cNvSpPr txBox="1"/>
          <p:nvPr/>
        </p:nvSpPr>
        <p:spPr>
          <a:xfrm>
            <a:off x="8561553" y="2552478"/>
            <a:ext cx="1284006" cy="246221"/>
          </a:xfrm>
          <a:prstGeom prst="rect">
            <a:avLst/>
          </a:prstGeom>
        </p:spPr>
        <p:txBody>
          <a:bodyPr vert="horz" wrap="none" lIns="0" tIns="0" rIns="0" bIns="0" rtlCol="0">
            <a:spAutoFit/>
          </a:bodyPr>
          <a:lstStyle/>
          <a:p>
            <a:r>
              <a:rPr sz="1600" spc="13" dirty="0">
                <a:solidFill>
                  <a:srgbClr val="FF9900"/>
                </a:solidFill>
                <a:latin typeface="Arial"/>
                <a:cs typeface="Arial"/>
              </a:rPr>
              <a:t>1x1 conv, 256</a:t>
            </a:r>
            <a:endParaRPr sz="1600">
              <a:latin typeface="Arial"/>
              <a:cs typeface="Arial"/>
            </a:endParaRPr>
          </a:p>
        </p:txBody>
      </p:sp>
      <p:pic>
        <p:nvPicPr>
          <p:cNvPr id="3472" name="Imag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66167" y="1626721"/>
            <a:ext cx="2343333" cy="3132027"/>
          </a:xfrm>
          <a:prstGeom prst="rect">
            <a:avLst/>
          </a:prstGeom>
        </p:spPr>
      </p:pic>
      <p:sp>
        <p:nvSpPr>
          <p:cNvPr id="11" name="text 1"/>
          <p:cNvSpPr txBox="1"/>
          <p:nvPr/>
        </p:nvSpPr>
        <p:spPr>
          <a:xfrm>
            <a:off x="8618060" y="3247511"/>
            <a:ext cx="1168525" cy="246221"/>
          </a:xfrm>
          <a:prstGeom prst="rect">
            <a:avLst/>
          </a:prstGeom>
        </p:spPr>
        <p:txBody>
          <a:bodyPr vert="horz" wrap="none" lIns="0" tIns="0" rIns="0" bIns="0" rtlCol="0">
            <a:spAutoFit/>
          </a:bodyPr>
          <a:lstStyle/>
          <a:p>
            <a:r>
              <a:rPr sz="1600" spc="13" dirty="0">
                <a:solidFill>
                  <a:srgbClr val="FF9900"/>
                </a:solidFill>
                <a:latin typeface="Arial"/>
                <a:cs typeface="Arial"/>
              </a:rPr>
              <a:t>3x3 conv, 64</a:t>
            </a:r>
            <a:endParaRPr sz="1600">
              <a:latin typeface="Arial"/>
              <a:cs typeface="Arial"/>
            </a:endParaRPr>
          </a:p>
        </p:txBody>
      </p:sp>
      <p:pic>
        <p:nvPicPr>
          <p:cNvPr id="3473" name="Imag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82117" y="2885021"/>
            <a:ext cx="12700" cy="246900"/>
          </a:xfrm>
          <a:prstGeom prst="rect">
            <a:avLst/>
          </a:prstGeom>
        </p:spPr>
      </p:pic>
      <p:pic>
        <p:nvPicPr>
          <p:cNvPr id="3474" name="Image"/>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61140" y="2827387"/>
            <a:ext cx="54653" cy="70333"/>
          </a:xfrm>
          <a:prstGeom prst="rect">
            <a:avLst/>
          </a:prstGeom>
        </p:spPr>
      </p:pic>
      <p:pic>
        <p:nvPicPr>
          <p:cNvPr id="3475" name="Image"/>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78367" y="3820587"/>
            <a:ext cx="1619200" cy="384800"/>
          </a:xfrm>
          <a:prstGeom prst="rect">
            <a:avLst/>
          </a:prstGeom>
        </p:spPr>
      </p:pic>
      <p:pic>
        <p:nvPicPr>
          <p:cNvPr id="3476" name="Image"/>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65667" y="3807887"/>
            <a:ext cx="1644600" cy="410200"/>
          </a:xfrm>
          <a:prstGeom prst="rect">
            <a:avLst/>
          </a:prstGeom>
        </p:spPr>
      </p:pic>
      <p:sp>
        <p:nvSpPr>
          <p:cNvPr id="12" name="text 1"/>
          <p:cNvSpPr txBox="1"/>
          <p:nvPr/>
        </p:nvSpPr>
        <p:spPr>
          <a:xfrm>
            <a:off x="8617560" y="3942529"/>
            <a:ext cx="1168525" cy="246221"/>
          </a:xfrm>
          <a:prstGeom prst="rect">
            <a:avLst/>
          </a:prstGeom>
        </p:spPr>
        <p:txBody>
          <a:bodyPr vert="horz" wrap="none" lIns="0" tIns="0" rIns="0" bIns="0" rtlCol="0">
            <a:spAutoFit/>
          </a:bodyPr>
          <a:lstStyle/>
          <a:p>
            <a:r>
              <a:rPr sz="1600" spc="13" dirty="0">
                <a:solidFill>
                  <a:srgbClr val="FF9900"/>
                </a:solidFill>
                <a:latin typeface="Arial"/>
                <a:cs typeface="Arial"/>
              </a:rPr>
              <a:t>1x1 conv, 64</a:t>
            </a:r>
            <a:endParaRPr sz="1600">
              <a:latin typeface="Arial"/>
              <a:cs typeface="Arial"/>
            </a:endParaRPr>
          </a:p>
        </p:txBody>
      </p:sp>
      <p:pic>
        <p:nvPicPr>
          <p:cNvPr id="3477" name="Image"/>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87965" y="3510187"/>
            <a:ext cx="400" cy="310400"/>
          </a:xfrm>
          <a:prstGeom prst="rect">
            <a:avLst/>
          </a:prstGeom>
        </p:spPr>
      </p:pic>
      <p:pic>
        <p:nvPicPr>
          <p:cNvPr id="3478" name="Image"/>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181616" y="3580038"/>
            <a:ext cx="13003" cy="246900"/>
          </a:xfrm>
          <a:prstGeom prst="rect">
            <a:avLst/>
          </a:prstGeom>
        </p:spPr>
      </p:pic>
      <p:pic>
        <p:nvPicPr>
          <p:cNvPr id="3479" name="Image"/>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160942" y="3522404"/>
            <a:ext cx="54653" cy="70360"/>
          </a:xfrm>
          <a:prstGeom prst="rect">
            <a:avLst/>
          </a:prstGeom>
        </p:spPr>
      </p:pic>
      <p:pic>
        <p:nvPicPr>
          <p:cNvPr id="3480" name="Image"/>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823367" y="4515733"/>
            <a:ext cx="1254799" cy="524800"/>
          </a:xfrm>
          <a:prstGeom prst="rect">
            <a:avLst/>
          </a:prstGeom>
        </p:spPr>
      </p:pic>
      <p:sp>
        <p:nvSpPr>
          <p:cNvPr id="13" name="text 1"/>
          <p:cNvSpPr txBox="1"/>
          <p:nvPr/>
        </p:nvSpPr>
        <p:spPr>
          <a:xfrm>
            <a:off x="7957500" y="4680223"/>
            <a:ext cx="839012" cy="436914"/>
          </a:xfrm>
          <a:prstGeom prst="rect">
            <a:avLst/>
          </a:prstGeom>
        </p:spPr>
        <p:txBody>
          <a:bodyPr vert="horz" wrap="none" lIns="0" tIns="0" rIns="0" bIns="0" rtlCol="0">
            <a:spAutoFit/>
          </a:bodyPr>
          <a:lstStyle/>
          <a:p>
            <a:r>
              <a:rPr sz="1239" spc="13" dirty="0">
                <a:latin typeface="Arial"/>
                <a:cs typeface="Arial"/>
              </a:rPr>
              <a:t>28x28x256 </a:t>
            </a:r>
            <a:endParaRPr sz="1200">
              <a:latin typeface="Arial"/>
              <a:cs typeface="Arial"/>
            </a:endParaRPr>
          </a:p>
          <a:p>
            <a:pPr marL="276912"/>
            <a:r>
              <a:rPr sz="1600" spc="13" dirty="0">
                <a:latin typeface="Arial"/>
                <a:cs typeface="Arial"/>
              </a:rPr>
              <a:t>input</a:t>
            </a:r>
            <a:endParaRPr sz="1600">
              <a:latin typeface="Arial"/>
              <a:cs typeface="Arial"/>
            </a:endParaRPr>
          </a:p>
        </p:txBody>
      </p:sp>
      <p:pic>
        <p:nvPicPr>
          <p:cNvPr id="3481" name="Image"/>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15265" y="2224532"/>
            <a:ext cx="4105600" cy="1158800"/>
          </a:xfrm>
          <a:prstGeom prst="rect">
            <a:avLst/>
          </a:prstGeom>
        </p:spPr>
      </p:pic>
      <p:sp>
        <p:nvSpPr>
          <p:cNvPr id="14" name="text 1"/>
          <p:cNvSpPr txBox="1"/>
          <p:nvPr/>
        </p:nvSpPr>
        <p:spPr>
          <a:xfrm>
            <a:off x="729567" y="2401690"/>
            <a:ext cx="2538772" cy="328231"/>
          </a:xfrm>
          <a:prstGeom prst="rect">
            <a:avLst/>
          </a:prstGeom>
        </p:spPr>
        <p:txBody>
          <a:bodyPr vert="horz" wrap="none" lIns="0" tIns="0" rIns="0" bIns="0" rtlCol="0">
            <a:spAutoFit/>
          </a:bodyPr>
          <a:lstStyle/>
          <a:p>
            <a:r>
              <a:rPr sz="2133" spc="13" dirty="0">
                <a:solidFill>
                  <a:srgbClr val="0000FF"/>
                </a:solidFill>
                <a:latin typeface="Arial"/>
                <a:cs typeface="Arial"/>
              </a:rPr>
              <a:t>For deeper networks</a:t>
            </a:r>
            <a:endParaRPr sz="2133">
              <a:latin typeface="Arial"/>
              <a:cs typeface="Arial"/>
            </a:endParaRPr>
          </a:p>
        </p:txBody>
      </p:sp>
      <p:sp>
        <p:nvSpPr>
          <p:cNvPr id="15" name="text 1"/>
          <p:cNvSpPr txBox="1"/>
          <p:nvPr/>
        </p:nvSpPr>
        <p:spPr>
          <a:xfrm>
            <a:off x="729568" y="2731890"/>
            <a:ext cx="3794629" cy="328231"/>
          </a:xfrm>
          <a:prstGeom prst="rect">
            <a:avLst/>
          </a:prstGeom>
        </p:spPr>
        <p:txBody>
          <a:bodyPr vert="horz" wrap="none" lIns="0" tIns="0" rIns="0" bIns="0" rtlCol="0">
            <a:spAutoFit/>
          </a:bodyPr>
          <a:lstStyle/>
          <a:p>
            <a:r>
              <a:rPr sz="2133" spc="13" dirty="0">
                <a:solidFill>
                  <a:srgbClr val="0000FF"/>
                </a:solidFill>
                <a:latin typeface="Arial"/>
                <a:cs typeface="Arial"/>
              </a:rPr>
              <a:t>(ResNet-50+), use “bottleneck”</a:t>
            </a:r>
            <a:endParaRPr sz="2133" dirty="0">
              <a:latin typeface="Arial"/>
              <a:cs typeface="Arial"/>
            </a:endParaRPr>
          </a:p>
        </p:txBody>
      </p:sp>
      <p:sp>
        <p:nvSpPr>
          <p:cNvPr id="16" name="text 1"/>
          <p:cNvSpPr txBox="1"/>
          <p:nvPr/>
        </p:nvSpPr>
        <p:spPr>
          <a:xfrm>
            <a:off x="729567" y="3062090"/>
            <a:ext cx="3197991" cy="328231"/>
          </a:xfrm>
          <a:prstGeom prst="rect">
            <a:avLst/>
          </a:prstGeom>
        </p:spPr>
        <p:txBody>
          <a:bodyPr vert="horz" wrap="none" lIns="0" tIns="0" rIns="0" bIns="0" rtlCol="0">
            <a:spAutoFit/>
          </a:bodyPr>
          <a:lstStyle/>
          <a:p>
            <a:r>
              <a:rPr sz="2133" spc="13" dirty="0">
                <a:solidFill>
                  <a:srgbClr val="0000FF"/>
                </a:solidFill>
                <a:latin typeface="Arial"/>
                <a:cs typeface="Arial"/>
              </a:rPr>
              <a:t>layer to improve efficiency</a:t>
            </a:r>
            <a:endParaRPr sz="2133">
              <a:latin typeface="Arial"/>
              <a:cs typeface="Arial"/>
            </a:endParaRPr>
          </a:p>
        </p:txBody>
      </p:sp>
      <p:sp>
        <p:nvSpPr>
          <p:cNvPr id="17" name="text 1"/>
          <p:cNvSpPr txBox="1"/>
          <p:nvPr/>
        </p:nvSpPr>
        <p:spPr>
          <a:xfrm>
            <a:off x="729567" y="3392290"/>
            <a:ext cx="2787430" cy="328231"/>
          </a:xfrm>
          <a:prstGeom prst="rect">
            <a:avLst/>
          </a:prstGeom>
        </p:spPr>
        <p:txBody>
          <a:bodyPr vert="horz" wrap="none" lIns="0" tIns="0" rIns="0" bIns="0" rtlCol="0">
            <a:spAutoFit/>
          </a:bodyPr>
          <a:lstStyle/>
          <a:p>
            <a:r>
              <a:rPr sz="2133" spc="13" dirty="0">
                <a:solidFill>
                  <a:srgbClr val="0000FF"/>
                </a:solidFill>
                <a:latin typeface="Arial"/>
                <a:cs typeface="Arial"/>
              </a:rPr>
              <a:t>(similar to GoogLeNet)</a:t>
            </a:r>
            <a:endParaRPr sz="2133">
              <a:latin typeface="Arial"/>
              <a:cs typeface="Arial"/>
            </a:endParaRPr>
          </a:p>
        </p:txBody>
      </p:sp>
      <p:pic>
        <p:nvPicPr>
          <p:cNvPr id="3482" name="Image"/>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588533" y="3795233"/>
            <a:ext cx="2466800" cy="937200"/>
          </a:xfrm>
          <a:prstGeom prst="rect">
            <a:avLst/>
          </a:prstGeom>
        </p:spPr>
      </p:pic>
      <p:sp>
        <p:nvSpPr>
          <p:cNvPr id="18" name="text 1"/>
          <p:cNvSpPr txBox="1"/>
          <p:nvPr/>
        </p:nvSpPr>
        <p:spPr>
          <a:xfrm>
            <a:off x="5702834" y="3964533"/>
            <a:ext cx="1968424" cy="281167"/>
          </a:xfrm>
          <a:prstGeom prst="rect">
            <a:avLst/>
          </a:prstGeom>
        </p:spPr>
        <p:txBody>
          <a:bodyPr vert="horz" wrap="none" lIns="0" tIns="0" rIns="0" bIns="0" rtlCol="0">
            <a:spAutoFit/>
          </a:bodyPr>
          <a:lstStyle/>
          <a:p>
            <a:r>
              <a:rPr sz="1827" spc="13" dirty="0">
                <a:solidFill>
                  <a:srgbClr val="0000FF"/>
                </a:solidFill>
                <a:latin typeface="Arial"/>
                <a:cs typeface="Arial"/>
              </a:rPr>
              <a:t>1x1 conv, 64 filters</a:t>
            </a:r>
            <a:endParaRPr sz="1733">
              <a:latin typeface="Arial"/>
              <a:cs typeface="Arial"/>
            </a:endParaRPr>
          </a:p>
        </p:txBody>
      </p:sp>
      <p:sp>
        <p:nvSpPr>
          <p:cNvPr id="19" name="text 1"/>
          <p:cNvSpPr txBox="1"/>
          <p:nvPr/>
        </p:nvSpPr>
        <p:spPr>
          <a:xfrm>
            <a:off x="5702834" y="4243933"/>
            <a:ext cx="1268809" cy="287323"/>
          </a:xfrm>
          <a:prstGeom prst="rect">
            <a:avLst/>
          </a:prstGeom>
        </p:spPr>
        <p:txBody>
          <a:bodyPr vert="horz" wrap="none" lIns="0" tIns="0" rIns="0" bIns="0" rtlCol="0">
            <a:spAutoFit/>
          </a:bodyPr>
          <a:lstStyle/>
          <a:p>
            <a:r>
              <a:rPr sz="1867" spc="13" dirty="0">
                <a:solidFill>
                  <a:srgbClr val="0000FF"/>
                </a:solidFill>
                <a:latin typeface="Arial"/>
                <a:cs typeface="Arial"/>
              </a:rPr>
              <a:t>to project to</a:t>
            </a:r>
            <a:endParaRPr sz="1867">
              <a:latin typeface="Arial"/>
              <a:cs typeface="Arial"/>
            </a:endParaRPr>
          </a:p>
        </p:txBody>
      </p:sp>
      <p:sp>
        <p:nvSpPr>
          <p:cNvPr id="20" name="text 1"/>
          <p:cNvSpPr txBox="1"/>
          <p:nvPr/>
        </p:nvSpPr>
        <p:spPr>
          <a:xfrm>
            <a:off x="5702834" y="4523333"/>
            <a:ext cx="1052083" cy="287323"/>
          </a:xfrm>
          <a:prstGeom prst="rect">
            <a:avLst/>
          </a:prstGeom>
        </p:spPr>
        <p:txBody>
          <a:bodyPr vert="horz" wrap="none" lIns="0" tIns="0" rIns="0" bIns="0" rtlCol="0">
            <a:spAutoFit/>
          </a:bodyPr>
          <a:lstStyle/>
          <a:p>
            <a:r>
              <a:rPr sz="1867" spc="13" dirty="0">
                <a:solidFill>
                  <a:srgbClr val="0000FF"/>
                </a:solidFill>
                <a:latin typeface="Arial"/>
                <a:cs typeface="Arial"/>
              </a:rPr>
              <a:t>28x28x64</a:t>
            </a:r>
            <a:endParaRPr sz="1867">
              <a:latin typeface="Arial"/>
              <a:cs typeface="Arial"/>
            </a:endParaRPr>
          </a:p>
        </p:txBody>
      </p:sp>
      <p:pic>
        <p:nvPicPr>
          <p:cNvPr id="3483" name="Image"/>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487767" y="2880833"/>
            <a:ext cx="2770799" cy="937200"/>
          </a:xfrm>
          <a:prstGeom prst="rect">
            <a:avLst/>
          </a:prstGeom>
        </p:spPr>
      </p:pic>
      <p:sp>
        <p:nvSpPr>
          <p:cNvPr id="21" name="text 1"/>
          <p:cNvSpPr txBox="1"/>
          <p:nvPr/>
        </p:nvSpPr>
        <p:spPr>
          <a:xfrm>
            <a:off x="5602066" y="3050133"/>
            <a:ext cx="2470035" cy="281167"/>
          </a:xfrm>
          <a:prstGeom prst="rect">
            <a:avLst/>
          </a:prstGeom>
        </p:spPr>
        <p:txBody>
          <a:bodyPr vert="horz" wrap="none" lIns="0" tIns="0" rIns="0" bIns="0" rtlCol="0">
            <a:spAutoFit/>
          </a:bodyPr>
          <a:lstStyle/>
          <a:p>
            <a:r>
              <a:rPr sz="1827" spc="13" dirty="0">
                <a:solidFill>
                  <a:srgbClr val="0000FF"/>
                </a:solidFill>
                <a:latin typeface="Arial"/>
                <a:cs typeface="Arial"/>
              </a:rPr>
              <a:t>3x3 conv operates over</a:t>
            </a:r>
            <a:endParaRPr sz="1733">
              <a:latin typeface="Arial"/>
              <a:cs typeface="Arial"/>
            </a:endParaRPr>
          </a:p>
        </p:txBody>
      </p:sp>
      <p:sp>
        <p:nvSpPr>
          <p:cNvPr id="22" name="text 1"/>
          <p:cNvSpPr txBox="1"/>
          <p:nvPr/>
        </p:nvSpPr>
        <p:spPr>
          <a:xfrm>
            <a:off x="5602065" y="3329533"/>
            <a:ext cx="2219838" cy="281167"/>
          </a:xfrm>
          <a:prstGeom prst="rect">
            <a:avLst/>
          </a:prstGeom>
        </p:spPr>
        <p:txBody>
          <a:bodyPr vert="horz" wrap="none" lIns="0" tIns="0" rIns="0" bIns="0" rtlCol="0">
            <a:spAutoFit/>
          </a:bodyPr>
          <a:lstStyle/>
          <a:p>
            <a:r>
              <a:rPr sz="1827" spc="13" dirty="0">
                <a:solidFill>
                  <a:srgbClr val="0000FF"/>
                </a:solidFill>
                <a:latin typeface="Arial"/>
                <a:cs typeface="Arial"/>
              </a:rPr>
              <a:t>only 64 feature maps</a:t>
            </a:r>
            <a:endParaRPr sz="1733">
              <a:latin typeface="Arial"/>
              <a:cs typeface="Arial"/>
            </a:endParaRPr>
          </a:p>
        </p:txBody>
      </p:sp>
      <p:pic>
        <p:nvPicPr>
          <p:cNvPr id="3484" name="Image"/>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195933" y="1763233"/>
            <a:ext cx="3323200" cy="937200"/>
          </a:xfrm>
          <a:prstGeom prst="rect">
            <a:avLst/>
          </a:prstGeom>
        </p:spPr>
      </p:pic>
      <p:sp>
        <p:nvSpPr>
          <p:cNvPr id="23" name="text 1"/>
          <p:cNvSpPr txBox="1"/>
          <p:nvPr/>
        </p:nvSpPr>
        <p:spPr>
          <a:xfrm>
            <a:off x="5310232" y="1932533"/>
            <a:ext cx="2999796" cy="281167"/>
          </a:xfrm>
          <a:prstGeom prst="rect">
            <a:avLst/>
          </a:prstGeom>
        </p:spPr>
        <p:txBody>
          <a:bodyPr vert="horz" wrap="none" lIns="0" tIns="0" rIns="0" bIns="0" rtlCol="0">
            <a:spAutoFit/>
          </a:bodyPr>
          <a:lstStyle/>
          <a:p>
            <a:r>
              <a:rPr sz="1827" spc="13" dirty="0">
                <a:solidFill>
                  <a:srgbClr val="0000FF"/>
                </a:solidFill>
                <a:latin typeface="Arial"/>
                <a:cs typeface="Arial"/>
              </a:rPr>
              <a:t>1x1 conv, 256 filters projects</a:t>
            </a:r>
            <a:endParaRPr sz="1733">
              <a:latin typeface="Arial"/>
              <a:cs typeface="Arial"/>
            </a:endParaRPr>
          </a:p>
        </p:txBody>
      </p:sp>
      <p:sp>
        <p:nvSpPr>
          <p:cNvPr id="24" name="text 1"/>
          <p:cNvSpPr txBox="1"/>
          <p:nvPr/>
        </p:nvSpPr>
        <p:spPr>
          <a:xfrm>
            <a:off x="5310233" y="2211933"/>
            <a:ext cx="2683363" cy="281167"/>
          </a:xfrm>
          <a:prstGeom prst="rect">
            <a:avLst/>
          </a:prstGeom>
        </p:spPr>
        <p:txBody>
          <a:bodyPr vert="horz" wrap="none" lIns="0" tIns="0" rIns="0" bIns="0" rtlCol="0">
            <a:spAutoFit/>
          </a:bodyPr>
          <a:lstStyle/>
          <a:p>
            <a:r>
              <a:rPr sz="1827" spc="13" dirty="0">
                <a:solidFill>
                  <a:srgbClr val="0000FF"/>
                </a:solidFill>
                <a:latin typeface="Arial"/>
                <a:cs typeface="Arial"/>
              </a:rPr>
              <a:t>back to 256 feature maps</a:t>
            </a:r>
            <a:endParaRPr sz="1733">
              <a:latin typeface="Arial"/>
              <a:cs typeface="Arial"/>
            </a:endParaRPr>
          </a:p>
        </p:txBody>
      </p:sp>
      <p:sp>
        <p:nvSpPr>
          <p:cNvPr id="25" name="text 1"/>
          <p:cNvSpPr txBox="1"/>
          <p:nvPr/>
        </p:nvSpPr>
        <p:spPr>
          <a:xfrm>
            <a:off x="5310233" y="2491333"/>
            <a:ext cx="1318374" cy="281167"/>
          </a:xfrm>
          <a:prstGeom prst="rect">
            <a:avLst/>
          </a:prstGeom>
        </p:spPr>
        <p:txBody>
          <a:bodyPr vert="horz" wrap="none" lIns="0" tIns="0" rIns="0" bIns="0" rtlCol="0">
            <a:spAutoFit/>
          </a:bodyPr>
          <a:lstStyle/>
          <a:p>
            <a:r>
              <a:rPr sz="1827" spc="13" dirty="0">
                <a:solidFill>
                  <a:srgbClr val="0000FF"/>
                </a:solidFill>
                <a:latin typeface="Arial"/>
                <a:cs typeface="Arial"/>
              </a:rPr>
              <a:t>(28x28x256)</a:t>
            </a:r>
            <a:endParaRPr sz="1733">
              <a:latin typeface="Arial"/>
              <a:cs typeface="Arial"/>
            </a:endParaRPr>
          </a:p>
        </p:txBody>
      </p:sp>
      <p:pic>
        <p:nvPicPr>
          <p:cNvPr id="3485" name="Imag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45317" y="2783421"/>
            <a:ext cx="12700" cy="246900"/>
          </a:xfrm>
          <a:prstGeom prst="rect">
            <a:avLst/>
          </a:prstGeom>
        </p:spPr>
      </p:pic>
      <p:pic>
        <p:nvPicPr>
          <p:cNvPr id="3486" name="Image"/>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24339" y="2725787"/>
            <a:ext cx="54653" cy="70333"/>
          </a:xfrm>
          <a:prstGeom prst="rect">
            <a:avLst/>
          </a:prstGeom>
        </p:spPr>
      </p:pic>
      <p:pic>
        <p:nvPicPr>
          <p:cNvPr id="3487" name="Image"/>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851467" y="3590122"/>
            <a:ext cx="400" cy="310399"/>
          </a:xfrm>
          <a:prstGeom prst="rect">
            <a:avLst/>
          </a:prstGeom>
        </p:spPr>
      </p:pic>
      <p:pic>
        <p:nvPicPr>
          <p:cNvPr id="3488" name="Image"/>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845117" y="3659971"/>
            <a:ext cx="13001" cy="246899"/>
          </a:xfrm>
          <a:prstGeom prst="rect">
            <a:avLst/>
          </a:prstGeom>
        </p:spPr>
      </p:pic>
      <p:pic>
        <p:nvPicPr>
          <p:cNvPr id="3489" name="Image"/>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824442" y="3602337"/>
            <a:ext cx="54653" cy="70360"/>
          </a:xfrm>
          <a:prstGeom prst="rect">
            <a:avLst/>
          </a:prstGeom>
        </p:spPr>
      </p:pic>
      <p:pic>
        <p:nvPicPr>
          <p:cNvPr id="3490" name="Image"/>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026567" y="1224134"/>
            <a:ext cx="1254799" cy="524799"/>
          </a:xfrm>
          <a:prstGeom prst="rect">
            <a:avLst/>
          </a:prstGeom>
        </p:spPr>
      </p:pic>
      <p:sp>
        <p:nvSpPr>
          <p:cNvPr id="26" name="text 1"/>
          <p:cNvSpPr txBox="1"/>
          <p:nvPr/>
        </p:nvSpPr>
        <p:spPr>
          <a:xfrm>
            <a:off x="8160701" y="1388623"/>
            <a:ext cx="895117" cy="449226"/>
          </a:xfrm>
          <a:prstGeom prst="rect">
            <a:avLst/>
          </a:prstGeom>
        </p:spPr>
        <p:txBody>
          <a:bodyPr vert="horz" wrap="none" lIns="0" tIns="0" rIns="0" bIns="0" rtlCol="0">
            <a:spAutoFit/>
          </a:bodyPr>
          <a:lstStyle/>
          <a:p>
            <a:r>
              <a:rPr sz="1319" spc="13" dirty="0">
                <a:latin typeface="Arial"/>
                <a:cs typeface="Arial"/>
              </a:rPr>
              <a:t>28x28x256 </a:t>
            </a:r>
            <a:endParaRPr sz="1200">
              <a:latin typeface="Arial"/>
              <a:cs typeface="Arial"/>
            </a:endParaRPr>
          </a:p>
          <a:p>
            <a:pPr marL="209147"/>
            <a:r>
              <a:rPr sz="1600" spc="13" dirty="0">
                <a:latin typeface="Arial"/>
                <a:cs typeface="Arial"/>
              </a:rPr>
              <a:t>output</a:t>
            </a:r>
            <a:endParaRPr sz="1600">
              <a:latin typeface="Arial"/>
              <a:cs typeface="Arial"/>
            </a:endParaRPr>
          </a:p>
        </p:txBody>
      </p:sp>
      <p:sp>
        <p:nvSpPr>
          <p:cNvPr id="44" name="Rectangle 4"/>
          <p:cNvSpPr/>
          <p:nvPr/>
        </p:nvSpPr>
        <p:spPr>
          <a:xfrm>
            <a:off x="-3017" y="273316"/>
            <a:ext cx="12192000" cy="1183897"/>
          </a:xfrm>
          <a:prstGeom prst="rect">
            <a:avLst/>
          </a:prstGeom>
          <a:gradFill flip="none" rotWithShape="1">
            <a:gsLst>
              <a:gs pos="100000">
                <a:schemeClr val="bg2"/>
              </a:gs>
              <a:gs pos="50000">
                <a:schemeClr val="accent3">
                  <a:tint val="44500"/>
                  <a:satMod val="160000"/>
                  <a:alpha val="12000"/>
                </a:schemeClr>
              </a:gs>
            </a:gsLst>
            <a:lin ang="108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1"/>
            <a:r>
              <a:rPr lang="en-US" sz="3600" b="1">
                <a:solidFill>
                  <a:schemeClr val="tx1"/>
                </a:solidFill>
                <a:latin typeface="Arial"/>
                <a:cs typeface="Arial"/>
              </a:rPr>
              <a:t>ResNet Architecture</a:t>
            </a:r>
            <a:endParaRPr lang="en-US" sz="3600" b="1" dirty="0">
              <a:solidFill>
                <a:schemeClr val="tx1"/>
              </a:solidFill>
              <a:latin typeface="Arial"/>
              <a:cs typeface="Arial"/>
            </a:endParaRPr>
          </a:p>
        </p:txBody>
      </p:sp>
      <p:graphicFrame>
        <p:nvGraphicFramePr>
          <p:cNvPr id="45" name="דיאגרמה 44"/>
          <p:cNvGraphicFramePr/>
          <p:nvPr>
            <p:extLst>
              <p:ext uri="{D42A27DB-BD31-4B8C-83A1-F6EECF244321}">
                <p14:modId xmlns:p14="http://schemas.microsoft.com/office/powerpoint/2010/main" val="2087224802"/>
              </p:ext>
            </p:extLst>
          </p:nvPr>
        </p:nvGraphicFramePr>
        <p:xfrm>
          <a:off x="333375" y="5603779"/>
          <a:ext cx="11525250" cy="1254221"/>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2722809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Residual Blocks (skip connections)</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16200000">
            <a:off x="3498377" y="-1960791"/>
            <a:ext cx="5195245" cy="11582398"/>
          </a:xfrm>
        </p:spPr>
      </p:pic>
    </p:spTree>
    <p:extLst>
      <p:ext uri="{BB962C8B-B14F-4D97-AF65-F5344CB8AC3E}">
        <p14:creationId xmlns:p14="http://schemas.microsoft.com/office/powerpoint/2010/main" val="1916790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p:nvPr/>
        </p:nvSpPr>
        <p:spPr>
          <a:xfrm>
            <a:off x="0" y="506791"/>
            <a:ext cx="12192000" cy="1183897"/>
          </a:xfrm>
          <a:prstGeom prst="rect">
            <a:avLst/>
          </a:prstGeom>
          <a:gradFill flip="none" rotWithShape="1">
            <a:gsLst>
              <a:gs pos="100000">
                <a:schemeClr val="bg2"/>
              </a:gs>
              <a:gs pos="50000">
                <a:schemeClr val="accent3">
                  <a:tint val="44500"/>
                  <a:satMod val="160000"/>
                  <a:alpha val="12000"/>
                </a:schemeClr>
              </a:gs>
            </a:gsLst>
            <a:lin ang="108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1"/>
            <a:endParaRPr lang="en-US" sz="3600" b="1" dirty="0">
              <a:solidFill>
                <a:schemeClr val="tx1"/>
              </a:solidFill>
              <a:latin typeface="Arial"/>
              <a:cs typeface="Arial"/>
            </a:endParaRPr>
          </a:p>
        </p:txBody>
      </p:sp>
      <p:sp>
        <p:nvSpPr>
          <p:cNvPr id="2" name="Title 1">
            <a:extLst>
              <a:ext uri="{FF2B5EF4-FFF2-40B4-BE49-F238E27FC236}">
                <a16:creationId xmlns="" xmlns:a16="http://schemas.microsoft.com/office/drawing/2014/main" id="{94C7360B-3E87-465D-BD8A-62D25D6334D8}"/>
              </a:ext>
            </a:extLst>
          </p:cNvPr>
          <p:cNvSpPr>
            <a:spLocks noGrp="1"/>
          </p:cNvSpPr>
          <p:nvPr>
            <p:ph type="title"/>
          </p:nvPr>
        </p:nvSpPr>
        <p:spPr/>
        <p:txBody>
          <a:bodyPr/>
          <a:lstStyle/>
          <a:p>
            <a:r>
              <a:rPr lang="en-US" b="1" dirty="0"/>
              <a:t>Deeper Bottleneck Architecture</a:t>
            </a:r>
          </a:p>
        </p:txBody>
      </p:sp>
      <p:pic>
        <p:nvPicPr>
          <p:cNvPr id="4" name="Content Placeholder 3">
            <a:extLst>
              <a:ext uri="{FF2B5EF4-FFF2-40B4-BE49-F238E27FC236}">
                <a16:creationId xmlns="" xmlns:a16="http://schemas.microsoft.com/office/drawing/2014/main" id="{896AFA33-10F1-44C6-8A15-391547F6C752}"/>
              </a:ext>
            </a:extLst>
          </p:cNvPr>
          <p:cNvPicPr>
            <a:picLocks noGrp="1" noChangeAspect="1"/>
          </p:cNvPicPr>
          <p:nvPr>
            <p:ph idx="1"/>
          </p:nvPr>
        </p:nvPicPr>
        <p:blipFill>
          <a:blip r:embed="rId3"/>
          <a:stretch>
            <a:fillRect/>
          </a:stretch>
        </p:blipFill>
        <p:spPr>
          <a:xfrm>
            <a:off x="866775" y="1690688"/>
            <a:ext cx="10487025" cy="4019550"/>
          </a:xfrm>
          <a:prstGeom prst="rect">
            <a:avLst/>
          </a:prstGeom>
        </p:spPr>
      </p:pic>
      <p:graphicFrame>
        <p:nvGraphicFramePr>
          <p:cNvPr id="7" name="דיאגרמה 6"/>
          <p:cNvGraphicFramePr/>
          <p:nvPr>
            <p:extLst>
              <p:ext uri="{D42A27DB-BD31-4B8C-83A1-F6EECF244321}">
                <p14:modId xmlns:p14="http://schemas.microsoft.com/office/powerpoint/2010/main" val="4122753011"/>
              </p:ext>
            </p:extLst>
          </p:nvPr>
        </p:nvGraphicFramePr>
        <p:xfrm>
          <a:off x="333375" y="5603779"/>
          <a:ext cx="11525250" cy="12542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56142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17" y="273316"/>
            <a:ext cx="12192000" cy="1183897"/>
          </a:xfrm>
          <a:prstGeom prst="rect">
            <a:avLst/>
          </a:prstGeom>
          <a:gradFill flip="none" rotWithShape="1">
            <a:gsLst>
              <a:gs pos="100000">
                <a:schemeClr val="bg2"/>
              </a:gs>
              <a:gs pos="50000">
                <a:schemeClr val="accent3">
                  <a:tint val="44500"/>
                  <a:satMod val="160000"/>
                  <a:alpha val="12000"/>
                </a:schemeClr>
              </a:gs>
            </a:gsLst>
            <a:lin ang="108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1"/>
            <a:endParaRPr lang="en-US" sz="3600" b="1" dirty="0">
              <a:solidFill>
                <a:schemeClr val="tx1"/>
              </a:solidFill>
              <a:latin typeface="Arial"/>
              <a:cs typeface="Arial"/>
            </a:endParaRPr>
          </a:p>
        </p:txBody>
      </p:sp>
      <p:sp>
        <p:nvSpPr>
          <p:cNvPr id="2" name="Title 1">
            <a:extLst>
              <a:ext uri="{FF2B5EF4-FFF2-40B4-BE49-F238E27FC236}">
                <a16:creationId xmlns="" xmlns:a16="http://schemas.microsoft.com/office/drawing/2014/main" id="{9B58B372-D579-4AEA-87B7-A53EFF5035F2}"/>
              </a:ext>
            </a:extLst>
          </p:cNvPr>
          <p:cNvSpPr>
            <a:spLocks noGrp="1"/>
          </p:cNvSpPr>
          <p:nvPr>
            <p:ph type="title"/>
          </p:nvPr>
        </p:nvSpPr>
        <p:spPr/>
        <p:txBody>
          <a:bodyPr/>
          <a:lstStyle/>
          <a:p>
            <a:r>
              <a:rPr lang="en-US" b="1" dirty="0"/>
              <a:t>Deeper Bottleneck Architecture (Cont.)</a:t>
            </a:r>
            <a:endParaRPr lang="en-US" dirty="0"/>
          </a:p>
        </p:txBody>
      </p:sp>
      <p:sp>
        <p:nvSpPr>
          <p:cNvPr id="3" name="Content Placeholder 2">
            <a:extLst>
              <a:ext uri="{FF2B5EF4-FFF2-40B4-BE49-F238E27FC236}">
                <a16:creationId xmlns="" xmlns:a16="http://schemas.microsoft.com/office/drawing/2014/main" id="{9AB7C542-0987-4EEE-B0CE-FB73EAC89336}"/>
              </a:ext>
            </a:extLst>
          </p:cNvPr>
          <p:cNvSpPr>
            <a:spLocks noGrp="1"/>
          </p:cNvSpPr>
          <p:nvPr>
            <p:ph idx="1"/>
          </p:nvPr>
        </p:nvSpPr>
        <p:spPr/>
        <p:txBody>
          <a:bodyPr/>
          <a:lstStyle/>
          <a:p>
            <a:r>
              <a:rPr lang="en-US" dirty="0"/>
              <a:t>Addresses high training time of very deep networks.</a:t>
            </a:r>
          </a:p>
          <a:p>
            <a:r>
              <a:rPr lang="en-US" dirty="0"/>
              <a:t>Keeps the time complexity same as the two layered </a:t>
            </a:r>
            <a:r>
              <a:rPr lang="en-US" dirty="0" smtClean="0"/>
              <a:t>convolution</a:t>
            </a:r>
          </a:p>
          <a:p>
            <a:r>
              <a:rPr lang="en-US" dirty="0" smtClean="0"/>
              <a:t>Allows </a:t>
            </a:r>
            <a:r>
              <a:rPr lang="en-US" dirty="0"/>
              <a:t>us to increase the number of layers </a:t>
            </a:r>
            <a:endParaRPr lang="en-US" dirty="0" smtClean="0"/>
          </a:p>
          <a:p>
            <a:r>
              <a:rPr lang="en-US" dirty="0" smtClean="0"/>
              <a:t>allows </a:t>
            </a:r>
            <a:r>
              <a:rPr lang="en-US" dirty="0"/>
              <a:t>the model to converge much faster.</a:t>
            </a:r>
          </a:p>
          <a:p>
            <a:r>
              <a:rPr lang="en-US" dirty="0"/>
              <a:t>152-layer </a:t>
            </a:r>
            <a:r>
              <a:rPr lang="en-US" dirty="0" err="1"/>
              <a:t>ResNet</a:t>
            </a:r>
            <a:r>
              <a:rPr lang="en-US" dirty="0"/>
              <a:t> has 11.3 billion FLOPS while VGG-16/19 nets has 15.3/19.6 billion FLOPS.</a:t>
            </a:r>
          </a:p>
        </p:txBody>
      </p:sp>
      <p:graphicFrame>
        <p:nvGraphicFramePr>
          <p:cNvPr id="6" name="דיאגרמה 5"/>
          <p:cNvGraphicFramePr/>
          <p:nvPr>
            <p:extLst>
              <p:ext uri="{D42A27DB-BD31-4B8C-83A1-F6EECF244321}">
                <p14:modId xmlns:p14="http://schemas.microsoft.com/office/powerpoint/2010/main" val="640909120"/>
              </p:ext>
            </p:extLst>
          </p:nvPr>
        </p:nvGraphicFramePr>
        <p:xfrm>
          <a:off x="333375" y="5660929"/>
          <a:ext cx="11525250" cy="1254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2646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p:nvPr/>
        </p:nvSpPr>
        <p:spPr>
          <a:xfrm>
            <a:off x="-3017" y="273316"/>
            <a:ext cx="12192000" cy="1183897"/>
          </a:xfrm>
          <a:prstGeom prst="rect">
            <a:avLst/>
          </a:prstGeom>
          <a:gradFill flip="none" rotWithShape="1">
            <a:gsLst>
              <a:gs pos="100000">
                <a:schemeClr val="bg2"/>
              </a:gs>
              <a:gs pos="50000">
                <a:schemeClr val="accent3">
                  <a:tint val="44500"/>
                  <a:satMod val="160000"/>
                  <a:alpha val="12000"/>
                </a:schemeClr>
              </a:gs>
            </a:gsLst>
            <a:lin ang="108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1"/>
            <a:endParaRPr lang="en-US" sz="3600" b="1" dirty="0">
              <a:solidFill>
                <a:schemeClr val="tx1"/>
              </a:solidFill>
              <a:latin typeface="Arial"/>
              <a:cs typeface="Arial"/>
            </a:endParaRPr>
          </a:p>
        </p:txBody>
      </p:sp>
      <p:sp>
        <p:nvSpPr>
          <p:cNvPr id="2" name="Title 1"/>
          <p:cNvSpPr>
            <a:spLocks noGrp="1"/>
          </p:cNvSpPr>
          <p:nvPr>
            <p:ph type="title"/>
          </p:nvPr>
        </p:nvSpPr>
        <p:spPr/>
        <p:txBody>
          <a:bodyPr/>
          <a:lstStyle/>
          <a:p>
            <a:pPr algn="ctr"/>
            <a:r>
              <a:rPr lang="en-US" b="1" dirty="0"/>
              <a:t>Why Do </a:t>
            </a:r>
            <a:r>
              <a:rPr lang="en-US" b="1" dirty="0" err="1"/>
              <a:t>ResNets</a:t>
            </a:r>
            <a:r>
              <a:rPr lang="en-US" b="1" dirty="0"/>
              <a:t> Work Well?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5"/>
                <a:ext cx="10951464" cy="4351338"/>
              </a:xfrm>
            </p:spPr>
            <p:txBody>
              <a:bodyPr/>
              <a:lstStyle/>
              <a:p>
                <a:r>
                  <a:rPr lang="en-US" dirty="0"/>
                  <a:t>Having a “regular” network that is very deep might actually hurt performance because of the vanishing and exploding gradients</a:t>
                </a:r>
              </a:p>
              <a:p>
                <a:r>
                  <a:rPr lang="en-US" dirty="0"/>
                  <a:t>In most cases, </a:t>
                </a:r>
                <a:r>
                  <a:rPr lang="en-US" dirty="0" err="1"/>
                  <a:t>ResNets</a:t>
                </a:r>
                <a:r>
                  <a:rPr lang="en-US" dirty="0"/>
                  <a:t> will simply stop improving rather then decrease in performance</a:t>
                </a:r>
              </a:p>
              <a:p>
                <a14:m>
                  <m:oMath xmlns:m="http://schemas.openxmlformats.org/officeDocument/2006/math">
                    <m:sSup>
                      <m:sSupPr>
                        <m:ctrlPr>
                          <a:rPr lang="en-US" i="1" smtClean="0">
                            <a:latin typeface="Cambria Math"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m:t>
                        </m:r>
                        <m:r>
                          <a:rPr lang="en-US" b="0" i="1" smtClean="0">
                            <a:latin typeface="Cambria Math" panose="02040503050406030204" pitchFamily="18" charset="0"/>
                          </a:rPr>
                          <m:t>𝑙</m:t>
                        </m:r>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charset="0"/>
                          </a:rPr>
                        </m:ctrlPr>
                      </m:dPr>
                      <m:e>
                        <m:sSup>
                          <m:sSupPr>
                            <m:ctrlPr>
                              <a:rPr lang="en-US" b="0" i="1" smtClean="0">
                                <a:latin typeface="Cambria Math" charset="0"/>
                              </a:rPr>
                            </m:ctrlPr>
                          </m:sSupPr>
                          <m:e>
                            <m:r>
                              <a:rPr lang="en-US" b="0" i="1" smtClean="0">
                                <a:latin typeface="Cambria Math" panose="02040503050406030204" pitchFamily="18" charset="0"/>
                              </a:rPr>
                              <m:t>𝑧</m:t>
                            </m:r>
                          </m:e>
                          <m:sup>
                            <m:d>
                              <m:dPr>
                                <m:begChr m:val="["/>
                                <m:endChr m:val="]"/>
                                <m:ctrlPr>
                                  <a:rPr lang="en-US" b="0" i="1" smtClean="0">
                                    <a:latin typeface="Cambria Math" charset="0"/>
                                  </a:rPr>
                                </m:ctrlPr>
                              </m:dPr>
                              <m:e>
                                <m:r>
                                  <a:rPr lang="en-US" b="0" i="1" smtClean="0">
                                    <a:latin typeface="Cambria Math" panose="02040503050406030204" pitchFamily="18" charset="0"/>
                                  </a:rPr>
                                  <m:t>𝑙</m:t>
                                </m:r>
                                <m:r>
                                  <a:rPr lang="en-US" b="0" i="1" smtClean="0">
                                    <a:latin typeface="Cambria Math" panose="02040503050406030204" pitchFamily="18" charset="0"/>
                                  </a:rPr>
                                  <m:t>+2</m:t>
                                </m:r>
                              </m:e>
                            </m:d>
                          </m:sup>
                        </m:sSup>
                        <m:r>
                          <a:rPr lang="en-US" b="0" i="1" smtClean="0">
                            <a:latin typeface="Cambria Math" panose="02040503050406030204" pitchFamily="18" charset="0"/>
                          </a:rPr>
                          <m:t>+</m:t>
                        </m:r>
                        <m:sSup>
                          <m:sSupPr>
                            <m:ctrlPr>
                              <a:rPr lang="en-US" b="0" i="1" smtClean="0">
                                <a:latin typeface="Cambria Math" charset="0"/>
                              </a:rPr>
                            </m:ctrlPr>
                          </m:sSupPr>
                          <m:e>
                            <m:r>
                              <a:rPr lang="en-US" b="0" i="1" smtClean="0">
                                <a:latin typeface="Cambria Math" panose="02040503050406030204" pitchFamily="18" charset="0"/>
                              </a:rPr>
                              <m:t>𝑎</m:t>
                            </m:r>
                          </m:e>
                          <m:sup>
                            <m:d>
                              <m:dPr>
                                <m:begChr m:val="["/>
                                <m:endChr m:val="]"/>
                                <m:ctrlPr>
                                  <a:rPr lang="en-US" b="0" i="1" smtClean="0">
                                    <a:latin typeface="Cambria Math" charset="0"/>
                                  </a:rPr>
                                </m:ctrlPr>
                              </m:dPr>
                              <m:e>
                                <m:r>
                                  <a:rPr lang="en-US" b="0" i="1" smtClean="0">
                                    <a:latin typeface="Cambria Math" panose="02040503050406030204" pitchFamily="18" charset="0"/>
                                  </a:rPr>
                                  <m:t>𝑙</m:t>
                                </m:r>
                              </m:e>
                            </m:d>
                          </m:sup>
                        </m:sSup>
                      </m:e>
                    </m:d>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sSup>
                      <m:sSupPr>
                        <m:ctrlPr>
                          <a:rPr lang="en-US" b="0" i="1" smtClean="0">
                            <a:latin typeface="Cambria Math" charset="0"/>
                          </a:rPr>
                        </m:ctrlPr>
                      </m:sSupPr>
                      <m:e>
                        <m:r>
                          <a:rPr lang="en-US" b="0" i="1" smtClean="0">
                            <a:latin typeface="Cambria Math" panose="02040503050406030204" pitchFamily="18" charset="0"/>
                          </a:rPr>
                          <m:t>𝑤</m:t>
                        </m:r>
                      </m:e>
                      <m:sup>
                        <m:d>
                          <m:dPr>
                            <m:begChr m:val="["/>
                            <m:endChr m:val="]"/>
                            <m:ctrlPr>
                              <a:rPr lang="en-US" b="0" i="1" smtClean="0">
                                <a:latin typeface="Cambria Math" charset="0"/>
                              </a:rPr>
                            </m:ctrlPr>
                          </m:dPr>
                          <m:e>
                            <m:r>
                              <a:rPr lang="en-US" b="0" i="1" smtClean="0">
                                <a:latin typeface="Cambria Math" panose="02040503050406030204" pitchFamily="18" charset="0"/>
                              </a:rPr>
                              <m:t>𝑙</m:t>
                            </m:r>
                            <m:r>
                              <a:rPr lang="en-US" b="0" i="1" smtClean="0">
                                <a:latin typeface="Cambria Math" panose="02040503050406030204" pitchFamily="18" charset="0"/>
                              </a:rPr>
                              <m:t>+1</m:t>
                            </m:r>
                          </m:e>
                        </m:d>
                      </m:sup>
                    </m:sSup>
                    <m:sSup>
                      <m:sSupPr>
                        <m:ctrlPr>
                          <a:rPr lang="en-US" b="0" i="1" smtClean="0">
                            <a:latin typeface="Cambria Math" charset="0"/>
                          </a:rPr>
                        </m:ctrlPr>
                      </m:sSupPr>
                      <m:e>
                        <m:r>
                          <a:rPr lang="en-US" b="0" i="1" smtClean="0">
                            <a:latin typeface="Cambria Math" panose="02040503050406030204" pitchFamily="18" charset="0"/>
                          </a:rPr>
                          <m:t>𝑎</m:t>
                        </m:r>
                      </m:e>
                      <m:sup>
                        <m:d>
                          <m:dPr>
                            <m:begChr m:val="["/>
                            <m:endChr m:val="]"/>
                            <m:ctrlPr>
                              <a:rPr lang="en-US" b="0" i="1" smtClean="0">
                                <a:latin typeface="Cambria Math" charset="0"/>
                              </a:rPr>
                            </m:ctrlPr>
                          </m:dPr>
                          <m:e>
                            <m:r>
                              <a:rPr lang="en-US" b="0" i="1" smtClean="0">
                                <a:latin typeface="Cambria Math" panose="02040503050406030204" pitchFamily="18" charset="0"/>
                              </a:rPr>
                              <m:t>𝑙</m:t>
                            </m:r>
                            <m:r>
                              <a:rPr lang="en-US" b="0" i="1" smtClean="0">
                                <a:latin typeface="Cambria Math" panose="02040503050406030204" pitchFamily="18" charset="0"/>
                              </a:rPr>
                              <m:t>+1</m:t>
                            </m:r>
                          </m:e>
                        </m:d>
                      </m:sup>
                    </m:sSup>
                    <m:r>
                      <a:rPr lang="en-US" b="0" i="1" smtClean="0">
                        <a:latin typeface="Cambria Math" panose="02040503050406030204" pitchFamily="18" charset="0"/>
                      </a:rPr>
                      <m:t>+</m:t>
                    </m:r>
                    <m:sSup>
                      <m:sSupPr>
                        <m:ctrlPr>
                          <a:rPr lang="en-US" b="0" i="1" smtClean="0">
                            <a:latin typeface="Cambria Math" charset="0"/>
                          </a:rPr>
                        </m:ctrlPr>
                      </m:sSupPr>
                      <m:e>
                        <m:r>
                          <a:rPr lang="en-US" b="0" i="1" smtClean="0">
                            <a:latin typeface="Cambria Math" panose="02040503050406030204" pitchFamily="18" charset="0"/>
                          </a:rPr>
                          <m:t>𝑏</m:t>
                        </m:r>
                      </m:e>
                      <m:sup>
                        <m:d>
                          <m:dPr>
                            <m:begChr m:val="["/>
                            <m:endChr m:val="]"/>
                            <m:ctrlPr>
                              <a:rPr lang="en-US" b="0" i="1" smtClean="0">
                                <a:latin typeface="Cambria Math" charset="0"/>
                              </a:rPr>
                            </m:ctrlPr>
                          </m:dPr>
                          <m:e>
                            <m:r>
                              <a:rPr lang="en-US" b="0" i="1" smtClean="0">
                                <a:latin typeface="Cambria Math" panose="02040503050406030204" pitchFamily="18" charset="0"/>
                              </a:rPr>
                              <m:t>𝑙</m:t>
                            </m:r>
                          </m:e>
                        </m:d>
                      </m:sup>
                    </m:sSup>
                    <m:r>
                      <a:rPr lang="en-US" b="0" i="1" smtClean="0">
                        <a:latin typeface="Cambria Math" panose="02040503050406030204" pitchFamily="18" charset="0"/>
                      </a:rPr>
                      <m:t>+</m:t>
                    </m:r>
                    <m:sSup>
                      <m:sSupPr>
                        <m:ctrlPr>
                          <a:rPr lang="en-US" b="0" i="1" smtClean="0">
                            <a:latin typeface="Cambria Math"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m:t>
                        </m:r>
                        <m:r>
                          <a:rPr lang="en-US" b="0" i="1" smtClean="0">
                            <a:latin typeface="Cambria Math" panose="02040503050406030204" pitchFamily="18" charset="0"/>
                          </a:rPr>
                          <m:t>𝑙</m:t>
                        </m:r>
                        <m:r>
                          <a:rPr lang="en-US" b="0" i="1" smtClean="0">
                            <a:latin typeface="Cambria Math" panose="02040503050406030204" pitchFamily="18" charset="0"/>
                          </a:rPr>
                          <m:t>]</m:t>
                        </m:r>
                      </m:sup>
                    </m:sSup>
                    <m:r>
                      <a:rPr lang="en-US" b="0" i="1" smtClean="0">
                        <a:latin typeface="Cambria Math" panose="02040503050406030204" pitchFamily="18" charset="0"/>
                      </a:rPr>
                      <m:t>)</m:t>
                    </m:r>
                  </m:oMath>
                </a14:m>
                <a:endParaRPr lang="en-US" dirty="0"/>
              </a:p>
              <a:p>
                <a:r>
                  <a:rPr lang="en-US" dirty="0"/>
                  <a:t>If the layer is not “useful”, L2 regularization will bring it’s parameters very close to zero, resulting in</a:t>
                </a:r>
                <a14:m>
                  <m:oMath xmlns:m="http://schemas.openxmlformats.org/officeDocument/2006/math">
                    <m:sSup>
                      <m:sSupPr>
                        <m:ctrlPr>
                          <a:rPr lang="en-US" i="1" smtClean="0">
                            <a:latin typeface="Cambria Math" charset="0"/>
                          </a:rPr>
                        </m:ctrlPr>
                      </m:sSupPr>
                      <m:e>
                        <m:r>
                          <a:rPr lang="en-US" b="0" i="1" smtClean="0">
                            <a:latin typeface="Cambria Math" panose="02040503050406030204" pitchFamily="18" charset="0"/>
                          </a:rPr>
                          <m:t> </m:t>
                        </m:r>
                        <m:r>
                          <a:rPr lang="en-US" b="0" i="1" smtClean="0">
                            <a:latin typeface="Cambria Math" panose="02040503050406030204" pitchFamily="18" charset="0"/>
                          </a:rPr>
                          <m:t>𝑎</m:t>
                        </m:r>
                      </m:e>
                      <m:sup>
                        <m:r>
                          <a:rPr lang="en-US" b="0" i="1" smtClean="0">
                            <a:latin typeface="Cambria Math" panose="02040503050406030204" pitchFamily="18" charset="0"/>
                          </a:rPr>
                          <m:t>[</m:t>
                        </m:r>
                        <m:r>
                          <a:rPr lang="en-US" b="0" i="1" smtClean="0">
                            <a:latin typeface="Cambria Math" panose="02040503050406030204" pitchFamily="18" charset="0"/>
                          </a:rPr>
                          <m:t>𝑙</m:t>
                        </m:r>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charset="0"/>
                          </a:rPr>
                        </m:ctrlPr>
                      </m:dPr>
                      <m:e>
                        <m:sSup>
                          <m:sSupPr>
                            <m:ctrlPr>
                              <a:rPr lang="en-US" b="0" i="1" smtClean="0">
                                <a:latin typeface="Cambria Math"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m:t>
                            </m:r>
                            <m:r>
                              <a:rPr lang="en-US" b="0" i="1" smtClean="0">
                                <a:latin typeface="Cambria Math" panose="02040503050406030204" pitchFamily="18" charset="0"/>
                              </a:rPr>
                              <m:t>𝑙</m:t>
                            </m:r>
                            <m:r>
                              <a:rPr lang="en-US" b="0" i="1" smtClean="0">
                                <a:latin typeface="Cambria Math" panose="02040503050406030204" pitchFamily="18" charset="0"/>
                              </a:rPr>
                              <m:t>]</m:t>
                            </m:r>
                          </m:sup>
                        </m:sSup>
                      </m:e>
                    </m:d>
                    <m:r>
                      <a:rPr lang="en-US" b="0" i="1" smtClean="0">
                        <a:latin typeface="Cambria Math" panose="02040503050406030204" pitchFamily="18" charset="0"/>
                      </a:rPr>
                      <m:t>=</m:t>
                    </m:r>
                    <m:sSup>
                      <m:sSupPr>
                        <m:ctrlPr>
                          <a:rPr lang="en-US" b="0" i="1" smtClean="0">
                            <a:latin typeface="Cambria Math"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m:t>
                        </m:r>
                        <m:r>
                          <a:rPr lang="en-US" b="0" i="1" smtClean="0">
                            <a:latin typeface="Cambria Math" panose="02040503050406030204" pitchFamily="18" charset="0"/>
                          </a:rPr>
                          <m:t>𝑙</m:t>
                        </m:r>
                        <m:r>
                          <a:rPr lang="en-US" b="0" i="1" smtClean="0">
                            <a:latin typeface="Cambria Math" panose="02040503050406030204" pitchFamily="18" charset="0"/>
                          </a:rPr>
                          <m:t>]</m:t>
                        </m:r>
                      </m:sup>
                    </m:sSup>
                  </m:oMath>
                </a14:m>
                <a:r>
                  <a:rPr lang="en-US" dirty="0"/>
                  <a:t> (when using ReLU)</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5"/>
                <a:ext cx="10951464" cy="4351338"/>
              </a:xfrm>
              <a:blipFill>
                <a:blip r:embed="rId3"/>
                <a:stretch>
                  <a:fillRect l="-1002" t="-2241" r="-1893"/>
                </a:stretch>
              </a:blipFill>
            </p:spPr>
            <p:txBody>
              <a:bodyPr/>
              <a:lstStyle/>
              <a:p>
                <a:r>
                  <a:rPr lang="he-IL">
                    <a:noFill/>
                  </a:rPr>
                  <a:t> </a:t>
                </a:r>
              </a:p>
            </p:txBody>
          </p:sp>
        </mc:Fallback>
      </mc:AlternateContent>
      <p:graphicFrame>
        <p:nvGraphicFramePr>
          <p:cNvPr id="6" name="דיאגרמה 5"/>
          <p:cNvGraphicFramePr/>
          <p:nvPr>
            <p:extLst>
              <p:ext uri="{D42A27DB-BD31-4B8C-83A1-F6EECF244321}">
                <p14:modId xmlns:p14="http://schemas.microsoft.com/office/powerpoint/2010/main" val="656022799"/>
              </p:ext>
            </p:extLst>
          </p:nvPr>
        </p:nvGraphicFramePr>
        <p:xfrm>
          <a:off x="333375" y="5660929"/>
          <a:ext cx="11525250" cy="12542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18583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p:nvPr/>
        </p:nvSpPr>
        <p:spPr>
          <a:xfrm>
            <a:off x="-3017" y="273316"/>
            <a:ext cx="12192000" cy="1183897"/>
          </a:xfrm>
          <a:prstGeom prst="rect">
            <a:avLst/>
          </a:prstGeom>
          <a:gradFill flip="none" rotWithShape="1">
            <a:gsLst>
              <a:gs pos="100000">
                <a:schemeClr val="bg2"/>
              </a:gs>
              <a:gs pos="50000">
                <a:schemeClr val="accent3">
                  <a:tint val="44500"/>
                  <a:satMod val="160000"/>
                  <a:alpha val="12000"/>
                </a:schemeClr>
              </a:gs>
            </a:gsLst>
            <a:lin ang="108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1"/>
            <a:endParaRPr lang="en-US" sz="3600" b="1" dirty="0">
              <a:solidFill>
                <a:schemeClr val="tx1"/>
              </a:solidFill>
              <a:latin typeface="Arial"/>
              <a:cs typeface="Arial"/>
            </a:endParaRPr>
          </a:p>
        </p:txBody>
      </p:sp>
      <p:sp>
        <p:nvSpPr>
          <p:cNvPr id="2" name="Title 1"/>
          <p:cNvSpPr>
            <a:spLocks noGrp="1"/>
          </p:cNvSpPr>
          <p:nvPr>
            <p:ph type="title"/>
          </p:nvPr>
        </p:nvSpPr>
        <p:spPr/>
        <p:txBody>
          <a:bodyPr/>
          <a:lstStyle/>
          <a:p>
            <a:pPr algn="ctr"/>
            <a:r>
              <a:rPr lang="en-US" b="1" dirty="0"/>
              <a:t>Why Do </a:t>
            </a:r>
            <a:r>
              <a:rPr lang="en-US" b="1" dirty="0" err="1"/>
              <a:t>ResNets</a:t>
            </a:r>
            <a:r>
              <a:rPr lang="en-US" b="1" dirty="0"/>
              <a:t> Work Well? (</a:t>
            </a:r>
            <a:r>
              <a:rPr lang="en-US" b="1" dirty="0" err="1"/>
              <a:t>Cont</a:t>
            </a:r>
            <a:r>
              <a:rPr lang="en-US" b="1" dirty="0"/>
              <a:t>)</a:t>
            </a:r>
          </a:p>
        </p:txBody>
      </p:sp>
      <p:sp>
        <p:nvSpPr>
          <p:cNvPr id="3" name="Content Placeholder 2"/>
          <p:cNvSpPr>
            <a:spLocks noGrp="1"/>
          </p:cNvSpPr>
          <p:nvPr>
            <p:ph idx="1"/>
          </p:nvPr>
        </p:nvSpPr>
        <p:spPr>
          <a:xfrm>
            <a:off x="838200" y="1825625"/>
            <a:ext cx="10951464" cy="4351338"/>
          </a:xfrm>
        </p:spPr>
        <p:txBody>
          <a:bodyPr/>
          <a:lstStyle/>
          <a:p>
            <a:r>
              <a:rPr lang="en-US" dirty="0"/>
              <a:t>In theory </a:t>
            </a:r>
            <a:r>
              <a:rPr lang="en-US" dirty="0" err="1"/>
              <a:t>ResNet</a:t>
            </a:r>
            <a:r>
              <a:rPr lang="en-US" dirty="0"/>
              <a:t> is still identical to plain networks, but in practice due to the above the convergence is much faster.</a:t>
            </a:r>
          </a:p>
          <a:p>
            <a:r>
              <a:rPr lang="en-US" dirty="0"/>
              <a:t>No additional training parameters introduced.</a:t>
            </a:r>
          </a:p>
          <a:p>
            <a:r>
              <a:rPr lang="en-US" dirty="0"/>
              <a:t>No addition complexity introduced.</a:t>
            </a:r>
          </a:p>
          <a:p>
            <a:endParaRPr lang="en-US" dirty="0"/>
          </a:p>
        </p:txBody>
      </p:sp>
      <p:graphicFrame>
        <p:nvGraphicFramePr>
          <p:cNvPr id="5" name="דיאגרמה 4"/>
          <p:cNvGraphicFramePr/>
          <p:nvPr>
            <p:extLst>
              <p:ext uri="{D42A27DB-BD31-4B8C-83A1-F6EECF244321}">
                <p14:modId xmlns:p14="http://schemas.microsoft.com/office/powerpoint/2010/main" val="656022799"/>
              </p:ext>
            </p:extLst>
          </p:nvPr>
        </p:nvGraphicFramePr>
        <p:xfrm>
          <a:off x="333375" y="5660929"/>
          <a:ext cx="11525250" cy="1254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9725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p:nvPr/>
        </p:nvSpPr>
        <p:spPr>
          <a:xfrm>
            <a:off x="-3017" y="273316"/>
            <a:ext cx="12192000" cy="1183897"/>
          </a:xfrm>
          <a:prstGeom prst="rect">
            <a:avLst/>
          </a:prstGeom>
          <a:gradFill flip="none" rotWithShape="1">
            <a:gsLst>
              <a:gs pos="100000">
                <a:schemeClr val="bg2"/>
              </a:gs>
              <a:gs pos="50000">
                <a:schemeClr val="accent3">
                  <a:tint val="44500"/>
                  <a:satMod val="160000"/>
                  <a:alpha val="12000"/>
                </a:schemeClr>
              </a:gs>
            </a:gsLst>
            <a:lin ang="108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1"/>
            <a:endParaRPr lang="en-US" sz="3600" b="1" dirty="0">
              <a:solidFill>
                <a:schemeClr val="tx1"/>
              </a:solidFill>
              <a:latin typeface="Arial"/>
              <a:cs typeface="Arial"/>
            </a:endParaRPr>
          </a:p>
        </p:txBody>
      </p:sp>
      <p:sp>
        <p:nvSpPr>
          <p:cNvPr id="2" name="Title 1">
            <a:extLst>
              <a:ext uri="{FF2B5EF4-FFF2-40B4-BE49-F238E27FC236}">
                <a16:creationId xmlns="" xmlns:a16="http://schemas.microsoft.com/office/drawing/2014/main" id="{53CC9CCB-0A3D-4136-B855-6835194F1F51}"/>
              </a:ext>
            </a:extLst>
          </p:cNvPr>
          <p:cNvSpPr>
            <a:spLocks noGrp="1"/>
          </p:cNvSpPr>
          <p:nvPr>
            <p:ph type="title"/>
          </p:nvPr>
        </p:nvSpPr>
        <p:spPr/>
        <p:txBody>
          <a:bodyPr/>
          <a:lstStyle/>
          <a:p>
            <a:r>
              <a:rPr lang="en-US" spc="13" dirty="0">
                <a:latin typeface="Arial"/>
                <a:cs typeface="Arial"/>
              </a:rPr>
              <a:t>Training </a:t>
            </a:r>
            <a:r>
              <a:rPr lang="en-US" spc="13" dirty="0" err="1">
                <a:latin typeface="Arial"/>
                <a:cs typeface="Arial"/>
              </a:rPr>
              <a:t>ResNet</a:t>
            </a:r>
            <a:r>
              <a:rPr lang="en-US" spc="13" dirty="0">
                <a:latin typeface="Arial"/>
                <a:cs typeface="Arial"/>
              </a:rPr>
              <a:t> in practice</a:t>
            </a:r>
            <a:endParaRPr lang="en-US" dirty="0"/>
          </a:p>
        </p:txBody>
      </p:sp>
      <p:sp>
        <p:nvSpPr>
          <p:cNvPr id="3" name="Content Placeholder 2">
            <a:extLst>
              <a:ext uri="{FF2B5EF4-FFF2-40B4-BE49-F238E27FC236}">
                <a16:creationId xmlns="" xmlns:a16="http://schemas.microsoft.com/office/drawing/2014/main" id="{929CE3F9-A7B2-47FE-AA23-992D9E2B021F}"/>
              </a:ext>
            </a:extLst>
          </p:cNvPr>
          <p:cNvSpPr>
            <a:spLocks noGrp="1"/>
          </p:cNvSpPr>
          <p:nvPr>
            <p:ph idx="1"/>
          </p:nvPr>
        </p:nvSpPr>
        <p:spPr/>
        <p:txBody>
          <a:bodyPr/>
          <a:lstStyle/>
          <a:p>
            <a:r>
              <a:rPr lang="en-US" spc="13" dirty="0">
                <a:latin typeface="Arial"/>
                <a:cs typeface="Arial"/>
              </a:rPr>
              <a:t>Batch Normalization after every CONV layer.</a:t>
            </a:r>
            <a:endParaRPr lang="en-US" dirty="0">
              <a:latin typeface="Arial"/>
              <a:cs typeface="Arial"/>
            </a:endParaRPr>
          </a:p>
          <a:p>
            <a:r>
              <a:rPr lang="en-US" spc="13" dirty="0">
                <a:latin typeface="Arial"/>
                <a:cs typeface="Arial"/>
              </a:rPr>
              <a:t>Xavier/2 initialization from He et al.</a:t>
            </a:r>
            <a:endParaRPr lang="en-US" dirty="0">
              <a:latin typeface="Arial"/>
              <a:cs typeface="Arial"/>
            </a:endParaRPr>
          </a:p>
          <a:p>
            <a:r>
              <a:rPr lang="en-US" spc="13" dirty="0">
                <a:latin typeface="Arial"/>
                <a:cs typeface="Arial"/>
              </a:rPr>
              <a:t>SGD + Momentum (0.9)</a:t>
            </a:r>
            <a:endParaRPr lang="en-US" dirty="0">
              <a:latin typeface="Arial"/>
              <a:cs typeface="Arial"/>
            </a:endParaRPr>
          </a:p>
          <a:p>
            <a:r>
              <a:rPr lang="en-US" spc="13" dirty="0">
                <a:latin typeface="Arial"/>
                <a:cs typeface="Arial"/>
              </a:rPr>
              <a:t>Learning rate: 0.1, divided by 10 when validation error plateaus.</a:t>
            </a:r>
            <a:endParaRPr lang="en-US" dirty="0">
              <a:latin typeface="Arial"/>
              <a:cs typeface="Arial"/>
            </a:endParaRPr>
          </a:p>
          <a:p>
            <a:r>
              <a:rPr lang="en-US" spc="13" dirty="0">
                <a:latin typeface="Arial"/>
                <a:cs typeface="Arial"/>
              </a:rPr>
              <a:t>Mini-batch size 256.</a:t>
            </a:r>
            <a:endParaRPr lang="en-US" dirty="0">
              <a:latin typeface="Arial"/>
              <a:cs typeface="Arial"/>
            </a:endParaRPr>
          </a:p>
          <a:p>
            <a:r>
              <a:rPr lang="en-US" spc="13" dirty="0">
                <a:latin typeface="Arial"/>
                <a:cs typeface="Arial"/>
              </a:rPr>
              <a:t>Weight decay of 1e-5.</a:t>
            </a:r>
            <a:endParaRPr lang="en-US" dirty="0">
              <a:latin typeface="Arial"/>
              <a:cs typeface="Arial"/>
            </a:endParaRPr>
          </a:p>
          <a:p>
            <a:r>
              <a:rPr lang="en-US" spc="13" dirty="0">
                <a:latin typeface="Arial"/>
                <a:cs typeface="Arial"/>
              </a:rPr>
              <a:t>No dropout used.</a:t>
            </a:r>
            <a:endParaRPr lang="en-US" dirty="0">
              <a:latin typeface="Arial"/>
              <a:cs typeface="Arial"/>
            </a:endParaRPr>
          </a:p>
        </p:txBody>
      </p:sp>
      <p:graphicFrame>
        <p:nvGraphicFramePr>
          <p:cNvPr id="5" name="דיאגרמה 4"/>
          <p:cNvGraphicFramePr/>
          <p:nvPr>
            <p:extLst>
              <p:ext uri="{D42A27DB-BD31-4B8C-83A1-F6EECF244321}">
                <p14:modId xmlns:p14="http://schemas.microsoft.com/office/powerpoint/2010/main" val="656022799"/>
              </p:ext>
            </p:extLst>
          </p:nvPr>
        </p:nvGraphicFramePr>
        <p:xfrm>
          <a:off x="333375" y="5660929"/>
          <a:ext cx="11525250" cy="12542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0272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p:nvPr/>
        </p:nvSpPr>
        <p:spPr>
          <a:xfrm>
            <a:off x="-3017" y="273316"/>
            <a:ext cx="12192000" cy="1183897"/>
          </a:xfrm>
          <a:prstGeom prst="rect">
            <a:avLst/>
          </a:prstGeom>
          <a:gradFill flip="none" rotWithShape="1">
            <a:gsLst>
              <a:gs pos="100000">
                <a:schemeClr val="bg2"/>
              </a:gs>
              <a:gs pos="50000">
                <a:schemeClr val="accent3">
                  <a:tint val="44500"/>
                  <a:satMod val="160000"/>
                  <a:alpha val="12000"/>
                </a:schemeClr>
              </a:gs>
            </a:gsLst>
            <a:lin ang="108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1"/>
            <a:endParaRPr lang="en-US" sz="3600" b="1" dirty="0">
              <a:solidFill>
                <a:schemeClr val="tx1"/>
              </a:solidFill>
              <a:latin typeface="Arial"/>
              <a:cs typeface="Arial"/>
            </a:endParaRPr>
          </a:p>
        </p:txBody>
      </p:sp>
      <p:sp>
        <p:nvSpPr>
          <p:cNvPr id="2" name="Title 1">
            <a:extLst>
              <a:ext uri="{FF2B5EF4-FFF2-40B4-BE49-F238E27FC236}">
                <a16:creationId xmlns="" xmlns:a16="http://schemas.microsoft.com/office/drawing/2014/main" id="{1B503D46-5B61-4AEC-885A-5B26B9963077}"/>
              </a:ext>
            </a:extLst>
          </p:cNvPr>
          <p:cNvSpPr>
            <a:spLocks noGrp="1"/>
          </p:cNvSpPr>
          <p:nvPr>
            <p:ph type="title"/>
          </p:nvPr>
        </p:nvSpPr>
        <p:spPr/>
        <p:txBody>
          <a:bodyPr/>
          <a:lstStyle/>
          <a:p>
            <a:r>
              <a:rPr lang="en-US" b="1" dirty="0"/>
              <a:t>Loss Function</a:t>
            </a:r>
          </a:p>
        </p:txBody>
      </p:sp>
      <p:sp>
        <p:nvSpPr>
          <p:cNvPr id="3" name="Content Placeholder 2">
            <a:extLst>
              <a:ext uri="{FF2B5EF4-FFF2-40B4-BE49-F238E27FC236}">
                <a16:creationId xmlns="" xmlns:a16="http://schemas.microsoft.com/office/drawing/2014/main" id="{9D630505-5AB4-41FF-88DE-BBDD8761D1A1}"/>
              </a:ext>
            </a:extLst>
          </p:cNvPr>
          <p:cNvSpPr>
            <a:spLocks noGrp="1"/>
          </p:cNvSpPr>
          <p:nvPr>
            <p:ph idx="1"/>
          </p:nvPr>
        </p:nvSpPr>
        <p:spPr/>
        <p:txBody>
          <a:bodyPr/>
          <a:lstStyle/>
          <a:p>
            <a:r>
              <a:rPr lang="en-US" dirty="0"/>
              <a:t>For measuring the loss of the model a combination of cross-entropy and </a:t>
            </a:r>
            <a:r>
              <a:rPr lang="en-US" dirty="0" err="1"/>
              <a:t>softmax</a:t>
            </a:r>
            <a:r>
              <a:rPr lang="en-US" dirty="0"/>
              <a:t> were used.</a:t>
            </a:r>
          </a:p>
          <a:p>
            <a:r>
              <a:rPr lang="en-US" dirty="0"/>
              <a:t>The output of the cross-entropy was normalized using </a:t>
            </a:r>
            <a:r>
              <a:rPr lang="en-US" dirty="0" err="1"/>
              <a:t>softmax</a:t>
            </a:r>
            <a:r>
              <a:rPr lang="en-US" dirty="0"/>
              <a:t> function.</a:t>
            </a:r>
          </a:p>
        </p:txBody>
      </p:sp>
      <p:pic>
        <p:nvPicPr>
          <p:cNvPr id="5" name="Picture 4">
            <a:extLst>
              <a:ext uri="{FF2B5EF4-FFF2-40B4-BE49-F238E27FC236}">
                <a16:creationId xmlns="" xmlns:a16="http://schemas.microsoft.com/office/drawing/2014/main" id="{6025560A-4C87-4BED-B579-D26055074FC6}"/>
              </a:ext>
            </a:extLst>
          </p:cNvPr>
          <p:cNvPicPr>
            <a:picLocks noChangeAspect="1"/>
          </p:cNvPicPr>
          <p:nvPr/>
        </p:nvPicPr>
        <p:blipFill>
          <a:blip r:embed="rId2"/>
          <a:stretch>
            <a:fillRect/>
          </a:stretch>
        </p:blipFill>
        <p:spPr>
          <a:xfrm>
            <a:off x="5634711" y="3343185"/>
            <a:ext cx="6223914" cy="2317744"/>
          </a:xfrm>
          <a:prstGeom prst="rect">
            <a:avLst/>
          </a:prstGeom>
        </p:spPr>
      </p:pic>
      <p:pic>
        <p:nvPicPr>
          <p:cNvPr id="4" name="Picture 3">
            <a:extLst>
              <a:ext uri="{FF2B5EF4-FFF2-40B4-BE49-F238E27FC236}">
                <a16:creationId xmlns="" xmlns:a16="http://schemas.microsoft.com/office/drawing/2014/main" id="{D6E2C5F7-BE38-4735-8B16-7557E9225630}"/>
              </a:ext>
            </a:extLst>
          </p:cNvPr>
          <p:cNvPicPr>
            <a:picLocks noChangeAspect="1"/>
          </p:cNvPicPr>
          <p:nvPr/>
        </p:nvPicPr>
        <p:blipFill>
          <a:blip r:embed="rId3"/>
          <a:stretch>
            <a:fillRect/>
          </a:stretch>
        </p:blipFill>
        <p:spPr>
          <a:xfrm>
            <a:off x="838200" y="3623428"/>
            <a:ext cx="4130504" cy="839266"/>
          </a:xfrm>
          <a:prstGeom prst="rect">
            <a:avLst/>
          </a:prstGeom>
        </p:spPr>
      </p:pic>
      <p:graphicFrame>
        <p:nvGraphicFramePr>
          <p:cNvPr id="7" name="דיאגרמה 6"/>
          <p:cNvGraphicFramePr/>
          <p:nvPr>
            <p:extLst>
              <p:ext uri="{D42A27DB-BD31-4B8C-83A1-F6EECF244321}">
                <p14:modId xmlns:p14="http://schemas.microsoft.com/office/powerpoint/2010/main" val="656022799"/>
              </p:ext>
            </p:extLst>
          </p:nvPr>
        </p:nvGraphicFramePr>
        <p:xfrm>
          <a:off x="333375" y="5660929"/>
          <a:ext cx="11525250" cy="12542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34907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5"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355"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0767" y="1241500"/>
            <a:ext cx="8354731" cy="4490067"/>
          </a:xfrm>
          <a:prstGeom prst="rect">
            <a:avLst/>
          </a:prstGeom>
        </p:spPr>
      </p:pic>
      <p:pic>
        <p:nvPicPr>
          <p:cNvPr id="2356" name="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0767" y="1241500"/>
            <a:ext cx="8354731" cy="4490067"/>
          </a:xfrm>
          <a:prstGeom prst="rect">
            <a:avLst/>
          </a:prstGeom>
        </p:spPr>
      </p:pic>
      <p:pic>
        <p:nvPicPr>
          <p:cNvPr id="2357" name="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767" y="105734"/>
            <a:ext cx="10542400" cy="1321599"/>
          </a:xfrm>
          <a:prstGeom prst="rect">
            <a:avLst/>
          </a:prstGeom>
        </p:spPr>
      </p:pic>
      <p:pic>
        <p:nvPicPr>
          <p:cNvPr id="2360" name="Imag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0433" y="1071300"/>
            <a:ext cx="3945200" cy="726000"/>
          </a:xfrm>
          <a:prstGeom prst="rect">
            <a:avLst/>
          </a:prstGeom>
        </p:spPr>
      </p:pic>
      <p:pic>
        <p:nvPicPr>
          <p:cNvPr id="2361" name="Imag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95767" y="1684099"/>
            <a:ext cx="1459600" cy="4047600"/>
          </a:xfrm>
          <a:prstGeom prst="rect">
            <a:avLst/>
          </a:prstGeom>
        </p:spPr>
      </p:pic>
      <p:pic>
        <p:nvPicPr>
          <p:cNvPr id="2362" name="Imag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83067" y="1671399"/>
            <a:ext cx="1485000" cy="4073000"/>
          </a:xfrm>
          <a:prstGeom prst="rect">
            <a:avLst/>
          </a:prstGeom>
        </p:spPr>
      </p:pic>
      <p:pic>
        <p:nvPicPr>
          <p:cNvPr id="2364" name="Image"/>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04400" y="916334"/>
            <a:ext cx="3210400" cy="424399"/>
          </a:xfrm>
          <a:prstGeom prst="rect">
            <a:avLst/>
          </a:prstGeom>
        </p:spPr>
      </p:pic>
      <p:pic>
        <p:nvPicPr>
          <p:cNvPr id="2365" name="Image"/>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25567" y="1241301"/>
            <a:ext cx="1178800" cy="442799"/>
          </a:xfrm>
          <a:prstGeom prst="rect">
            <a:avLst/>
          </a:prstGeom>
        </p:spPr>
      </p:pic>
      <p:sp>
        <p:nvSpPr>
          <p:cNvPr id="13" name="Rectangle 4"/>
          <p:cNvSpPr/>
          <p:nvPr/>
        </p:nvSpPr>
        <p:spPr>
          <a:xfrm>
            <a:off x="0" y="349170"/>
            <a:ext cx="12192000" cy="1183897"/>
          </a:xfrm>
          <a:prstGeom prst="rect">
            <a:avLst/>
          </a:prstGeom>
          <a:gradFill flip="none" rotWithShape="1">
            <a:gsLst>
              <a:gs pos="100000">
                <a:schemeClr val="bg2"/>
              </a:gs>
              <a:gs pos="50000">
                <a:schemeClr val="accent3">
                  <a:tint val="44500"/>
                  <a:satMod val="160000"/>
                  <a:alpha val="12000"/>
                </a:schemeClr>
              </a:gs>
            </a:gsLst>
            <a:lin ang="108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800" spc="13" dirty="0" smtClean="0">
                <a:solidFill>
                  <a:schemeClr val="tx1"/>
                </a:solidFill>
                <a:latin typeface="Arial"/>
                <a:cs typeface="Arial"/>
              </a:rPr>
              <a:t>ImageNet </a:t>
            </a:r>
            <a:r>
              <a:rPr lang="en-US" sz="2800" spc="13" dirty="0">
                <a:solidFill>
                  <a:schemeClr val="tx1"/>
                </a:solidFill>
                <a:latin typeface="Arial"/>
                <a:cs typeface="Arial"/>
              </a:rPr>
              <a:t>Large Scale Visual Recognition Challenge (ILSVRC) winners</a:t>
            </a:r>
            <a:endParaRPr lang="en-US" sz="2800" dirty="0">
              <a:solidFill>
                <a:schemeClr val="tx1"/>
              </a:solidFill>
              <a:latin typeface="Arial"/>
              <a:cs typeface="Arial"/>
            </a:endParaRPr>
          </a:p>
        </p:txBody>
      </p:sp>
      <p:graphicFrame>
        <p:nvGraphicFramePr>
          <p:cNvPr id="15" name="דיאגרמה 14"/>
          <p:cNvGraphicFramePr/>
          <p:nvPr>
            <p:extLst>
              <p:ext uri="{D42A27DB-BD31-4B8C-83A1-F6EECF244321}">
                <p14:modId xmlns:p14="http://schemas.microsoft.com/office/powerpoint/2010/main" val="878301291"/>
              </p:ext>
            </p:extLst>
          </p:nvPr>
        </p:nvGraphicFramePr>
        <p:xfrm>
          <a:off x="333375" y="5679979"/>
          <a:ext cx="11525250" cy="125422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1108977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4"/>
          <p:cNvSpPr/>
          <p:nvPr/>
        </p:nvSpPr>
        <p:spPr>
          <a:xfrm>
            <a:off x="-3017" y="273316"/>
            <a:ext cx="12192000" cy="1183897"/>
          </a:xfrm>
          <a:prstGeom prst="rect">
            <a:avLst/>
          </a:prstGeom>
          <a:gradFill flip="none" rotWithShape="1">
            <a:gsLst>
              <a:gs pos="100000">
                <a:schemeClr val="bg2"/>
              </a:gs>
              <a:gs pos="50000">
                <a:schemeClr val="accent3">
                  <a:tint val="44500"/>
                  <a:satMod val="160000"/>
                  <a:alpha val="12000"/>
                </a:schemeClr>
              </a:gs>
            </a:gsLst>
            <a:lin ang="108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1"/>
            <a:endParaRPr lang="en-US" sz="3600" b="1" dirty="0">
              <a:solidFill>
                <a:schemeClr val="tx1"/>
              </a:solidFill>
              <a:latin typeface="Arial"/>
              <a:cs typeface="Arial"/>
            </a:endParaRPr>
          </a:p>
        </p:txBody>
      </p:sp>
      <p:pic>
        <p:nvPicPr>
          <p:cNvPr id="3521"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532" name="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767" y="1427332"/>
            <a:ext cx="4683199" cy="3880400"/>
          </a:xfrm>
          <a:prstGeom prst="rect">
            <a:avLst/>
          </a:prstGeom>
        </p:spPr>
      </p:pic>
      <p:sp>
        <p:nvSpPr>
          <p:cNvPr id="10" name="text 1"/>
          <p:cNvSpPr txBox="1"/>
          <p:nvPr/>
        </p:nvSpPr>
        <p:spPr>
          <a:xfrm>
            <a:off x="476067" y="1604489"/>
            <a:ext cx="2615781" cy="328231"/>
          </a:xfrm>
          <a:prstGeom prst="rect">
            <a:avLst/>
          </a:prstGeom>
        </p:spPr>
        <p:txBody>
          <a:bodyPr vert="horz" wrap="none" lIns="0" tIns="0" rIns="0" bIns="0" rtlCol="0">
            <a:spAutoFit/>
          </a:bodyPr>
          <a:lstStyle/>
          <a:p>
            <a:r>
              <a:rPr sz="2133" spc="13" dirty="0">
                <a:latin typeface="Arial"/>
                <a:cs typeface="Arial"/>
              </a:rPr>
              <a:t>Experimental Results</a:t>
            </a:r>
            <a:endParaRPr sz="2133">
              <a:latin typeface="Arial"/>
              <a:cs typeface="Arial"/>
            </a:endParaRPr>
          </a:p>
        </p:txBody>
      </p:sp>
      <p:sp>
        <p:nvSpPr>
          <p:cNvPr id="11" name="text 1"/>
          <p:cNvSpPr txBox="1"/>
          <p:nvPr/>
        </p:nvSpPr>
        <p:spPr>
          <a:xfrm>
            <a:off x="690666" y="1934689"/>
            <a:ext cx="93039" cy="328231"/>
          </a:xfrm>
          <a:prstGeom prst="rect">
            <a:avLst/>
          </a:prstGeom>
        </p:spPr>
        <p:txBody>
          <a:bodyPr vert="horz" wrap="none" lIns="0" tIns="0" rIns="0" bIns="0" rtlCol="0">
            <a:spAutoFit/>
          </a:bodyPr>
          <a:lstStyle/>
          <a:p>
            <a:r>
              <a:rPr sz="2133" spc="13" dirty="0">
                <a:latin typeface="Arial"/>
                <a:cs typeface="Arial"/>
              </a:rPr>
              <a:t>-</a:t>
            </a:r>
            <a:endParaRPr sz="2133">
              <a:latin typeface="Arial"/>
              <a:cs typeface="Arial"/>
            </a:endParaRPr>
          </a:p>
        </p:txBody>
      </p:sp>
      <p:sp>
        <p:nvSpPr>
          <p:cNvPr id="12" name="text 1"/>
          <p:cNvSpPr txBox="1"/>
          <p:nvPr/>
        </p:nvSpPr>
        <p:spPr>
          <a:xfrm>
            <a:off x="1085667" y="1934689"/>
            <a:ext cx="2773067" cy="328231"/>
          </a:xfrm>
          <a:prstGeom prst="rect">
            <a:avLst/>
          </a:prstGeom>
        </p:spPr>
        <p:txBody>
          <a:bodyPr vert="horz" wrap="none" lIns="0" tIns="0" rIns="0" bIns="0" rtlCol="0">
            <a:spAutoFit/>
          </a:bodyPr>
          <a:lstStyle/>
          <a:p>
            <a:r>
              <a:rPr sz="2133" spc="13" dirty="0">
                <a:latin typeface="Arial"/>
                <a:cs typeface="Arial"/>
              </a:rPr>
              <a:t>Able to train very deep</a:t>
            </a:r>
            <a:endParaRPr sz="2133">
              <a:latin typeface="Arial"/>
              <a:cs typeface="Arial"/>
            </a:endParaRPr>
          </a:p>
        </p:txBody>
      </p:sp>
      <p:sp>
        <p:nvSpPr>
          <p:cNvPr id="13" name="text 1"/>
          <p:cNvSpPr txBox="1"/>
          <p:nvPr/>
        </p:nvSpPr>
        <p:spPr>
          <a:xfrm>
            <a:off x="1085668" y="2264889"/>
            <a:ext cx="3371179" cy="328231"/>
          </a:xfrm>
          <a:prstGeom prst="rect">
            <a:avLst/>
          </a:prstGeom>
        </p:spPr>
        <p:txBody>
          <a:bodyPr vert="horz" wrap="none" lIns="0" tIns="0" rIns="0" bIns="0" rtlCol="0">
            <a:spAutoFit/>
          </a:bodyPr>
          <a:lstStyle/>
          <a:p>
            <a:r>
              <a:rPr sz="2133" spc="13" dirty="0">
                <a:latin typeface="Arial"/>
                <a:cs typeface="Arial"/>
              </a:rPr>
              <a:t>networks without degrading</a:t>
            </a:r>
            <a:endParaRPr sz="2133">
              <a:latin typeface="Arial"/>
              <a:cs typeface="Arial"/>
            </a:endParaRPr>
          </a:p>
        </p:txBody>
      </p:sp>
      <p:sp>
        <p:nvSpPr>
          <p:cNvPr id="14" name="text 1"/>
          <p:cNvSpPr txBox="1"/>
          <p:nvPr/>
        </p:nvSpPr>
        <p:spPr>
          <a:xfrm>
            <a:off x="1085668" y="2595090"/>
            <a:ext cx="3800977" cy="328231"/>
          </a:xfrm>
          <a:prstGeom prst="rect">
            <a:avLst/>
          </a:prstGeom>
        </p:spPr>
        <p:txBody>
          <a:bodyPr vert="horz" wrap="none" lIns="0" tIns="0" rIns="0" bIns="0" rtlCol="0">
            <a:spAutoFit/>
          </a:bodyPr>
          <a:lstStyle/>
          <a:p>
            <a:r>
              <a:rPr sz="2133" spc="13" dirty="0">
                <a:latin typeface="Arial"/>
                <a:cs typeface="Arial"/>
              </a:rPr>
              <a:t>(152 layers on ImageNet, 1202</a:t>
            </a:r>
            <a:endParaRPr sz="2133">
              <a:latin typeface="Arial"/>
              <a:cs typeface="Arial"/>
            </a:endParaRPr>
          </a:p>
        </p:txBody>
      </p:sp>
      <p:sp>
        <p:nvSpPr>
          <p:cNvPr id="15" name="text 1"/>
          <p:cNvSpPr txBox="1"/>
          <p:nvPr/>
        </p:nvSpPr>
        <p:spPr>
          <a:xfrm>
            <a:off x="1085667" y="2925290"/>
            <a:ext cx="1063368" cy="328231"/>
          </a:xfrm>
          <a:prstGeom prst="rect">
            <a:avLst/>
          </a:prstGeom>
        </p:spPr>
        <p:txBody>
          <a:bodyPr vert="horz" wrap="none" lIns="0" tIns="0" rIns="0" bIns="0" rtlCol="0">
            <a:spAutoFit/>
          </a:bodyPr>
          <a:lstStyle/>
          <a:p>
            <a:r>
              <a:rPr sz="2133" spc="13" dirty="0">
                <a:latin typeface="Arial"/>
                <a:cs typeface="Arial"/>
              </a:rPr>
              <a:t>on Cifar)</a:t>
            </a:r>
            <a:endParaRPr sz="2133">
              <a:latin typeface="Arial"/>
              <a:cs typeface="Arial"/>
            </a:endParaRPr>
          </a:p>
        </p:txBody>
      </p:sp>
      <p:sp>
        <p:nvSpPr>
          <p:cNvPr id="16" name="text 1"/>
          <p:cNvSpPr txBox="1"/>
          <p:nvPr/>
        </p:nvSpPr>
        <p:spPr>
          <a:xfrm>
            <a:off x="690666" y="3255490"/>
            <a:ext cx="93039" cy="328231"/>
          </a:xfrm>
          <a:prstGeom prst="rect">
            <a:avLst/>
          </a:prstGeom>
        </p:spPr>
        <p:txBody>
          <a:bodyPr vert="horz" wrap="none" lIns="0" tIns="0" rIns="0" bIns="0" rtlCol="0">
            <a:spAutoFit/>
          </a:bodyPr>
          <a:lstStyle/>
          <a:p>
            <a:r>
              <a:rPr sz="2133" spc="13" dirty="0">
                <a:latin typeface="Arial"/>
                <a:cs typeface="Arial"/>
              </a:rPr>
              <a:t>-</a:t>
            </a:r>
            <a:endParaRPr sz="2133">
              <a:latin typeface="Arial"/>
              <a:cs typeface="Arial"/>
            </a:endParaRPr>
          </a:p>
        </p:txBody>
      </p:sp>
      <p:sp>
        <p:nvSpPr>
          <p:cNvPr id="17" name="text 1"/>
          <p:cNvSpPr txBox="1"/>
          <p:nvPr/>
        </p:nvSpPr>
        <p:spPr>
          <a:xfrm>
            <a:off x="1085667" y="3255490"/>
            <a:ext cx="3706271" cy="328231"/>
          </a:xfrm>
          <a:prstGeom prst="rect">
            <a:avLst/>
          </a:prstGeom>
        </p:spPr>
        <p:txBody>
          <a:bodyPr vert="horz" wrap="none" lIns="0" tIns="0" rIns="0" bIns="0" rtlCol="0">
            <a:spAutoFit/>
          </a:bodyPr>
          <a:lstStyle/>
          <a:p>
            <a:r>
              <a:rPr sz="2133" spc="13" dirty="0">
                <a:latin typeface="Arial"/>
                <a:cs typeface="Arial"/>
              </a:rPr>
              <a:t>Deeper networks now achieve</a:t>
            </a:r>
            <a:endParaRPr sz="2133">
              <a:latin typeface="Arial"/>
              <a:cs typeface="Arial"/>
            </a:endParaRPr>
          </a:p>
        </p:txBody>
      </p:sp>
      <p:sp>
        <p:nvSpPr>
          <p:cNvPr id="18" name="text 1"/>
          <p:cNvSpPr txBox="1"/>
          <p:nvPr/>
        </p:nvSpPr>
        <p:spPr>
          <a:xfrm>
            <a:off x="1085667" y="3585690"/>
            <a:ext cx="2806794" cy="328231"/>
          </a:xfrm>
          <a:prstGeom prst="rect">
            <a:avLst/>
          </a:prstGeom>
        </p:spPr>
        <p:txBody>
          <a:bodyPr vert="horz" wrap="none" lIns="0" tIns="0" rIns="0" bIns="0" rtlCol="0">
            <a:spAutoFit/>
          </a:bodyPr>
          <a:lstStyle/>
          <a:p>
            <a:r>
              <a:rPr sz="2133" spc="13" dirty="0">
                <a:latin typeface="Arial"/>
                <a:cs typeface="Arial"/>
              </a:rPr>
              <a:t>lowing training error as</a:t>
            </a:r>
            <a:endParaRPr sz="2133">
              <a:latin typeface="Arial"/>
              <a:cs typeface="Arial"/>
            </a:endParaRPr>
          </a:p>
        </p:txBody>
      </p:sp>
      <p:sp>
        <p:nvSpPr>
          <p:cNvPr id="19" name="text 1"/>
          <p:cNvSpPr txBox="1"/>
          <p:nvPr/>
        </p:nvSpPr>
        <p:spPr>
          <a:xfrm>
            <a:off x="1085667" y="3915890"/>
            <a:ext cx="1122615" cy="328231"/>
          </a:xfrm>
          <a:prstGeom prst="rect">
            <a:avLst/>
          </a:prstGeom>
        </p:spPr>
        <p:txBody>
          <a:bodyPr vert="horz" wrap="none" lIns="0" tIns="0" rIns="0" bIns="0" rtlCol="0">
            <a:spAutoFit/>
          </a:bodyPr>
          <a:lstStyle/>
          <a:p>
            <a:r>
              <a:rPr sz="2133" spc="13" dirty="0">
                <a:latin typeface="Arial"/>
                <a:cs typeface="Arial"/>
              </a:rPr>
              <a:t>expected</a:t>
            </a:r>
            <a:endParaRPr sz="2133">
              <a:latin typeface="Arial"/>
              <a:cs typeface="Arial"/>
            </a:endParaRPr>
          </a:p>
        </p:txBody>
      </p:sp>
      <p:sp>
        <p:nvSpPr>
          <p:cNvPr id="20" name="text 1"/>
          <p:cNvSpPr txBox="1"/>
          <p:nvPr/>
        </p:nvSpPr>
        <p:spPr>
          <a:xfrm>
            <a:off x="690666" y="4246090"/>
            <a:ext cx="93039" cy="328231"/>
          </a:xfrm>
          <a:prstGeom prst="rect">
            <a:avLst/>
          </a:prstGeom>
        </p:spPr>
        <p:txBody>
          <a:bodyPr vert="horz" wrap="none" lIns="0" tIns="0" rIns="0" bIns="0" rtlCol="0">
            <a:spAutoFit/>
          </a:bodyPr>
          <a:lstStyle/>
          <a:p>
            <a:r>
              <a:rPr sz="2133" spc="13" dirty="0">
                <a:latin typeface="Arial"/>
                <a:cs typeface="Arial"/>
              </a:rPr>
              <a:t>-</a:t>
            </a:r>
            <a:endParaRPr sz="2133">
              <a:latin typeface="Arial"/>
              <a:cs typeface="Arial"/>
            </a:endParaRPr>
          </a:p>
        </p:txBody>
      </p:sp>
      <p:sp>
        <p:nvSpPr>
          <p:cNvPr id="21" name="text 1"/>
          <p:cNvSpPr txBox="1"/>
          <p:nvPr/>
        </p:nvSpPr>
        <p:spPr>
          <a:xfrm>
            <a:off x="1085668" y="4246090"/>
            <a:ext cx="3677545" cy="328231"/>
          </a:xfrm>
          <a:prstGeom prst="rect">
            <a:avLst/>
          </a:prstGeom>
        </p:spPr>
        <p:txBody>
          <a:bodyPr vert="horz" wrap="none" lIns="0" tIns="0" rIns="0" bIns="0" rtlCol="0">
            <a:spAutoFit/>
          </a:bodyPr>
          <a:lstStyle/>
          <a:p>
            <a:r>
              <a:rPr sz="2133" spc="13" dirty="0">
                <a:latin typeface="Arial"/>
                <a:cs typeface="Arial"/>
              </a:rPr>
              <a:t>Swept 1st place in all ILSVRC</a:t>
            </a:r>
            <a:endParaRPr sz="2133">
              <a:latin typeface="Arial"/>
              <a:cs typeface="Arial"/>
            </a:endParaRPr>
          </a:p>
        </p:txBody>
      </p:sp>
      <p:sp>
        <p:nvSpPr>
          <p:cNvPr id="22" name="text 1"/>
          <p:cNvSpPr txBox="1"/>
          <p:nvPr/>
        </p:nvSpPr>
        <p:spPr>
          <a:xfrm>
            <a:off x="1085667" y="4576290"/>
            <a:ext cx="3690177" cy="328231"/>
          </a:xfrm>
          <a:prstGeom prst="rect">
            <a:avLst/>
          </a:prstGeom>
        </p:spPr>
        <p:txBody>
          <a:bodyPr vert="horz" wrap="none" lIns="0" tIns="0" rIns="0" bIns="0" rtlCol="0">
            <a:spAutoFit/>
          </a:bodyPr>
          <a:lstStyle/>
          <a:p>
            <a:r>
              <a:rPr sz="2133" spc="13" dirty="0">
                <a:latin typeface="Arial"/>
                <a:cs typeface="Arial"/>
              </a:rPr>
              <a:t>and COCO 2015 competitions</a:t>
            </a:r>
            <a:endParaRPr sz="2133">
              <a:latin typeface="Arial"/>
              <a:cs typeface="Arial"/>
            </a:endParaRPr>
          </a:p>
        </p:txBody>
      </p:sp>
      <p:pic>
        <p:nvPicPr>
          <p:cNvPr id="3533" name="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6467" y="1743499"/>
            <a:ext cx="6740135" cy="2740933"/>
          </a:xfrm>
          <a:prstGeom prst="rect">
            <a:avLst/>
          </a:prstGeom>
        </p:spPr>
      </p:pic>
      <p:pic>
        <p:nvPicPr>
          <p:cNvPr id="3534" name="Imag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6467" y="1372926"/>
            <a:ext cx="6740135" cy="3893769"/>
          </a:xfrm>
          <a:prstGeom prst="rect">
            <a:avLst/>
          </a:prstGeom>
        </p:spPr>
      </p:pic>
      <p:pic>
        <p:nvPicPr>
          <p:cNvPr id="3535" name="Imag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23767" y="1730799"/>
            <a:ext cx="6765535" cy="2766333"/>
          </a:xfrm>
          <a:prstGeom prst="rect">
            <a:avLst/>
          </a:prstGeom>
        </p:spPr>
      </p:pic>
      <p:pic>
        <p:nvPicPr>
          <p:cNvPr id="3536" name="Imag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96833" y="4597400"/>
            <a:ext cx="6161200" cy="828400"/>
          </a:xfrm>
          <a:prstGeom prst="rect">
            <a:avLst/>
          </a:prstGeom>
        </p:spPr>
      </p:pic>
      <p:sp>
        <p:nvSpPr>
          <p:cNvPr id="23" name="text 1"/>
          <p:cNvSpPr txBox="1"/>
          <p:nvPr/>
        </p:nvSpPr>
        <p:spPr>
          <a:xfrm>
            <a:off x="5406733" y="4642268"/>
            <a:ext cx="5664308" cy="369332"/>
          </a:xfrm>
          <a:prstGeom prst="rect">
            <a:avLst/>
          </a:prstGeom>
        </p:spPr>
        <p:txBody>
          <a:bodyPr vert="horz" wrap="none" lIns="0" tIns="0" rIns="0" bIns="0" rtlCol="0">
            <a:spAutoFit/>
          </a:bodyPr>
          <a:lstStyle/>
          <a:p>
            <a:r>
              <a:rPr sz="2400" spc="13" dirty="0">
                <a:solidFill>
                  <a:srgbClr val="0000FF"/>
                </a:solidFill>
                <a:latin typeface="Arial"/>
                <a:cs typeface="Arial"/>
              </a:rPr>
              <a:t>ILSVRC 2015 classification winner (3.6%</a:t>
            </a:r>
            <a:endParaRPr sz="2400" dirty="0">
              <a:latin typeface="Arial"/>
              <a:cs typeface="Arial"/>
            </a:endParaRPr>
          </a:p>
        </p:txBody>
      </p:sp>
      <p:sp>
        <p:nvSpPr>
          <p:cNvPr id="24" name="text 1"/>
          <p:cNvSpPr txBox="1"/>
          <p:nvPr/>
        </p:nvSpPr>
        <p:spPr>
          <a:xfrm>
            <a:off x="5406733" y="5037418"/>
            <a:ext cx="4556312" cy="369332"/>
          </a:xfrm>
          <a:prstGeom prst="rect">
            <a:avLst/>
          </a:prstGeom>
        </p:spPr>
        <p:txBody>
          <a:bodyPr vert="horz" wrap="none" lIns="0" tIns="0" rIns="0" bIns="0" rtlCol="0">
            <a:spAutoFit/>
          </a:bodyPr>
          <a:lstStyle/>
          <a:p>
            <a:r>
              <a:rPr sz="2400" spc="13" dirty="0">
                <a:solidFill>
                  <a:srgbClr val="0000FF"/>
                </a:solidFill>
                <a:latin typeface="Arial"/>
                <a:cs typeface="Arial"/>
              </a:rPr>
              <a:t>top 5 error) -- better than “human</a:t>
            </a:r>
            <a:endParaRPr sz="2400" dirty="0">
              <a:latin typeface="Arial"/>
              <a:cs typeface="Arial"/>
            </a:endParaRPr>
          </a:p>
        </p:txBody>
      </p:sp>
      <p:sp>
        <p:nvSpPr>
          <p:cNvPr id="25" name="text 1"/>
          <p:cNvSpPr txBox="1"/>
          <p:nvPr/>
        </p:nvSpPr>
        <p:spPr>
          <a:xfrm>
            <a:off x="5406733" y="5393774"/>
            <a:ext cx="4846327" cy="369332"/>
          </a:xfrm>
          <a:prstGeom prst="rect">
            <a:avLst/>
          </a:prstGeom>
        </p:spPr>
        <p:txBody>
          <a:bodyPr vert="horz" wrap="none" lIns="0" tIns="0" rIns="0" bIns="0" rtlCol="0">
            <a:spAutoFit/>
          </a:bodyPr>
          <a:lstStyle/>
          <a:p>
            <a:r>
              <a:rPr sz="2400" spc="13" dirty="0">
                <a:solidFill>
                  <a:srgbClr val="0000FF"/>
                </a:solidFill>
                <a:latin typeface="Arial"/>
                <a:cs typeface="Arial"/>
              </a:rPr>
              <a:t>performance”! (Russakovsky 2014)</a:t>
            </a:r>
            <a:endParaRPr sz="2400" dirty="0">
              <a:latin typeface="Arial"/>
              <a:cs typeface="Arial"/>
            </a:endParaRPr>
          </a:p>
        </p:txBody>
      </p:sp>
      <p:graphicFrame>
        <p:nvGraphicFramePr>
          <p:cNvPr id="30" name="דיאגרמה 29"/>
          <p:cNvGraphicFramePr/>
          <p:nvPr>
            <p:extLst>
              <p:ext uri="{D42A27DB-BD31-4B8C-83A1-F6EECF244321}">
                <p14:modId xmlns:p14="http://schemas.microsoft.com/office/powerpoint/2010/main" val="859178491"/>
              </p:ext>
            </p:extLst>
          </p:nvPr>
        </p:nvGraphicFramePr>
        <p:xfrm>
          <a:off x="333375" y="5718079"/>
          <a:ext cx="11525250" cy="125422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2" name="Rectangle 4"/>
          <p:cNvSpPr/>
          <p:nvPr/>
        </p:nvSpPr>
        <p:spPr>
          <a:xfrm>
            <a:off x="-3017" y="273316"/>
            <a:ext cx="12192000" cy="1183897"/>
          </a:xfrm>
          <a:prstGeom prst="rect">
            <a:avLst/>
          </a:prstGeom>
          <a:gradFill flip="none" rotWithShape="1">
            <a:gsLst>
              <a:gs pos="100000">
                <a:schemeClr val="bg2"/>
              </a:gs>
              <a:gs pos="50000">
                <a:schemeClr val="accent3">
                  <a:tint val="44500"/>
                  <a:satMod val="160000"/>
                  <a:alpha val="12000"/>
                </a:schemeClr>
              </a:gs>
            </a:gsLst>
            <a:lin ang="108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1"/>
            <a:endParaRPr lang="en-US" sz="3600" b="1" dirty="0">
              <a:solidFill>
                <a:schemeClr val="tx1"/>
              </a:solidFill>
              <a:latin typeface="Arial"/>
              <a:cs typeface="Arial"/>
            </a:endParaRPr>
          </a:p>
        </p:txBody>
      </p:sp>
      <p:sp>
        <p:nvSpPr>
          <p:cNvPr id="33" name="Title 1">
            <a:extLst>
              <a:ext uri="{FF2B5EF4-FFF2-40B4-BE49-F238E27FC236}">
                <a16:creationId xmlns="" xmlns:a16="http://schemas.microsoft.com/office/drawing/2014/main" id="{06CEC1A0-6141-4B07-9B7E-6D779D04AB38}"/>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mtClean="0"/>
              <a:t>Results</a:t>
            </a:r>
            <a:endParaRPr lang="en-US" b="1" dirty="0"/>
          </a:p>
        </p:txBody>
      </p:sp>
    </p:spTree>
    <p:extLst>
      <p:ext uri="{BB962C8B-B14F-4D97-AF65-F5344CB8AC3E}">
        <p14:creationId xmlns:p14="http://schemas.microsoft.com/office/powerpoint/2010/main" val="2970838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17" y="273316"/>
            <a:ext cx="12192000" cy="1183897"/>
          </a:xfrm>
          <a:prstGeom prst="rect">
            <a:avLst/>
          </a:prstGeom>
          <a:gradFill flip="none" rotWithShape="1">
            <a:gsLst>
              <a:gs pos="100000">
                <a:schemeClr val="bg2"/>
              </a:gs>
              <a:gs pos="50000">
                <a:schemeClr val="accent3">
                  <a:tint val="44500"/>
                  <a:satMod val="160000"/>
                  <a:alpha val="12000"/>
                </a:schemeClr>
              </a:gs>
            </a:gsLst>
            <a:lin ang="108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1"/>
            <a:endParaRPr lang="en-US" sz="3600" b="1" dirty="0">
              <a:solidFill>
                <a:schemeClr val="tx1"/>
              </a:solidFill>
              <a:latin typeface="Arial"/>
              <a:cs typeface="Arial"/>
            </a:endParaRPr>
          </a:p>
        </p:txBody>
      </p:sp>
      <p:sp>
        <p:nvSpPr>
          <p:cNvPr id="2" name="Title 1">
            <a:extLst>
              <a:ext uri="{FF2B5EF4-FFF2-40B4-BE49-F238E27FC236}">
                <a16:creationId xmlns="" xmlns:a16="http://schemas.microsoft.com/office/drawing/2014/main" id="{5DA3B500-7CC5-4D12-92CF-B91DE20D5AEE}"/>
              </a:ext>
            </a:extLst>
          </p:cNvPr>
          <p:cNvSpPr>
            <a:spLocks noGrp="1"/>
          </p:cNvSpPr>
          <p:nvPr>
            <p:ph type="title"/>
          </p:nvPr>
        </p:nvSpPr>
        <p:spPr/>
        <p:txBody>
          <a:bodyPr/>
          <a:lstStyle/>
          <a:p>
            <a:r>
              <a:rPr lang="en-US" b="1" dirty="0"/>
              <a:t>Comparing Plain to </a:t>
            </a:r>
            <a:r>
              <a:rPr lang="en-US" b="1" dirty="0" err="1"/>
              <a:t>ResNet</a:t>
            </a:r>
            <a:r>
              <a:rPr lang="en-US" b="1" dirty="0"/>
              <a:t> (18/34 Layers)</a:t>
            </a:r>
          </a:p>
        </p:txBody>
      </p:sp>
      <p:pic>
        <p:nvPicPr>
          <p:cNvPr id="4" name="Content Placeholder 3">
            <a:extLst>
              <a:ext uri="{FF2B5EF4-FFF2-40B4-BE49-F238E27FC236}">
                <a16:creationId xmlns="" xmlns:a16="http://schemas.microsoft.com/office/drawing/2014/main" id="{C0768223-291D-48B0-9866-54033BB2FD70}"/>
              </a:ext>
            </a:extLst>
          </p:cNvPr>
          <p:cNvPicPr>
            <a:picLocks noGrp="1" noChangeAspect="1"/>
          </p:cNvPicPr>
          <p:nvPr>
            <p:ph idx="1"/>
          </p:nvPr>
        </p:nvPicPr>
        <p:blipFill>
          <a:blip r:embed="rId2"/>
          <a:stretch>
            <a:fillRect/>
          </a:stretch>
        </p:blipFill>
        <p:spPr>
          <a:xfrm>
            <a:off x="838200" y="2248694"/>
            <a:ext cx="10515600" cy="3505200"/>
          </a:xfrm>
          <a:prstGeom prst="rect">
            <a:avLst/>
          </a:prstGeom>
        </p:spPr>
      </p:pic>
      <p:graphicFrame>
        <p:nvGraphicFramePr>
          <p:cNvPr id="6" name="דיאגרמה 5"/>
          <p:cNvGraphicFramePr/>
          <p:nvPr>
            <p:extLst>
              <p:ext uri="{D42A27DB-BD31-4B8C-83A1-F6EECF244321}">
                <p14:modId xmlns:p14="http://schemas.microsoft.com/office/powerpoint/2010/main" val="859178491"/>
              </p:ext>
            </p:extLst>
          </p:nvPr>
        </p:nvGraphicFramePr>
        <p:xfrm>
          <a:off x="333375" y="5718079"/>
          <a:ext cx="11525250" cy="1254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1737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p:nvPr/>
        </p:nvSpPr>
        <p:spPr>
          <a:xfrm>
            <a:off x="-3017" y="273316"/>
            <a:ext cx="12192000" cy="1183897"/>
          </a:xfrm>
          <a:prstGeom prst="rect">
            <a:avLst/>
          </a:prstGeom>
          <a:gradFill flip="none" rotWithShape="1">
            <a:gsLst>
              <a:gs pos="100000">
                <a:schemeClr val="bg2"/>
              </a:gs>
              <a:gs pos="50000">
                <a:schemeClr val="accent3">
                  <a:tint val="44500"/>
                  <a:satMod val="160000"/>
                  <a:alpha val="12000"/>
                </a:schemeClr>
              </a:gs>
            </a:gsLst>
            <a:lin ang="108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1"/>
            <a:endParaRPr lang="en-US" sz="3600" b="1" dirty="0">
              <a:solidFill>
                <a:schemeClr val="tx1"/>
              </a:solidFill>
              <a:latin typeface="Arial"/>
              <a:cs typeface="Arial"/>
            </a:endParaRPr>
          </a:p>
        </p:txBody>
      </p:sp>
      <p:sp>
        <p:nvSpPr>
          <p:cNvPr id="2" name="Title 1">
            <a:extLst>
              <a:ext uri="{FF2B5EF4-FFF2-40B4-BE49-F238E27FC236}">
                <a16:creationId xmlns="" xmlns:a16="http://schemas.microsoft.com/office/drawing/2014/main" id="{5DA3B500-7CC5-4D12-92CF-B91DE20D5AEE}"/>
              </a:ext>
            </a:extLst>
          </p:cNvPr>
          <p:cNvSpPr>
            <a:spLocks noGrp="1"/>
          </p:cNvSpPr>
          <p:nvPr>
            <p:ph type="title"/>
          </p:nvPr>
        </p:nvSpPr>
        <p:spPr/>
        <p:txBody>
          <a:bodyPr/>
          <a:lstStyle/>
          <a:p>
            <a:r>
              <a:rPr lang="en-US" b="1" dirty="0"/>
              <a:t>Comparing Plain to Deeper </a:t>
            </a:r>
            <a:r>
              <a:rPr lang="en-US" b="1" dirty="0" err="1"/>
              <a:t>ResNet</a:t>
            </a:r>
            <a:endParaRPr lang="en-US" b="1" dirty="0"/>
          </a:p>
        </p:txBody>
      </p:sp>
      <p:pic>
        <p:nvPicPr>
          <p:cNvPr id="6" name="Picture 5">
            <a:extLst>
              <a:ext uri="{FF2B5EF4-FFF2-40B4-BE49-F238E27FC236}">
                <a16:creationId xmlns="" xmlns:a16="http://schemas.microsoft.com/office/drawing/2014/main" id="{B3A62280-5B49-4856-A41A-A2590444661B}"/>
              </a:ext>
            </a:extLst>
          </p:cNvPr>
          <p:cNvPicPr>
            <a:picLocks noChangeAspect="1"/>
          </p:cNvPicPr>
          <p:nvPr/>
        </p:nvPicPr>
        <p:blipFill>
          <a:blip r:embed="rId3"/>
          <a:stretch>
            <a:fillRect/>
          </a:stretch>
        </p:blipFill>
        <p:spPr>
          <a:xfrm>
            <a:off x="0" y="1873868"/>
            <a:ext cx="12192000" cy="3110263"/>
          </a:xfrm>
          <a:prstGeom prst="rect">
            <a:avLst/>
          </a:prstGeom>
        </p:spPr>
      </p:pic>
      <p:sp>
        <p:nvSpPr>
          <p:cNvPr id="7" name="TextBox 6">
            <a:extLst>
              <a:ext uri="{FF2B5EF4-FFF2-40B4-BE49-F238E27FC236}">
                <a16:creationId xmlns="" xmlns:a16="http://schemas.microsoft.com/office/drawing/2014/main" id="{DB2A51F9-B9F7-45A1-A45C-75FB9E058985}"/>
              </a:ext>
            </a:extLst>
          </p:cNvPr>
          <p:cNvSpPr txBox="1"/>
          <p:nvPr/>
        </p:nvSpPr>
        <p:spPr>
          <a:xfrm>
            <a:off x="10091351" y="1548714"/>
            <a:ext cx="1795849" cy="369332"/>
          </a:xfrm>
          <a:prstGeom prst="rect">
            <a:avLst/>
          </a:prstGeom>
          <a:noFill/>
        </p:spPr>
        <p:txBody>
          <a:bodyPr wrap="square" rtlCol="0">
            <a:spAutoFit/>
          </a:bodyPr>
          <a:lstStyle/>
          <a:p>
            <a:r>
              <a:rPr lang="en-US" b="1" dirty="0"/>
              <a:t>Train Error:</a:t>
            </a:r>
          </a:p>
        </p:txBody>
      </p:sp>
      <p:sp>
        <p:nvSpPr>
          <p:cNvPr id="8" name="TextBox 7">
            <a:extLst>
              <a:ext uri="{FF2B5EF4-FFF2-40B4-BE49-F238E27FC236}">
                <a16:creationId xmlns="" xmlns:a16="http://schemas.microsoft.com/office/drawing/2014/main" id="{061D6789-6A9B-426B-8511-F284B6E6727D}"/>
              </a:ext>
            </a:extLst>
          </p:cNvPr>
          <p:cNvSpPr txBox="1"/>
          <p:nvPr/>
        </p:nvSpPr>
        <p:spPr>
          <a:xfrm>
            <a:off x="424248" y="1504536"/>
            <a:ext cx="9041028" cy="369332"/>
          </a:xfrm>
          <a:prstGeom prst="rect">
            <a:avLst/>
          </a:prstGeom>
          <a:noFill/>
        </p:spPr>
        <p:txBody>
          <a:bodyPr wrap="square" rtlCol="0">
            <a:spAutoFit/>
          </a:bodyPr>
          <a:lstStyle/>
          <a:p>
            <a:r>
              <a:rPr lang="en-US" b="1" dirty="0"/>
              <a:t>Test Error:</a:t>
            </a:r>
          </a:p>
        </p:txBody>
      </p:sp>
      <p:graphicFrame>
        <p:nvGraphicFramePr>
          <p:cNvPr id="10" name="דיאגרמה 9"/>
          <p:cNvGraphicFramePr/>
          <p:nvPr>
            <p:extLst>
              <p:ext uri="{D42A27DB-BD31-4B8C-83A1-F6EECF244321}">
                <p14:modId xmlns:p14="http://schemas.microsoft.com/office/powerpoint/2010/main" val="859178491"/>
              </p:ext>
            </p:extLst>
          </p:nvPr>
        </p:nvGraphicFramePr>
        <p:xfrm>
          <a:off x="333375" y="5718079"/>
          <a:ext cx="11525250" cy="12542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30523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p:nvPr/>
        </p:nvSpPr>
        <p:spPr>
          <a:xfrm>
            <a:off x="-3017" y="273316"/>
            <a:ext cx="12192000" cy="1183897"/>
          </a:xfrm>
          <a:prstGeom prst="rect">
            <a:avLst/>
          </a:prstGeom>
          <a:gradFill flip="none" rotWithShape="1">
            <a:gsLst>
              <a:gs pos="100000">
                <a:schemeClr val="bg2"/>
              </a:gs>
              <a:gs pos="50000">
                <a:schemeClr val="accent3">
                  <a:tint val="44500"/>
                  <a:satMod val="160000"/>
                  <a:alpha val="12000"/>
                </a:schemeClr>
              </a:gs>
            </a:gsLst>
            <a:lin ang="108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1"/>
            <a:endParaRPr lang="en-US" sz="3600" b="1" dirty="0">
              <a:solidFill>
                <a:schemeClr val="tx1"/>
              </a:solidFill>
              <a:latin typeface="Arial"/>
              <a:cs typeface="Arial"/>
            </a:endParaRPr>
          </a:p>
        </p:txBody>
      </p:sp>
      <p:sp>
        <p:nvSpPr>
          <p:cNvPr id="2" name="Title 1">
            <a:extLst>
              <a:ext uri="{FF2B5EF4-FFF2-40B4-BE49-F238E27FC236}">
                <a16:creationId xmlns="" xmlns:a16="http://schemas.microsoft.com/office/drawing/2014/main" id="{C1C1BBC6-4299-4C26-AB46-15CA01592BE7}"/>
              </a:ext>
            </a:extLst>
          </p:cNvPr>
          <p:cNvSpPr>
            <a:spLocks noGrp="1"/>
          </p:cNvSpPr>
          <p:nvPr>
            <p:ph type="title"/>
          </p:nvPr>
        </p:nvSpPr>
        <p:spPr/>
        <p:txBody>
          <a:bodyPr/>
          <a:lstStyle/>
          <a:p>
            <a:r>
              <a:rPr lang="en-US" b="1" dirty="0" err="1"/>
              <a:t>ResNet</a:t>
            </a:r>
            <a:r>
              <a:rPr lang="en-US" b="1" dirty="0"/>
              <a:t> on More than 1000 Layers</a:t>
            </a:r>
          </a:p>
        </p:txBody>
      </p:sp>
      <p:sp>
        <p:nvSpPr>
          <p:cNvPr id="6" name="Content Placeholder 5">
            <a:extLst>
              <a:ext uri="{FF2B5EF4-FFF2-40B4-BE49-F238E27FC236}">
                <a16:creationId xmlns="" xmlns:a16="http://schemas.microsoft.com/office/drawing/2014/main" id="{644F4825-60BB-414E-88C2-24AF3667F9A9}"/>
              </a:ext>
            </a:extLst>
          </p:cNvPr>
          <p:cNvSpPr>
            <a:spLocks noGrp="1"/>
          </p:cNvSpPr>
          <p:nvPr>
            <p:ph idx="1"/>
          </p:nvPr>
        </p:nvSpPr>
        <p:spPr/>
        <p:txBody>
          <a:bodyPr/>
          <a:lstStyle/>
          <a:p>
            <a:r>
              <a:rPr lang="en-US" dirty="0"/>
              <a:t>To farther improve learning of extremely deep </a:t>
            </a:r>
            <a:r>
              <a:rPr lang="en-US" b="1" dirty="0" err="1"/>
              <a:t>ResNet</a:t>
            </a:r>
            <a:r>
              <a:rPr lang="en-US" dirty="0"/>
              <a:t> “Identity Mappings in Deep Residual Networks </a:t>
            </a:r>
            <a:r>
              <a:rPr lang="en-US" dirty="0" err="1"/>
              <a:t>Kaiming</a:t>
            </a:r>
            <a:r>
              <a:rPr lang="en-US" dirty="0"/>
              <a:t> He, </a:t>
            </a:r>
            <a:r>
              <a:rPr lang="en-US" dirty="0" err="1"/>
              <a:t>Xiangyu</a:t>
            </a:r>
            <a:r>
              <a:rPr lang="en-US" dirty="0"/>
              <a:t> Zhang, </a:t>
            </a:r>
            <a:r>
              <a:rPr lang="en-US" dirty="0" err="1"/>
              <a:t>Shaoqing</a:t>
            </a:r>
            <a:r>
              <a:rPr lang="en-US" dirty="0"/>
              <a:t> Ren, and Jian Sun 2016” suggests to pass the input directly to the final residual layer, hence allowing the network to easily learn to pass the input as identity mapping both in forward and backward passes.</a:t>
            </a:r>
          </a:p>
        </p:txBody>
      </p:sp>
      <p:graphicFrame>
        <p:nvGraphicFramePr>
          <p:cNvPr id="5" name="דיאגרמה 4"/>
          <p:cNvGraphicFramePr/>
          <p:nvPr>
            <p:extLst>
              <p:ext uri="{D42A27DB-BD31-4B8C-83A1-F6EECF244321}">
                <p14:modId xmlns:p14="http://schemas.microsoft.com/office/powerpoint/2010/main" val="3974527054"/>
              </p:ext>
            </p:extLst>
          </p:nvPr>
        </p:nvGraphicFramePr>
        <p:xfrm>
          <a:off x="333375" y="5603779"/>
          <a:ext cx="11525250" cy="1254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580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17" y="273316"/>
            <a:ext cx="12192000" cy="1183897"/>
          </a:xfrm>
          <a:prstGeom prst="rect">
            <a:avLst/>
          </a:prstGeom>
          <a:gradFill flip="none" rotWithShape="1">
            <a:gsLst>
              <a:gs pos="100000">
                <a:schemeClr val="bg2"/>
              </a:gs>
              <a:gs pos="50000">
                <a:schemeClr val="accent3">
                  <a:tint val="44500"/>
                  <a:satMod val="160000"/>
                  <a:alpha val="12000"/>
                </a:schemeClr>
              </a:gs>
            </a:gsLst>
            <a:lin ang="108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1"/>
            <a:endParaRPr lang="en-US" sz="3600" b="1" dirty="0">
              <a:solidFill>
                <a:schemeClr val="tx1"/>
              </a:solidFill>
              <a:latin typeface="Arial"/>
              <a:cs typeface="Arial"/>
            </a:endParaRPr>
          </a:p>
        </p:txBody>
      </p:sp>
      <p:sp>
        <p:nvSpPr>
          <p:cNvPr id="2" name="Title 1">
            <a:extLst>
              <a:ext uri="{FF2B5EF4-FFF2-40B4-BE49-F238E27FC236}">
                <a16:creationId xmlns="" xmlns:a16="http://schemas.microsoft.com/office/drawing/2014/main" id="{C1C1BBC6-4299-4C26-AB46-15CA01592BE7}"/>
              </a:ext>
            </a:extLst>
          </p:cNvPr>
          <p:cNvSpPr>
            <a:spLocks noGrp="1"/>
          </p:cNvSpPr>
          <p:nvPr>
            <p:ph type="title"/>
          </p:nvPr>
        </p:nvSpPr>
        <p:spPr/>
        <p:txBody>
          <a:bodyPr/>
          <a:lstStyle/>
          <a:p>
            <a:r>
              <a:rPr lang="en-US" b="1" dirty="0"/>
              <a:t>Identity Mappings in Deep Residual Networks</a:t>
            </a:r>
          </a:p>
        </p:txBody>
      </p:sp>
      <p:pic>
        <p:nvPicPr>
          <p:cNvPr id="4" name="Content Placeholder 3">
            <a:extLst>
              <a:ext uri="{FF2B5EF4-FFF2-40B4-BE49-F238E27FC236}">
                <a16:creationId xmlns="" xmlns:a16="http://schemas.microsoft.com/office/drawing/2014/main" id="{7E5C319D-A183-4246-9CA6-9980D52FDEA1}"/>
              </a:ext>
            </a:extLst>
          </p:cNvPr>
          <p:cNvPicPr>
            <a:picLocks noGrp="1" noChangeAspect="1"/>
          </p:cNvPicPr>
          <p:nvPr>
            <p:ph idx="1"/>
          </p:nvPr>
        </p:nvPicPr>
        <p:blipFill>
          <a:blip r:embed="rId3"/>
          <a:stretch>
            <a:fillRect/>
          </a:stretch>
        </p:blipFill>
        <p:spPr>
          <a:xfrm>
            <a:off x="1561460" y="1457213"/>
            <a:ext cx="9063046" cy="4351338"/>
          </a:xfrm>
          <a:prstGeom prst="rect">
            <a:avLst/>
          </a:prstGeom>
        </p:spPr>
      </p:pic>
      <p:graphicFrame>
        <p:nvGraphicFramePr>
          <p:cNvPr id="6" name="דיאגרמה 5"/>
          <p:cNvGraphicFramePr/>
          <p:nvPr>
            <p:extLst>
              <p:ext uri="{D42A27DB-BD31-4B8C-83A1-F6EECF244321}">
                <p14:modId xmlns:p14="http://schemas.microsoft.com/office/powerpoint/2010/main" val="3587049751"/>
              </p:ext>
            </p:extLst>
          </p:nvPr>
        </p:nvGraphicFramePr>
        <p:xfrm>
          <a:off x="333375" y="5603779"/>
          <a:ext cx="11525250" cy="12542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07018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p:nvPr/>
        </p:nvSpPr>
        <p:spPr>
          <a:xfrm>
            <a:off x="-3017" y="273316"/>
            <a:ext cx="12192000" cy="1183897"/>
          </a:xfrm>
          <a:prstGeom prst="rect">
            <a:avLst/>
          </a:prstGeom>
          <a:gradFill flip="none" rotWithShape="1">
            <a:gsLst>
              <a:gs pos="100000">
                <a:schemeClr val="bg2"/>
              </a:gs>
              <a:gs pos="50000">
                <a:schemeClr val="accent3">
                  <a:tint val="44500"/>
                  <a:satMod val="160000"/>
                  <a:alpha val="12000"/>
                </a:schemeClr>
              </a:gs>
            </a:gsLst>
            <a:lin ang="108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1"/>
            <a:endParaRPr lang="en-US" sz="3600" b="1" dirty="0">
              <a:solidFill>
                <a:schemeClr val="tx1"/>
              </a:solidFill>
              <a:latin typeface="Arial"/>
              <a:cs typeface="Arial"/>
            </a:endParaRPr>
          </a:p>
        </p:txBody>
      </p:sp>
      <p:sp>
        <p:nvSpPr>
          <p:cNvPr id="2" name="Title 1">
            <a:extLst>
              <a:ext uri="{FF2B5EF4-FFF2-40B4-BE49-F238E27FC236}">
                <a16:creationId xmlns="" xmlns:a16="http://schemas.microsoft.com/office/drawing/2014/main" id="{A0728AF3-441F-4F89-969D-930C8D6D4835}"/>
              </a:ext>
            </a:extLst>
          </p:cNvPr>
          <p:cNvSpPr>
            <a:spLocks noGrp="1"/>
          </p:cNvSpPr>
          <p:nvPr>
            <p:ph type="title"/>
          </p:nvPr>
        </p:nvSpPr>
        <p:spPr/>
        <p:txBody>
          <a:bodyPr/>
          <a:lstStyle/>
          <a:p>
            <a:r>
              <a:rPr lang="en-US" b="1" dirty="0"/>
              <a:t>Identity Mappings in Deep Residual Networks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FF67731E-4D1D-498C-B4B2-E13341392F88}"/>
                  </a:ext>
                </a:extLst>
              </p:cNvPr>
              <p:cNvSpPr>
                <a:spLocks noGrp="1"/>
              </p:cNvSpPr>
              <p:nvPr>
                <p:ph idx="1"/>
              </p:nvPr>
            </p:nvSpPr>
            <p:spPr/>
            <p:txBody>
              <a:bodyPr/>
              <a:lstStyle/>
              <a:p>
                <a:r>
                  <a:rPr lang="en-US" dirty="0"/>
                  <a:t>To construct identity  mapping </a:t>
                </a:r>
                <a14:m>
                  <m:oMath xmlns:m="http://schemas.openxmlformats.org/officeDocument/2006/math">
                    <m:r>
                      <a:rPr lang="en-US" b="0" i="1" smtClean="0">
                        <a:latin typeface="Cambria Math" panose="02040503050406030204" pitchFamily="18" charset="0"/>
                      </a:rPr>
                      <m:t>𝑓</m:t>
                    </m:r>
                    <m:d>
                      <m:dPr>
                        <m:ctrlPr>
                          <a:rPr lang="en-US" b="0" i="1" smtClean="0">
                            <a:latin typeface="Cambria Math" charset="0"/>
                          </a:rPr>
                        </m:ctrlPr>
                      </m:dPr>
                      <m:e>
                        <m:sSub>
                          <m:sSubPr>
                            <m:ctrlPr>
                              <a:rPr lang="en-US" b="0" i="1" smtClean="0">
                                <a:latin typeface="Cambria Math"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𝑙</m:t>
                            </m:r>
                          </m:sub>
                        </m:sSub>
                      </m:e>
                    </m:d>
                    <m:r>
                      <a:rPr lang="en-US" b="0" i="1" smtClean="0">
                        <a:latin typeface="Cambria Math" panose="02040503050406030204" pitchFamily="18" charset="0"/>
                      </a:rPr>
                      <m:t>=</m:t>
                    </m:r>
                    <m:sSub>
                      <m:sSubPr>
                        <m:ctrlPr>
                          <a:rPr lang="en-US" b="0" i="1" smtClean="0">
                            <a:latin typeface="Cambria Math"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𝑙</m:t>
                        </m:r>
                      </m:sub>
                    </m:sSub>
                  </m:oMath>
                </a14:m>
                <a:r>
                  <a:rPr lang="en-US" b="0" dirty="0"/>
                  <a:t> (f is RELU, </a:t>
                </a:r>
                <a14:m>
                  <m:oMath xmlns:m="http://schemas.openxmlformats.org/officeDocument/2006/math">
                    <m:sSub>
                      <m:sSubPr>
                        <m:ctrlPr>
                          <a:rPr lang="en-US" i="1">
                            <a:latin typeface="Cambria Math" charset="0"/>
                          </a:rPr>
                        </m:ctrlPr>
                      </m:sSubPr>
                      <m:e>
                        <m:r>
                          <a:rPr lang="en-US" i="1">
                            <a:latin typeface="Cambria Math" panose="02040503050406030204" pitchFamily="18" charset="0"/>
                          </a:rPr>
                          <m:t>𝑦</m:t>
                        </m:r>
                      </m:e>
                      <m:sub>
                        <m:r>
                          <a:rPr lang="en-US" i="1">
                            <a:latin typeface="Cambria Math" panose="02040503050406030204" pitchFamily="18" charset="0"/>
                          </a:rPr>
                          <m:t>𝑙</m:t>
                        </m:r>
                      </m:sub>
                    </m:sSub>
                  </m:oMath>
                </a14:m>
                <a:r>
                  <a:rPr lang="en-US" b="0" dirty="0"/>
                  <a:t> the output of the residual with the identity)  the new model refers to the (RELU and BN) as pre-activation of the weight layers, in contrast to the post-activation of the original model.</a:t>
                </a:r>
              </a:p>
              <a:p>
                <a:r>
                  <a:rPr lang="en-US" dirty="0"/>
                  <a:t>Some nice properties for forward/backward passes:</a:t>
                </a:r>
              </a:p>
            </p:txBody>
          </p:sp>
        </mc:Choice>
        <mc:Fallback xmlns="">
          <p:sp>
            <p:nvSpPr>
              <p:cNvPr id="3" name="Content Placeholder 2">
                <a:extLst>
                  <a:ext uri="{FF2B5EF4-FFF2-40B4-BE49-F238E27FC236}">
                    <a16:creationId xmlns:a16="http://schemas.microsoft.com/office/drawing/2014/main" id="{FF67731E-4D1D-498C-B4B2-E13341392F88}"/>
                  </a:ext>
                </a:extLst>
              </p:cNvPr>
              <p:cNvSpPr>
                <a:spLocks noGrp="1" noRot="1" noChangeAspect="1" noMove="1" noResize="1" noEditPoints="1" noAdjustHandles="1" noChangeArrowheads="1" noChangeShapeType="1" noTextEdit="1"/>
              </p:cNvSpPr>
              <p:nvPr>
                <p:ph idx="1"/>
              </p:nvPr>
            </p:nvSpPr>
            <p:spPr>
              <a:blipFill>
                <a:blip r:embed="rId3"/>
                <a:stretch>
                  <a:fillRect l="-1043" t="-2241" r="-1275"/>
                </a:stretch>
              </a:blipFill>
            </p:spPr>
            <p:txBody>
              <a:bodyPr/>
              <a:lstStyle/>
              <a:p>
                <a:r>
                  <a:rPr lang="en-US">
                    <a:noFill/>
                  </a:rPr>
                  <a:t> </a:t>
                </a:r>
              </a:p>
            </p:txBody>
          </p:sp>
        </mc:Fallback>
      </mc:AlternateContent>
      <p:pic>
        <p:nvPicPr>
          <p:cNvPr id="5" name="Picture 4">
            <a:extLst>
              <a:ext uri="{FF2B5EF4-FFF2-40B4-BE49-F238E27FC236}">
                <a16:creationId xmlns="" xmlns:a16="http://schemas.microsoft.com/office/drawing/2014/main" id="{9C011491-0752-4EAA-A462-755776F94FDF}"/>
              </a:ext>
            </a:extLst>
          </p:cNvPr>
          <p:cNvPicPr>
            <a:picLocks noChangeAspect="1"/>
          </p:cNvPicPr>
          <p:nvPr/>
        </p:nvPicPr>
        <p:blipFill>
          <a:blip r:embed="rId4"/>
          <a:stretch>
            <a:fillRect/>
          </a:stretch>
        </p:blipFill>
        <p:spPr>
          <a:xfrm>
            <a:off x="5482152" y="3955833"/>
            <a:ext cx="5000625" cy="1457325"/>
          </a:xfrm>
          <a:prstGeom prst="rect">
            <a:avLst/>
          </a:prstGeom>
        </p:spPr>
      </p:pic>
      <p:pic>
        <p:nvPicPr>
          <p:cNvPr id="6" name="Picture 5">
            <a:extLst>
              <a:ext uri="{FF2B5EF4-FFF2-40B4-BE49-F238E27FC236}">
                <a16:creationId xmlns="" xmlns:a16="http://schemas.microsoft.com/office/drawing/2014/main" id="{8CA09AF4-F347-42BB-A63E-6E0391D846FC}"/>
              </a:ext>
            </a:extLst>
          </p:cNvPr>
          <p:cNvPicPr>
            <a:picLocks noChangeAspect="1"/>
          </p:cNvPicPr>
          <p:nvPr/>
        </p:nvPicPr>
        <p:blipFill>
          <a:blip r:embed="rId5"/>
          <a:stretch>
            <a:fillRect/>
          </a:stretch>
        </p:blipFill>
        <p:spPr>
          <a:xfrm>
            <a:off x="2521166" y="5033320"/>
            <a:ext cx="9686925" cy="1796624"/>
          </a:xfrm>
          <a:prstGeom prst="rect">
            <a:avLst/>
          </a:prstGeom>
        </p:spPr>
      </p:pic>
      <p:pic>
        <p:nvPicPr>
          <p:cNvPr id="4" name="Picture 3">
            <a:extLst>
              <a:ext uri="{FF2B5EF4-FFF2-40B4-BE49-F238E27FC236}">
                <a16:creationId xmlns="" xmlns:a16="http://schemas.microsoft.com/office/drawing/2014/main" id="{AD590186-F052-4A8A-9A88-EE4005A765FF}"/>
              </a:ext>
            </a:extLst>
          </p:cNvPr>
          <p:cNvPicPr>
            <a:picLocks noChangeAspect="1"/>
          </p:cNvPicPr>
          <p:nvPr/>
        </p:nvPicPr>
        <p:blipFill>
          <a:blip r:embed="rId6"/>
          <a:stretch>
            <a:fillRect/>
          </a:stretch>
        </p:blipFill>
        <p:spPr>
          <a:xfrm>
            <a:off x="101813" y="4013499"/>
            <a:ext cx="4772025" cy="1285875"/>
          </a:xfrm>
          <a:prstGeom prst="rect">
            <a:avLst/>
          </a:prstGeom>
        </p:spPr>
      </p:pic>
    </p:spTree>
    <p:extLst>
      <p:ext uri="{BB962C8B-B14F-4D97-AF65-F5344CB8AC3E}">
        <p14:creationId xmlns:p14="http://schemas.microsoft.com/office/powerpoint/2010/main" val="1168648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17" y="273316"/>
            <a:ext cx="12192000" cy="1183897"/>
          </a:xfrm>
          <a:prstGeom prst="rect">
            <a:avLst/>
          </a:prstGeom>
          <a:gradFill flip="none" rotWithShape="1">
            <a:gsLst>
              <a:gs pos="100000">
                <a:schemeClr val="bg2"/>
              </a:gs>
              <a:gs pos="50000">
                <a:schemeClr val="accent3">
                  <a:tint val="44500"/>
                  <a:satMod val="160000"/>
                  <a:alpha val="12000"/>
                </a:schemeClr>
              </a:gs>
            </a:gsLst>
            <a:lin ang="108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1"/>
            <a:endParaRPr lang="en-US" sz="3600" b="1" dirty="0">
              <a:solidFill>
                <a:schemeClr val="tx1"/>
              </a:solidFill>
              <a:latin typeface="Arial"/>
              <a:cs typeface="Arial"/>
            </a:endParaRPr>
          </a:p>
        </p:txBody>
      </p:sp>
      <p:sp>
        <p:nvSpPr>
          <p:cNvPr id="2" name="Title 1">
            <a:extLst>
              <a:ext uri="{FF2B5EF4-FFF2-40B4-BE49-F238E27FC236}">
                <a16:creationId xmlns="" xmlns:a16="http://schemas.microsoft.com/office/drawing/2014/main" id="{40BC0496-25E7-44B8-A3E6-EB118499CF25}"/>
              </a:ext>
            </a:extLst>
          </p:cNvPr>
          <p:cNvSpPr>
            <a:spLocks noGrp="1"/>
          </p:cNvSpPr>
          <p:nvPr>
            <p:ph type="title"/>
          </p:nvPr>
        </p:nvSpPr>
        <p:spPr/>
        <p:txBody>
          <a:bodyPr/>
          <a:lstStyle/>
          <a:p>
            <a:r>
              <a:rPr lang="en-US" b="1" dirty="0"/>
              <a:t>Improvement on CIFAR-10</a:t>
            </a:r>
          </a:p>
        </p:txBody>
      </p:sp>
      <p:pic>
        <p:nvPicPr>
          <p:cNvPr id="4" name="Content Placeholder 3">
            <a:extLst>
              <a:ext uri="{FF2B5EF4-FFF2-40B4-BE49-F238E27FC236}">
                <a16:creationId xmlns="" xmlns:a16="http://schemas.microsoft.com/office/drawing/2014/main" id="{A746B583-68FE-4F30-990E-B38AFFC9D62B}"/>
              </a:ext>
            </a:extLst>
          </p:cNvPr>
          <p:cNvPicPr>
            <a:picLocks noGrp="1" noChangeAspect="1"/>
          </p:cNvPicPr>
          <p:nvPr>
            <p:ph idx="1"/>
          </p:nvPr>
        </p:nvPicPr>
        <p:blipFill>
          <a:blip r:embed="rId2"/>
          <a:stretch>
            <a:fillRect/>
          </a:stretch>
        </p:blipFill>
        <p:spPr>
          <a:xfrm>
            <a:off x="6092983" y="1549022"/>
            <a:ext cx="5764593" cy="4351338"/>
          </a:xfrm>
          <a:prstGeom prst="rect">
            <a:avLst/>
          </a:prstGeom>
        </p:spPr>
      </p:pic>
      <p:sp>
        <p:nvSpPr>
          <p:cNvPr id="6" name="TextBox 5">
            <a:extLst>
              <a:ext uri="{FF2B5EF4-FFF2-40B4-BE49-F238E27FC236}">
                <a16:creationId xmlns="" xmlns:a16="http://schemas.microsoft.com/office/drawing/2014/main" id="{2715C620-8BDA-4B8D-89E8-58DD8184B046}"/>
              </a:ext>
            </a:extLst>
          </p:cNvPr>
          <p:cNvSpPr txBox="1"/>
          <p:nvPr/>
        </p:nvSpPr>
        <p:spPr>
          <a:xfrm>
            <a:off x="675503" y="2125362"/>
            <a:ext cx="5288692" cy="1477328"/>
          </a:xfrm>
          <a:prstGeom prst="rect">
            <a:avLst/>
          </a:prstGeom>
          <a:noFill/>
        </p:spPr>
        <p:txBody>
          <a:bodyPr wrap="square" rtlCol="0">
            <a:spAutoFit/>
          </a:bodyPr>
          <a:lstStyle/>
          <a:p>
            <a:pPr marL="285750" indent="-285750">
              <a:buFont typeface="Arial" panose="020B0604020202020204" pitchFamily="34" charset="0"/>
              <a:buChar char="•"/>
            </a:pPr>
            <a:r>
              <a:rPr lang="en-US" dirty="0"/>
              <a:t>Another important improvement – using the Batch Normalization as pre-activation improves the regularization.</a:t>
            </a:r>
          </a:p>
          <a:p>
            <a:pPr marL="285750" indent="-285750">
              <a:buFont typeface="Arial" panose="020B0604020202020204" pitchFamily="34" charset="0"/>
              <a:buChar char="•"/>
            </a:pPr>
            <a:r>
              <a:rPr lang="en-US" dirty="0"/>
              <a:t>This improvement leads to better performances for smaller networks as well.</a:t>
            </a:r>
          </a:p>
        </p:txBody>
      </p:sp>
      <p:graphicFrame>
        <p:nvGraphicFramePr>
          <p:cNvPr id="7" name="דיאגרמה 6"/>
          <p:cNvGraphicFramePr/>
          <p:nvPr>
            <p:extLst>
              <p:ext uri="{D42A27DB-BD31-4B8C-83A1-F6EECF244321}">
                <p14:modId xmlns:p14="http://schemas.microsoft.com/office/powerpoint/2010/main" val="81568549"/>
              </p:ext>
            </p:extLst>
          </p:nvPr>
        </p:nvGraphicFramePr>
        <p:xfrm>
          <a:off x="333375" y="5718079"/>
          <a:ext cx="11525250" cy="1254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0489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p:nvPr/>
        </p:nvSpPr>
        <p:spPr>
          <a:xfrm>
            <a:off x="0" y="435957"/>
            <a:ext cx="12192000" cy="1183897"/>
          </a:xfrm>
          <a:prstGeom prst="rect">
            <a:avLst/>
          </a:prstGeom>
          <a:gradFill flip="none" rotWithShape="1">
            <a:gsLst>
              <a:gs pos="100000">
                <a:schemeClr val="bg2"/>
              </a:gs>
              <a:gs pos="50000">
                <a:schemeClr val="accent3">
                  <a:tint val="44500"/>
                  <a:satMod val="160000"/>
                  <a:alpha val="12000"/>
                </a:schemeClr>
              </a:gs>
            </a:gsLst>
            <a:lin ang="108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1"/>
            <a:endParaRPr lang="en-US" sz="3600" b="1" dirty="0">
              <a:solidFill>
                <a:schemeClr val="tx1"/>
              </a:solidFill>
              <a:latin typeface="Arial"/>
              <a:cs typeface="Arial"/>
            </a:endParaRPr>
          </a:p>
        </p:txBody>
      </p:sp>
      <p:sp>
        <p:nvSpPr>
          <p:cNvPr id="2" name="Title 1">
            <a:extLst>
              <a:ext uri="{FF2B5EF4-FFF2-40B4-BE49-F238E27FC236}">
                <a16:creationId xmlns="" xmlns:a16="http://schemas.microsoft.com/office/drawing/2014/main" id="{EA21A579-FA50-46B3-AED7-5CA53A434A0F}"/>
              </a:ext>
            </a:extLst>
          </p:cNvPr>
          <p:cNvSpPr>
            <a:spLocks noGrp="1"/>
          </p:cNvSpPr>
          <p:nvPr>
            <p:ph type="title"/>
          </p:nvPr>
        </p:nvSpPr>
        <p:spPr/>
        <p:txBody>
          <a:bodyPr/>
          <a:lstStyle/>
          <a:p>
            <a:r>
              <a:rPr lang="en-US" b="1" dirty="0"/>
              <a:t>Reduce Learning Time with Random Layer Drops</a:t>
            </a:r>
          </a:p>
        </p:txBody>
      </p:sp>
      <p:sp>
        <p:nvSpPr>
          <p:cNvPr id="3" name="Content Placeholder 2">
            <a:extLst>
              <a:ext uri="{FF2B5EF4-FFF2-40B4-BE49-F238E27FC236}">
                <a16:creationId xmlns="" xmlns:a16="http://schemas.microsoft.com/office/drawing/2014/main" id="{FC061EA2-65AD-4581-953F-CFD51D71485A}"/>
              </a:ext>
            </a:extLst>
          </p:cNvPr>
          <p:cNvSpPr>
            <a:spLocks noGrp="1"/>
          </p:cNvSpPr>
          <p:nvPr>
            <p:ph idx="1"/>
          </p:nvPr>
        </p:nvSpPr>
        <p:spPr>
          <a:xfrm>
            <a:off x="838200" y="1825625"/>
            <a:ext cx="11049000" cy="4351338"/>
          </a:xfrm>
        </p:spPr>
        <p:txBody>
          <a:bodyPr>
            <a:normAutofit/>
          </a:bodyPr>
          <a:lstStyle/>
          <a:p>
            <a:r>
              <a:rPr lang="en-US" dirty="0" smtClean="0"/>
              <a:t>Dropping </a:t>
            </a:r>
            <a:r>
              <a:rPr lang="en-US" dirty="0"/>
              <a:t>layers during training, and using the full network in testing.</a:t>
            </a:r>
          </a:p>
          <a:p>
            <a:r>
              <a:rPr lang="en-US" dirty="0"/>
              <a:t>Residual block are used as network’s building block.</a:t>
            </a:r>
          </a:p>
          <a:p>
            <a:r>
              <a:rPr lang="en-US" dirty="0"/>
              <a:t>During </a:t>
            </a:r>
            <a:r>
              <a:rPr lang="en-US" dirty="0" smtClean="0"/>
              <a:t>training, input </a:t>
            </a:r>
            <a:r>
              <a:rPr lang="en-US" dirty="0"/>
              <a:t>flows through both the shortcut and the </a:t>
            </a:r>
            <a:r>
              <a:rPr lang="en-US" dirty="0" smtClean="0"/>
              <a:t>weights. </a:t>
            </a:r>
            <a:endParaRPr lang="en-US" dirty="0"/>
          </a:p>
          <a:p>
            <a:r>
              <a:rPr lang="en-US" dirty="0"/>
              <a:t>Training: Each layer has a “survival probability” and is randomly dropped. </a:t>
            </a:r>
          </a:p>
          <a:p>
            <a:r>
              <a:rPr lang="en-US" dirty="0"/>
              <a:t>Testing: all blocks are kept active.</a:t>
            </a:r>
          </a:p>
          <a:p>
            <a:r>
              <a:rPr lang="en-US" dirty="0"/>
              <a:t> re-calibrated according to its survival probability during training.</a:t>
            </a:r>
          </a:p>
        </p:txBody>
      </p:sp>
      <p:graphicFrame>
        <p:nvGraphicFramePr>
          <p:cNvPr id="6" name="דיאגרמה 5"/>
          <p:cNvGraphicFramePr/>
          <p:nvPr>
            <p:extLst>
              <p:ext uri="{D42A27DB-BD31-4B8C-83A1-F6EECF244321}">
                <p14:modId xmlns:p14="http://schemas.microsoft.com/office/powerpoint/2010/main" val="4183628056"/>
              </p:ext>
            </p:extLst>
          </p:nvPr>
        </p:nvGraphicFramePr>
        <p:xfrm>
          <a:off x="333375" y="5641879"/>
          <a:ext cx="11525250" cy="1254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91151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18FD882C-91F6-474A-8F80-BA7BDE83EBB5}"/>
              </a:ext>
            </a:extLst>
          </p:cNvPr>
          <p:cNvSpPr/>
          <p:nvPr/>
        </p:nvSpPr>
        <p:spPr>
          <a:xfrm>
            <a:off x="1115713" y="2598003"/>
            <a:ext cx="10005897" cy="830997"/>
          </a:xfrm>
          <a:prstGeom prst="rect">
            <a:avLst/>
          </a:prstGeom>
        </p:spPr>
        <p:txBody>
          <a:bodyPr wrap="square">
            <a:spAutoFit/>
          </a:bodyPr>
          <a:lstStyle/>
          <a:p>
            <a:r>
              <a:rPr lang="en-US" sz="4800" b="1" dirty="0"/>
              <a:t>Wide Residual Networks</a:t>
            </a:r>
            <a:r>
              <a:rPr lang="he-IL" sz="4800" b="1" dirty="0"/>
              <a:t> + </a:t>
            </a:r>
            <a:r>
              <a:rPr lang="en-US" sz="4800" b="1" dirty="0" err="1"/>
              <a:t>ResNeXt</a:t>
            </a:r>
            <a:endParaRPr lang="en-US" sz="4800" b="1" dirty="0"/>
          </a:p>
        </p:txBody>
      </p:sp>
      <p:sp>
        <p:nvSpPr>
          <p:cNvPr id="4" name="חץ ימינה מקווקו 3">
            <a:hlinkClick r:id="rId3" action="ppaction://hlinksldjump"/>
          </p:cNvPr>
          <p:cNvSpPr/>
          <p:nvPr/>
        </p:nvSpPr>
        <p:spPr>
          <a:xfrm>
            <a:off x="10931110" y="2571750"/>
            <a:ext cx="838200" cy="85725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2137814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55"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565"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867" y="1163432"/>
            <a:ext cx="10965868" cy="3939333"/>
          </a:xfrm>
          <a:prstGeom prst="rect">
            <a:avLst/>
          </a:prstGeom>
        </p:spPr>
      </p:pic>
      <p:pic>
        <p:nvPicPr>
          <p:cNvPr id="3566" name="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867" y="1163432"/>
            <a:ext cx="10965869" cy="3939333"/>
          </a:xfrm>
          <a:prstGeom prst="rect">
            <a:avLst/>
          </a:prstGeom>
        </p:spPr>
      </p:pic>
      <p:sp>
        <p:nvSpPr>
          <p:cNvPr id="9" name="text 1"/>
          <p:cNvSpPr txBox="1"/>
          <p:nvPr/>
        </p:nvSpPr>
        <p:spPr>
          <a:xfrm>
            <a:off x="569100" y="5576934"/>
            <a:ext cx="6429837" cy="158057"/>
          </a:xfrm>
          <a:prstGeom prst="rect">
            <a:avLst/>
          </a:prstGeom>
        </p:spPr>
        <p:txBody>
          <a:bodyPr vert="horz" wrap="none" lIns="0" tIns="0" rIns="0" bIns="0" rtlCol="0">
            <a:spAutoFit/>
          </a:bodyPr>
          <a:lstStyle/>
          <a:p>
            <a:r>
              <a:rPr sz="1027" spc="13" dirty="0">
                <a:latin typeface="Arial"/>
                <a:cs typeface="Arial"/>
              </a:rPr>
              <a:t>Figures copyright Alfredo Canziani, Adam Paszke, Eugenio Culurciello, 2017. Reproduced with permission.</a:t>
            </a:r>
            <a:endParaRPr sz="933" dirty="0">
              <a:latin typeface="Arial"/>
              <a:cs typeface="Arial"/>
            </a:endParaRPr>
          </a:p>
        </p:txBody>
      </p:sp>
      <p:pic>
        <p:nvPicPr>
          <p:cNvPr id="3568" name="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800" y="5029967"/>
            <a:ext cx="11282400" cy="788800"/>
          </a:xfrm>
          <a:prstGeom prst="rect">
            <a:avLst/>
          </a:prstGeom>
        </p:spPr>
      </p:pic>
      <p:sp>
        <p:nvSpPr>
          <p:cNvPr id="10" name="text 1"/>
          <p:cNvSpPr txBox="1"/>
          <p:nvPr/>
        </p:nvSpPr>
        <p:spPr>
          <a:xfrm>
            <a:off x="569100" y="5199266"/>
            <a:ext cx="8048422" cy="281167"/>
          </a:xfrm>
          <a:prstGeom prst="rect">
            <a:avLst/>
          </a:prstGeom>
        </p:spPr>
        <p:txBody>
          <a:bodyPr vert="horz" wrap="none" lIns="0" tIns="0" rIns="0" bIns="0" rtlCol="0">
            <a:spAutoFit/>
          </a:bodyPr>
          <a:lstStyle/>
          <a:p>
            <a:r>
              <a:rPr sz="1827" spc="13" dirty="0">
                <a:latin typeface="Arial"/>
                <a:cs typeface="Arial"/>
              </a:rPr>
              <a:t>An Analysis of Deep Neural Network Models for Practical Applications, 2017.</a:t>
            </a:r>
            <a:endParaRPr sz="1733">
              <a:latin typeface="Arial"/>
              <a:cs typeface="Arial"/>
            </a:endParaRPr>
          </a:p>
        </p:txBody>
      </p:sp>
      <p:pic>
        <p:nvPicPr>
          <p:cNvPr id="3569" name="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667" y="273300"/>
            <a:ext cx="11282400" cy="788800"/>
          </a:xfrm>
          <a:prstGeom prst="rect">
            <a:avLst/>
          </a:prstGeom>
        </p:spPr>
      </p:pic>
      <p:sp>
        <p:nvSpPr>
          <p:cNvPr id="11" name="text 1"/>
          <p:cNvSpPr txBox="1"/>
          <p:nvPr/>
        </p:nvSpPr>
        <p:spPr>
          <a:xfrm>
            <a:off x="367967" y="481885"/>
            <a:ext cx="4403321" cy="492443"/>
          </a:xfrm>
          <a:prstGeom prst="rect">
            <a:avLst/>
          </a:prstGeom>
        </p:spPr>
        <p:txBody>
          <a:bodyPr vert="horz" wrap="none" lIns="0" tIns="0" rIns="0" bIns="0" rtlCol="0">
            <a:spAutoFit/>
          </a:bodyPr>
          <a:lstStyle/>
          <a:p>
            <a:r>
              <a:rPr sz="3200" spc="13" dirty="0">
                <a:latin typeface="Arial"/>
                <a:cs typeface="Arial"/>
              </a:rPr>
              <a:t>Comparing complexity...</a:t>
            </a:r>
            <a:endParaRPr sz="3200">
              <a:latin typeface="Arial"/>
              <a:cs typeface="Arial"/>
            </a:endParaRPr>
          </a:p>
        </p:txBody>
      </p:sp>
      <p:graphicFrame>
        <p:nvGraphicFramePr>
          <p:cNvPr id="13" name="דיאגרמה 12"/>
          <p:cNvGraphicFramePr/>
          <p:nvPr>
            <p:extLst>
              <p:ext uri="{D42A27DB-BD31-4B8C-83A1-F6EECF244321}">
                <p14:modId xmlns:p14="http://schemas.microsoft.com/office/powerpoint/2010/main" val="2934773650"/>
              </p:ext>
            </p:extLst>
          </p:nvPr>
        </p:nvGraphicFramePr>
        <p:xfrm>
          <a:off x="333375" y="5603779"/>
          <a:ext cx="11525250" cy="125422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806317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58"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569" name="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767" y="744100"/>
            <a:ext cx="3124000" cy="576400"/>
          </a:xfrm>
          <a:prstGeom prst="rect">
            <a:avLst/>
          </a:prstGeom>
        </p:spPr>
      </p:pic>
      <p:pic>
        <p:nvPicPr>
          <p:cNvPr id="2570" name="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767" y="5320533"/>
            <a:ext cx="7092000" cy="828400"/>
          </a:xfrm>
          <a:prstGeom prst="rect">
            <a:avLst/>
          </a:prstGeom>
        </p:spPr>
      </p:pic>
      <p:pic>
        <p:nvPicPr>
          <p:cNvPr id="2571" name="Imag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0167" y="1326201"/>
            <a:ext cx="11637200" cy="1813599"/>
          </a:xfrm>
          <a:prstGeom prst="rect">
            <a:avLst/>
          </a:prstGeom>
        </p:spPr>
      </p:pic>
      <p:sp>
        <p:nvSpPr>
          <p:cNvPr id="11" name="text 1"/>
          <p:cNvSpPr txBox="1"/>
          <p:nvPr/>
        </p:nvSpPr>
        <p:spPr>
          <a:xfrm>
            <a:off x="374468" y="1511213"/>
            <a:ext cx="11349517" cy="369332"/>
          </a:xfrm>
          <a:prstGeom prst="rect">
            <a:avLst/>
          </a:prstGeom>
        </p:spPr>
        <p:txBody>
          <a:bodyPr vert="horz" wrap="none" lIns="0" tIns="0" rIns="0" bIns="0" rtlCol="0">
            <a:spAutoFit/>
          </a:bodyPr>
          <a:lstStyle/>
          <a:p>
            <a:r>
              <a:rPr sz="2400" spc="13" dirty="0">
                <a:latin typeface="Arial"/>
                <a:cs typeface="Arial"/>
              </a:rPr>
              <a:t>What happens when we continue stacking deeper layers on a “plain” convolutional</a:t>
            </a:r>
            <a:endParaRPr sz="2400">
              <a:latin typeface="Arial"/>
              <a:cs typeface="Arial"/>
            </a:endParaRPr>
          </a:p>
        </p:txBody>
      </p:sp>
      <p:sp>
        <p:nvSpPr>
          <p:cNvPr id="12" name="text 1"/>
          <p:cNvSpPr txBox="1"/>
          <p:nvPr/>
        </p:nvSpPr>
        <p:spPr>
          <a:xfrm>
            <a:off x="374467" y="1879513"/>
            <a:ext cx="2217915" cy="369332"/>
          </a:xfrm>
          <a:prstGeom prst="rect">
            <a:avLst/>
          </a:prstGeom>
        </p:spPr>
        <p:txBody>
          <a:bodyPr vert="horz" wrap="none" lIns="0" tIns="0" rIns="0" bIns="0" rtlCol="0">
            <a:spAutoFit/>
          </a:bodyPr>
          <a:lstStyle/>
          <a:p>
            <a:r>
              <a:rPr sz="2400" spc="13" dirty="0">
                <a:latin typeface="Arial"/>
                <a:cs typeface="Arial"/>
              </a:rPr>
              <a:t>neural network?</a:t>
            </a:r>
            <a:endParaRPr sz="2400">
              <a:latin typeface="Arial"/>
              <a:cs typeface="Arial"/>
            </a:endParaRPr>
          </a:p>
        </p:txBody>
      </p:sp>
      <p:sp>
        <p:nvSpPr>
          <p:cNvPr id="13" name="text 1"/>
          <p:cNvSpPr txBox="1"/>
          <p:nvPr/>
        </p:nvSpPr>
        <p:spPr>
          <a:xfrm>
            <a:off x="505129" y="5050342"/>
            <a:ext cx="8472576" cy="369332"/>
          </a:xfrm>
          <a:prstGeom prst="rect">
            <a:avLst/>
          </a:prstGeom>
        </p:spPr>
        <p:txBody>
          <a:bodyPr vert="horz" wrap="none" lIns="0" tIns="0" rIns="0" bIns="0" rtlCol="0">
            <a:spAutoFit/>
          </a:bodyPr>
          <a:lstStyle/>
          <a:p>
            <a:r>
              <a:rPr sz="2400" spc="13" dirty="0">
                <a:solidFill>
                  <a:srgbClr val="0000FF"/>
                </a:solidFill>
                <a:latin typeface="Arial"/>
                <a:cs typeface="Arial"/>
              </a:rPr>
              <a:t>56-layer model performs worse on both training and test error</a:t>
            </a:r>
            <a:endParaRPr sz="2400" dirty="0">
              <a:latin typeface="Arial"/>
              <a:cs typeface="Arial"/>
            </a:endParaRPr>
          </a:p>
        </p:txBody>
      </p:sp>
      <p:sp>
        <p:nvSpPr>
          <p:cNvPr id="14" name="text 1"/>
          <p:cNvSpPr txBox="1"/>
          <p:nvPr/>
        </p:nvSpPr>
        <p:spPr>
          <a:xfrm>
            <a:off x="327397" y="5453164"/>
            <a:ext cx="9749272" cy="369332"/>
          </a:xfrm>
          <a:prstGeom prst="rect">
            <a:avLst/>
          </a:prstGeom>
        </p:spPr>
        <p:txBody>
          <a:bodyPr vert="horz" wrap="none" lIns="0" tIns="0" rIns="0" bIns="0" rtlCol="0">
            <a:spAutoFit/>
          </a:bodyPr>
          <a:lstStyle/>
          <a:p>
            <a:r>
              <a:rPr sz="2400" spc="13" dirty="0">
                <a:solidFill>
                  <a:srgbClr val="0000FF"/>
                </a:solidFill>
                <a:latin typeface="Arial"/>
                <a:cs typeface="Arial"/>
              </a:rPr>
              <a:t>-&gt; The deeper model performs worse, but it’s not caused by overfitting!</a:t>
            </a:r>
            <a:endParaRPr sz="2400" dirty="0">
              <a:latin typeface="Arial"/>
              <a:cs typeface="Arial"/>
            </a:endParaRPr>
          </a:p>
        </p:txBody>
      </p:sp>
      <p:pic>
        <p:nvPicPr>
          <p:cNvPr id="2573" name="Imag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10750" y="2730650"/>
            <a:ext cx="38100" cy="1842500"/>
          </a:xfrm>
          <a:prstGeom prst="rect">
            <a:avLst/>
          </a:prstGeom>
        </p:spPr>
      </p:pic>
      <p:pic>
        <p:nvPicPr>
          <p:cNvPr id="2574" name="Imag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59717" y="4418483"/>
            <a:ext cx="2481700" cy="38100"/>
          </a:xfrm>
          <a:prstGeom prst="rect">
            <a:avLst/>
          </a:prstGeom>
        </p:spPr>
      </p:pic>
      <p:pic>
        <p:nvPicPr>
          <p:cNvPr id="2575" name="Image"/>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21167" y="2966601"/>
            <a:ext cx="1792999" cy="1084967"/>
          </a:xfrm>
          <a:prstGeom prst="rect">
            <a:avLst/>
          </a:prstGeom>
        </p:spPr>
      </p:pic>
      <p:pic>
        <p:nvPicPr>
          <p:cNvPr id="2576" name="Image"/>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08467" y="2953901"/>
            <a:ext cx="1818399" cy="1110367"/>
          </a:xfrm>
          <a:prstGeom prst="rect">
            <a:avLst/>
          </a:prstGeom>
        </p:spPr>
      </p:pic>
      <p:pic>
        <p:nvPicPr>
          <p:cNvPr id="2577" name="Image"/>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92033" y="2829567"/>
            <a:ext cx="1347600" cy="776600"/>
          </a:xfrm>
          <a:prstGeom prst="rect">
            <a:avLst/>
          </a:prstGeom>
        </p:spPr>
      </p:pic>
      <p:pic>
        <p:nvPicPr>
          <p:cNvPr id="2578" name="Image"/>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79333" y="2816867"/>
            <a:ext cx="1373000" cy="802000"/>
          </a:xfrm>
          <a:prstGeom prst="rect">
            <a:avLst/>
          </a:prstGeom>
        </p:spPr>
      </p:pic>
      <p:pic>
        <p:nvPicPr>
          <p:cNvPr id="2579" name="Image"/>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14367" y="2235260"/>
            <a:ext cx="364400" cy="1965200"/>
          </a:xfrm>
          <a:prstGeom prst="rect">
            <a:avLst/>
          </a:prstGeom>
        </p:spPr>
      </p:pic>
      <p:sp>
        <p:nvSpPr>
          <p:cNvPr id="15" name="text 1"/>
          <p:cNvSpPr txBox="1"/>
          <p:nvPr/>
        </p:nvSpPr>
        <p:spPr>
          <a:xfrm rot="-5400000">
            <a:off x="1605835" y="3421281"/>
            <a:ext cx="1109791" cy="219612"/>
          </a:xfrm>
          <a:prstGeom prst="rect">
            <a:avLst/>
          </a:prstGeom>
        </p:spPr>
        <p:txBody>
          <a:bodyPr vert="horz" wrap="none" lIns="0" tIns="0" rIns="0" bIns="0" rtlCol="0">
            <a:spAutoFit/>
          </a:bodyPr>
          <a:lstStyle/>
          <a:p>
            <a:r>
              <a:rPr sz="1427" spc="13" dirty="0">
                <a:latin typeface="Arial"/>
                <a:cs typeface="Arial"/>
              </a:rPr>
              <a:t>Training error</a:t>
            </a:r>
            <a:endParaRPr sz="1333">
              <a:latin typeface="Arial"/>
              <a:cs typeface="Arial"/>
            </a:endParaRPr>
          </a:p>
        </p:txBody>
      </p:sp>
      <p:pic>
        <p:nvPicPr>
          <p:cNvPr id="2580" name="Image"/>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41967" y="4396693"/>
            <a:ext cx="1965200" cy="364400"/>
          </a:xfrm>
          <a:prstGeom prst="rect">
            <a:avLst/>
          </a:prstGeom>
        </p:spPr>
      </p:pic>
      <p:sp>
        <p:nvSpPr>
          <p:cNvPr id="16" name="text 1"/>
          <p:cNvSpPr txBox="1"/>
          <p:nvPr/>
        </p:nvSpPr>
        <p:spPr>
          <a:xfrm>
            <a:off x="3259159" y="4557002"/>
            <a:ext cx="790922" cy="225767"/>
          </a:xfrm>
          <a:prstGeom prst="rect">
            <a:avLst/>
          </a:prstGeom>
        </p:spPr>
        <p:txBody>
          <a:bodyPr vert="horz" wrap="none" lIns="0" tIns="0" rIns="0" bIns="0" rtlCol="0">
            <a:spAutoFit/>
          </a:bodyPr>
          <a:lstStyle/>
          <a:p>
            <a:r>
              <a:rPr sz="1467" spc="13" dirty="0">
                <a:latin typeface="Arial"/>
                <a:cs typeface="Arial"/>
              </a:rPr>
              <a:t>Iterations</a:t>
            </a:r>
            <a:endParaRPr sz="1467">
              <a:latin typeface="Arial"/>
              <a:cs typeface="Arial"/>
            </a:endParaRPr>
          </a:p>
        </p:txBody>
      </p:sp>
      <p:pic>
        <p:nvPicPr>
          <p:cNvPr id="2581" name="Image"/>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082833" y="3035667"/>
            <a:ext cx="1119200" cy="364400"/>
          </a:xfrm>
          <a:prstGeom prst="rect">
            <a:avLst/>
          </a:prstGeom>
        </p:spPr>
      </p:pic>
      <p:sp>
        <p:nvSpPr>
          <p:cNvPr id="17" name="text 1"/>
          <p:cNvSpPr txBox="1"/>
          <p:nvPr/>
        </p:nvSpPr>
        <p:spPr>
          <a:xfrm>
            <a:off x="4318243" y="3195974"/>
            <a:ext cx="691408" cy="225767"/>
          </a:xfrm>
          <a:prstGeom prst="rect">
            <a:avLst/>
          </a:prstGeom>
        </p:spPr>
        <p:txBody>
          <a:bodyPr vert="horz" wrap="none" lIns="0" tIns="0" rIns="0" bIns="0" rtlCol="0">
            <a:spAutoFit/>
          </a:bodyPr>
          <a:lstStyle/>
          <a:p>
            <a:r>
              <a:rPr sz="1467" spc="13" dirty="0">
                <a:solidFill>
                  <a:srgbClr val="E06666"/>
                </a:solidFill>
                <a:latin typeface="Arial"/>
                <a:cs typeface="Arial"/>
              </a:rPr>
              <a:t>56-layer</a:t>
            </a:r>
            <a:endParaRPr sz="1467">
              <a:latin typeface="Arial"/>
              <a:cs typeface="Arial"/>
            </a:endParaRPr>
          </a:p>
        </p:txBody>
      </p:sp>
      <p:pic>
        <p:nvPicPr>
          <p:cNvPr id="2582" name="Image"/>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09367" y="4009716"/>
            <a:ext cx="1119200" cy="364400"/>
          </a:xfrm>
          <a:prstGeom prst="rect">
            <a:avLst/>
          </a:prstGeom>
        </p:spPr>
      </p:pic>
      <p:sp>
        <p:nvSpPr>
          <p:cNvPr id="18" name="text 1"/>
          <p:cNvSpPr txBox="1"/>
          <p:nvPr/>
        </p:nvSpPr>
        <p:spPr>
          <a:xfrm>
            <a:off x="4244776" y="4170025"/>
            <a:ext cx="691408" cy="225767"/>
          </a:xfrm>
          <a:prstGeom prst="rect">
            <a:avLst/>
          </a:prstGeom>
        </p:spPr>
        <p:txBody>
          <a:bodyPr vert="horz" wrap="none" lIns="0" tIns="0" rIns="0" bIns="0" rtlCol="0">
            <a:spAutoFit/>
          </a:bodyPr>
          <a:lstStyle/>
          <a:p>
            <a:r>
              <a:rPr sz="1467" spc="13" dirty="0">
                <a:solidFill>
                  <a:srgbClr val="6FA8DC"/>
                </a:solidFill>
                <a:latin typeface="Arial"/>
                <a:cs typeface="Arial"/>
              </a:rPr>
              <a:t>20-layer</a:t>
            </a:r>
            <a:endParaRPr sz="1467">
              <a:latin typeface="Arial"/>
              <a:cs typeface="Arial"/>
            </a:endParaRPr>
          </a:p>
        </p:txBody>
      </p:sp>
      <p:pic>
        <p:nvPicPr>
          <p:cNvPr id="2583" name="Imag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45117" y="2730650"/>
            <a:ext cx="38100" cy="1842500"/>
          </a:xfrm>
          <a:prstGeom prst="rect">
            <a:avLst/>
          </a:prstGeom>
        </p:spPr>
      </p:pic>
      <p:pic>
        <p:nvPicPr>
          <p:cNvPr id="2584" name="Imag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94083" y="4418483"/>
            <a:ext cx="2481700" cy="38100"/>
          </a:xfrm>
          <a:prstGeom prst="rect">
            <a:avLst/>
          </a:prstGeom>
        </p:spPr>
      </p:pic>
      <p:pic>
        <p:nvPicPr>
          <p:cNvPr id="2585" name="Image"/>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48733" y="2235260"/>
            <a:ext cx="364400" cy="1965200"/>
          </a:xfrm>
          <a:prstGeom prst="rect">
            <a:avLst/>
          </a:prstGeom>
        </p:spPr>
      </p:pic>
      <p:sp>
        <p:nvSpPr>
          <p:cNvPr id="19" name="text 1"/>
          <p:cNvSpPr txBox="1"/>
          <p:nvPr/>
        </p:nvSpPr>
        <p:spPr>
          <a:xfrm rot="-5400000">
            <a:off x="6389218" y="3561534"/>
            <a:ext cx="811761" cy="225767"/>
          </a:xfrm>
          <a:prstGeom prst="rect">
            <a:avLst/>
          </a:prstGeom>
        </p:spPr>
        <p:txBody>
          <a:bodyPr vert="horz" wrap="none" lIns="0" tIns="0" rIns="0" bIns="0" rtlCol="0">
            <a:spAutoFit/>
          </a:bodyPr>
          <a:lstStyle/>
          <a:p>
            <a:r>
              <a:rPr sz="1467" spc="13" dirty="0">
                <a:latin typeface="Arial"/>
                <a:cs typeface="Arial"/>
              </a:rPr>
              <a:t>Test error</a:t>
            </a:r>
            <a:endParaRPr sz="1467">
              <a:latin typeface="Arial"/>
              <a:cs typeface="Arial"/>
            </a:endParaRPr>
          </a:p>
        </p:txBody>
      </p:sp>
      <p:pic>
        <p:nvPicPr>
          <p:cNvPr id="2586" name="Image"/>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76333" y="4396693"/>
            <a:ext cx="1965200" cy="364400"/>
          </a:xfrm>
          <a:prstGeom prst="rect">
            <a:avLst/>
          </a:prstGeom>
        </p:spPr>
      </p:pic>
      <p:sp>
        <p:nvSpPr>
          <p:cNvPr id="20" name="text 1"/>
          <p:cNvSpPr txBox="1"/>
          <p:nvPr/>
        </p:nvSpPr>
        <p:spPr>
          <a:xfrm>
            <a:off x="7893527" y="4557002"/>
            <a:ext cx="790922" cy="225767"/>
          </a:xfrm>
          <a:prstGeom prst="rect">
            <a:avLst/>
          </a:prstGeom>
        </p:spPr>
        <p:txBody>
          <a:bodyPr vert="horz" wrap="none" lIns="0" tIns="0" rIns="0" bIns="0" rtlCol="0">
            <a:spAutoFit/>
          </a:bodyPr>
          <a:lstStyle/>
          <a:p>
            <a:r>
              <a:rPr sz="1467" spc="13" dirty="0">
                <a:latin typeface="Arial"/>
                <a:cs typeface="Arial"/>
              </a:rPr>
              <a:t>Iterations</a:t>
            </a:r>
            <a:endParaRPr sz="1467">
              <a:latin typeface="Arial"/>
              <a:cs typeface="Arial"/>
            </a:endParaRPr>
          </a:p>
        </p:txBody>
      </p:sp>
      <p:pic>
        <p:nvPicPr>
          <p:cNvPr id="2587" name="Image"/>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865667" y="2681633"/>
            <a:ext cx="1119200" cy="364400"/>
          </a:xfrm>
          <a:prstGeom prst="rect">
            <a:avLst/>
          </a:prstGeom>
        </p:spPr>
      </p:pic>
      <p:sp>
        <p:nvSpPr>
          <p:cNvPr id="21" name="text 1"/>
          <p:cNvSpPr txBox="1"/>
          <p:nvPr/>
        </p:nvSpPr>
        <p:spPr>
          <a:xfrm>
            <a:off x="9101076" y="2841941"/>
            <a:ext cx="691408" cy="225767"/>
          </a:xfrm>
          <a:prstGeom prst="rect">
            <a:avLst/>
          </a:prstGeom>
        </p:spPr>
        <p:txBody>
          <a:bodyPr vert="horz" wrap="none" lIns="0" tIns="0" rIns="0" bIns="0" rtlCol="0">
            <a:spAutoFit/>
          </a:bodyPr>
          <a:lstStyle/>
          <a:p>
            <a:r>
              <a:rPr sz="1467" spc="13" dirty="0">
                <a:solidFill>
                  <a:srgbClr val="E06666"/>
                </a:solidFill>
                <a:latin typeface="Arial"/>
                <a:cs typeface="Arial"/>
              </a:rPr>
              <a:t>56-layer</a:t>
            </a:r>
            <a:endParaRPr sz="1467">
              <a:latin typeface="Arial"/>
              <a:cs typeface="Arial"/>
            </a:endParaRPr>
          </a:p>
        </p:txBody>
      </p:sp>
      <p:pic>
        <p:nvPicPr>
          <p:cNvPr id="2588" name="Image"/>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815067" y="3539167"/>
            <a:ext cx="1119200" cy="364400"/>
          </a:xfrm>
          <a:prstGeom prst="rect">
            <a:avLst/>
          </a:prstGeom>
        </p:spPr>
      </p:pic>
      <p:sp>
        <p:nvSpPr>
          <p:cNvPr id="22" name="text 1"/>
          <p:cNvSpPr txBox="1"/>
          <p:nvPr/>
        </p:nvSpPr>
        <p:spPr>
          <a:xfrm>
            <a:off x="9050478" y="3699474"/>
            <a:ext cx="691408" cy="225767"/>
          </a:xfrm>
          <a:prstGeom prst="rect">
            <a:avLst/>
          </a:prstGeom>
        </p:spPr>
        <p:txBody>
          <a:bodyPr vert="horz" wrap="none" lIns="0" tIns="0" rIns="0" bIns="0" rtlCol="0">
            <a:spAutoFit/>
          </a:bodyPr>
          <a:lstStyle/>
          <a:p>
            <a:r>
              <a:rPr sz="1467" spc="13" dirty="0">
                <a:solidFill>
                  <a:srgbClr val="6FA8DC"/>
                </a:solidFill>
                <a:latin typeface="Arial"/>
                <a:cs typeface="Arial"/>
              </a:rPr>
              <a:t>20-layer</a:t>
            </a:r>
            <a:endParaRPr sz="1467">
              <a:latin typeface="Arial"/>
              <a:cs typeface="Arial"/>
            </a:endParaRPr>
          </a:p>
        </p:txBody>
      </p:sp>
      <p:pic>
        <p:nvPicPr>
          <p:cNvPr id="2589" name="Image"/>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200600" y="2818134"/>
            <a:ext cx="2375456" cy="785092"/>
          </a:xfrm>
          <a:prstGeom prst="rect">
            <a:avLst/>
          </a:prstGeom>
        </p:spPr>
      </p:pic>
      <p:pic>
        <p:nvPicPr>
          <p:cNvPr id="2590" name="Image"/>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187900" y="2805434"/>
            <a:ext cx="2400856" cy="810492"/>
          </a:xfrm>
          <a:prstGeom prst="rect">
            <a:avLst/>
          </a:prstGeom>
        </p:spPr>
      </p:pic>
      <p:pic>
        <p:nvPicPr>
          <p:cNvPr id="2591" name="Image"/>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851567" y="2635667"/>
            <a:ext cx="1724500" cy="636764"/>
          </a:xfrm>
          <a:prstGeom prst="rect">
            <a:avLst/>
          </a:prstGeom>
        </p:spPr>
      </p:pic>
      <p:pic>
        <p:nvPicPr>
          <p:cNvPr id="2592" name="Image"/>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38867" y="2622967"/>
            <a:ext cx="1749900" cy="662164"/>
          </a:xfrm>
          <a:prstGeom prst="rect">
            <a:avLst/>
          </a:prstGeom>
        </p:spPr>
      </p:pic>
      <p:sp>
        <p:nvSpPr>
          <p:cNvPr id="41" name="Rectangle 4"/>
          <p:cNvSpPr/>
          <p:nvPr/>
        </p:nvSpPr>
        <p:spPr>
          <a:xfrm>
            <a:off x="24783" y="237517"/>
            <a:ext cx="12192000" cy="1183897"/>
          </a:xfrm>
          <a:prstGeom prst="rect">
            <a:avLst/>
          </a:prstGeom>
          <a:gradFill flip="none" rotWithShape="1">
            <a:gsLst>
              <a:gs pos="100000">
                <a:schemeClr val="bg2"/>
              </a:gs>
              <a:gs pos="50000">
                <a:schemeClr val="accent3">
                  <a:tint val="44500"/>
                  <a:satMod val="160000"/>
                  <a:alpha val="12000"/>
                </a:schemeClr>
              </a:gs>
            </a:gsLst>
            <a:lin ang="108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1"/>
            <a:r>
              <a:rPr lang="en-US" sz="3600" b="1" spc="13" dirty="0">
                <a:solidFill>
                  <a:schemeClr val="tx1"/>
                </a:solidFill>
                <a:latin typeface="Arial"/>
                <a:cs typeface="Arial"/>
              </a:rPr>
              <a:t>Deep vs Shallow Networks</a:t>
            </a:r>
            <a:endParaRPr lang="en-US" sz="3600" b="1" dirty="0">
              <a:solidFill>
                <a:schemeClr val="tx1"/>
              </a:solidFill>
              <a:latin typeface="Arial"/>
              <a:cs typeface="Arial"/>
            </a:endParaRPr>
          </a:p>
        </p:txBody>
      </p:sp>
      <p:graphicFrame>
        <p:nvGraphicFramePr>
          <p:cNvPr id="43" name="דיאגרמה 42"/>
          <p:cNvGraphicFramePr/>
          <p:nvPr>
            <p:extLst>
              <p:ext uri="{D42A27DB-BD31-4B8C-83A1-F6EECF244321}">
                <p14:modId xmlns:p14="http://schemas.microsoft.com/office/powerpoint/2010/main" val="889268106"/>
              </p:ext>
            </p:extLst>
          </p:nvPr>
        </p:nvGraphicFramePr>
        <p:xfrm>
          <a:off x="333375" y="5679979"/>
          <a:ext cx="11525250" cy="1254221"/>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Tree>
    <p:extLst>
      <p:ext uri="{BB962C8B-B14F-4D97-AF65-F5344CB8AC3E}">
        <p14:creationId xmlns:p14="http://schemas.microsoft.com/office/powerpoint/2010/main" val="14246194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0"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580"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867" y="1163432"/>
            <a:ext cx="10965868" cy="3939333"/>
          </a:xfrm>
          <a:prstGeom prst="rect">
            <a:avLst/>
          </a:prstGeom>
        </p:spPr>
      </p:pic>
      <p:pic>
        <p:nvPicPr>
          <p:cNvPr id="3581" name="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867" y="1163432"/>
            <a:ext cx="10965869" cy="3939333"/>
          </a:xfrm>
          <a:prstGeom prst="rect">
            <a:avLst/>
          </a:prstGeom>
        </p:spPr>
      </p:pic>
      <p:pic>
        <p:nvPicPr>
          <p:cNvPr id="3582" name="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067" y="5759700"/>
            <a:ext cx="11282400" cy="788800"/>
          </a:xfrm>
          <a:prstGeom prst="rect">
            <a:avLst/>
          </a:prstGeom>
        </p:spPr>
      </p:pic>
      <p:pic>
        <p:nvPicPr>
          <p:cNvPr id="3583" name="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800" y="5029967"/>
            <a:ext cx="11282400" cy="788800"/>
          </a:xfrm>
          <a:prstGeom prst="rect">
            <a:avLst/>
          </a:prstGeom>
        </p:spPr>
      </p:pic>
      <p:sp>
        <p:nvSpPr>
          <p:cNvPr id="10" name="text 1"/>
          <p:cNvSpPr txBox="1"/>
          <p:nvPr/>
        </p:nvSpPr>
        <p:spPr>
          <a:xfrm>
            <a:off x="569100" y="5199266"/>
            <a:ext cx="8048422" cy="281167"/>
          </a:xfrm>
          <a:prstGeom prst="rect">
            <a:avLst/>
          </a:prstGeom>
        </p:spPr>
        <p:txBody>
          <a:bodyPr vert="horz" wrap="none" lIns="0" tIns="0" rIns="0" bIns="0" rtlCol="0">
            <a:spAutoFit/>
          </a:bodyPr>
          <a:lstStyle/>
          <a:p>
            <a:r>
              <a:rPr sz="1827" spc="13" dirty="0">
                <a:latin typeface="Arial"/>
                <a:cs typeface="Arial"/>
              </a:rPr>
              <a:t>An Analysis of Deep Neural Network Models for Practical Applications, 2017.</a:t>
            </a:r>
            <a:endParaRPr sz="1733">
              <a:latin typeface="Arial"/>
              <a:cs typeface="Arial"/>
            </a:endParaRPr>
          </a:p>
        </p:txBody>
      </p:sp>
      <p:pic>
        <p:nvPicPr>
          <p:cNvPr id="3584" name="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667" y="273300"/>
            <a:ext cx="11282400" cy="788800"/>
          </a:xfrm>
          <a:prstGeom prst="rect">
            <a:avLst/>
          </a:prstGeom>
        </p:spPr>
      </p:pic>
      <p:sp>
        <p:nvSpPr>
          <p:cNvPr id="11" name="text 1"/>
          <p:cNvSpPr txBox="1"/>
          <p:nvPr/>
        </p:nvSpPr>
        <p:spPr>
          <a:xfrm>
            <a:off x="367967" y="481885"/>
            <a:ext cx="4403321" cy="492443"/>
          </a:xfrm>
          <a:prstGeom prst="rect">
            <a:avLst/>
          </a:prstGeom>
        </p:spPr>
        <p:txBody>
          <a:bodyPr vert="horz" wrap="none" lIns="0" tIns="0" rIns="0" bIns="0" rtlCol="0">
            <a:spAutoFit/>
          </a:bodyPr>
          <a:lstStyle/>
          <a:p>
            <a:r>
              <a:rPr sz="3200" spc="13" dirty="0">
                <a:latin typeface="Arial"/>
                <a:cs typeface="Arial"/>
              </a:rPr>
              <a:t>Comparing complexity...</a:t>
            </a:r>
            <a:endParaRPr sz="3200">
              <a:latin typeface="Arial"/>
              <a:cs typeface="Arial"/>
            </a:endParaRPr>
          </a:p>
        </p:txBody>
      </p:sp>
      <p:pic>
        <p:nvPicPr>
          <p:cNvPr id="3585" name="Imag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5967" y="521767"/>
            <a:ext cx="5079599" cy="1158800"/>
          </a:xfrm>
          <a:prstGeom prst="rect">
            <a:avLst/>
          </a:prstGeom>
        </p:spPr>
      </p:pic>
      <p:sp>
        <p:nvSpPr>
          <p:cNvPr id="12" name="text 1"/>
          <p:cNvSpPr txBox="1"/>
          <p:nvPr/>
        </p:nvSpPr>
        <p:spPr>
          <a:xfrm>
            <a:off x="5190267" y="698924"/>
            <a:ext cx="4056110" cy="328231"/>
          </a:xfrm>
          <a:prstGeom prst="rect">
            <a:avLst/>
          </a:prstGeom>
        </p:spPr>
        <p:txBody>
          <a:bodyPr vert="horz" wrap="none" lIns="0" tIns="0" rIns="0" bIns="0" rtlCol="0">
            <a:spAutoFit/>
          </a:bodyPr>
          <a:lstStyle/>
          <a:p>
            <a:r>
              <a:rPr sz="2133" spc="13" dirty="0">
                <a:solidFill>
                  <a:srgbClr val="0000FF"/>
                </a:solidFill>
                <a:latin typeface="Arial"/>
                <a:cs typeface="Arial"/>
              </a:rPr>
              <a:t>Inception-v4: Resnet + Inception!</a:t>
            </a:r>
            <a:endParaRPr sz="2133">
              <a:latin typeface="Arial"/>
              <a:cs typeface="Arial"/>
            </a:endParaRPr>
          </a:p>
        </p:txBody>
      </p:sp>
      <p:pic>
        <p:nvPicPr>
          <p:cNvPr id="3586" name="Imag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52133" y="1042183"/>
            <a:ext cx="125600" cy="399600"/>
          </a:xfrm>
          <a:prstGeom prst="rect">
            <a:avLst/>
          </a:prstGeom>
        </p:spPr>
      </p:pic>
      <p:pic>
        <p:nvPicPr>
          <p:cNvPr id="3587" name="Imag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85131" y="1029483"/>
            <a:ext cx="105301" cy="279612"/>
          </a:xfrm>
          <a:prstGeom prst="rect">
            <a:avLst/>
          </a:prstGeom>
        </p:spPr>
      </p:pic>
      <p:pic>
        <p:nvPicPr>
          <p:cNvPr id="3588" name="Image"/>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45107" y="1271115"/>
            <a:ext cx="105445" cy="147944"/>
          </a:xfrm>
          <a:prstGeom prst="rect">
            <a:avLst/>
          </a:prstGeom>
        </p:spPr>
      </p:pic>
      <p:graphicFrame>
        <p:nvGraphicFramePr>
          <p:cNvPr id="16" name="דיאגרמה 15"/>
          <p:cNvGraphicFramePr/>
          <p:nvPr>
            <p:extLst>
              <p:ext uri="{D42A27DB-BD31-4B8C-83A1-F6EECF244321}">
                <p14:modId xmlns:p14="http://schemas.microsoft.com/office/powerpoint/2010/main" val="1475820907"/>
              </p:ext>
            </p:extLst>
          </p:nvPr>
        </p:nvGraphicFramePr>
        <p:xfrm>
          <a:off x="333375" y="5603779"/>
          <a:ext cx="11525250" cy="125422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7756915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9"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599"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867" y="1163432"/>
            <a:ext cx="10965868" cy="3939333"/>
          </a:xfrm>
          <a:prstGeom prst="rect">
            <a:avLst/>
          </a:prstGeom>
        </p:spPr>
      </p:pic>
      <p:pic>
        <p:nvPicPr>
          <p:cNvPr id="3600" name="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867" y="1163432"/>
            <a:ext cx="10965869" cy="3939333"/>
          </a:xfrm>
          <a:prstGeom prst="rect">
            <a:avLst/>
          </a:prstGeom>
        </p:spPr>
      </p:pic>
      <p:pic>
        <p:nvPicPr>
          <p:cNvPr id="3601" name="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667" y="273300"/>
            <a:ext cx="11282400" cy="788800"/>
          </a:xfrm>
          <a:prstGeom prst="rect">
            <a:avLst/>
          </a:prstGeom>
        </p:spPr>
      </p:pic>
      <p:sp>
        <p:nvSpPr>
          <p:cNvPr id="9" name="text 1"/>
          <p:cNvSpPr txBox="1"/>
          <p:nvPr/>
        </p:nvSpPr>
        <p:spPr>
          <a:xfrm>
            <a:off x="367967" y="481885"/>
            <a:ext cx="4403321" cy="492443"/>
          </a:xfrm>
          <a:prstGeom prst="rect">
            <a:avLst/>
          </a:prstGeom>
        </p:spPr>
        <p:txBody>
          <a:bodyPr vert="horz" wrap="none" lIns="0" tIns="0" rIns="0" bIns="0" rtlCol="0">
            <a:spAutoFit/>
          </a:bodyPr>
          <a:lstStyle/>
          <a:p>
            <a:r>
              <a:rPr sz="3200" spc="13" dirty="0">
                <a:latin typeface="Arial"/>
                <a:cs typeface="Arial"/>
              </a:rPr>
              <a:t>Comparing complexity...</a:t>
            </a:r>
            <a:endParaRPr sz="3200">
              <a:latin typeface="Arial"/>
              <a:cs typeface="Arial"/>
            </a:endParaRPr>
          </a:p>
        </p:txBody>
      </p:sp>
      <p:pic>
        <p:nvPicPr>
          <p:cNvPr id="3603" name="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800" y="5029967"/>
            <a:ext cx="11282400" cy="788800"/>
          </a:xfrm>
          <a:prstGeom prst="rect">
            <a:avLst/>
          </a:prstGeom>
        </p:spPr>
      </p:pic>
      <p:sp>
        <p:nvSpPr>
          <p:cNvPr id="11" name="text 1"/>
          <p:cNvSpPr txBox="1"/>
          <p:nvPr/>
        </p:nvSpPr>
        <p:spPr>
          <a:xfrm>
            <a:off x="569100" y="5199266"/>
            <a:ext cx="8048422" cy="281167"/>
          </a:xfrm>
          <a:prstGeom prst="rect">
            <a:avLst/>
          </a:prstGeom>
        </p:spPr>
        <p:txBody>
          <a:bodyPr vert="horz" wrap="none" lIns="0" tIns="0" rIns="0" bIns="0" rtlCol="0">
            <a:spAutoFit/>
          </a:bodyPr>
          <a:lstStyle/>
          <a:p>
            <a:r>
              <a:rPr sz="1827" spc="13" dirty="0">
                <a:latin typeface="Arial"/>
                <a:cs typeface="Arial"/>
              </a:rPr>
              <a:t>An Analysis of Deep Neural Network Models for Practical Applications, 2017.</a:t>
            </a:r>
            <a:endParaRPr sz="1733">
              <a:latin typeface="Arial"/>
              <a:cs typeface="Arial"/>
            </a:endParaRPr>
          </a:p>
        </p:txBody>
      </p:sp>
      <p:pic>
        <p:nvPicPr>
          <p:cNvPr id="3604" name="Imag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93999" y="162167"/>
            <a:ext cx="2398000" cy="1158799"/>
          </a:xfrm>
          <a:prstGeom prst="rect">
            <a:avLst/>
          </a:prstGeom>
        </p:spPr>
      </p:pic>
      <p:sp>
        <p:nvSpPr>
          <p:cNvPr id="12" name="text 1"/>
          <p:cNvSpPr txBox="1"/>
          <p:nvPr/>
        </p:nvSpPr>
        <p:spPr>
          <a:xfrm>
            <a:off x="9908300" y="339324"/>
            <a:ext cx="1706365" cy="328231"/>
          </a:xfrm>
          <a:prstGeom prst="rect">
            <a:avLst/>
          </a:prstGeom>
        </p:spPr>
        <p:txBody>
          <a:bodyPr vert="horz" wrap="none" lIns="0" tIns="0" rIns="0" bIns="0" rtlCol="0">
            <a:spAutoFit/>
          </a:bodyPr>
          <a:lstStyle/>
          <a:p>
            <a:r>
              <a:rPr sz="2133" spc="13" dirty="0">
                <a:solidFill>
                  <a:srgbClr val="0000FF"/>
                </a:solidFill>
                <a:latin typeface="Arial"/>
                <a:cs typeface="Arial"/>
              </a:rPr>
              <a:t>VGG: Highest</a:t>
            </a:r>
            <a:endParaRPr sz="2133">
              <a:latin typeface="Arial"/>
              <a:cs typeface="Arial"/>
            </a:endParaRPr>
          </a:p>
        </p:txBody>
      </p:sp>
      <p:sp>
        <p:nvSpPr>
          <p:cNvPr id="13" name="text 1"/>
          <p:cNvSpPr txBox="1"/>
          <p:nvPr/>
        </p:nvSpPr>
        <p:spPr>
          <a:xfrm>
            <a:off x="9908299" y="669524"/>
            <a:ext cx="1729320" cy="328231"/>
          </a:xfrm>
          <a:prstGeom prst="rect">
            <a:avLst/>
          </a:prstGeom>
        </p:spPr>
        <p:txBody>
          <a:bodyPr vert="horz" wrap="none" lIns="0" tIns="0" rIns="0" bIns="0" rtlCol="0">
            <a:spAutoFit/>
          </a:bodyPr>
          <a:lstStyle/>
          <a:p>
            <a:r>
              <a:rPr sz="2133" spc="13" dirty="0">
                <a:solidFill>
                  <a:srgbClr val="0000FF"/>
                </a:solidFill>
                <a:latin typeface="Arial"/>
                <a:cs typeface="Arial"/>
              </a:rPr>
              <a:t>memory, most</a:t>
            </a:r>
            <a:endParaRPr sz="2133">
              <a:latin typeface="Arial"/>
              <a:cs typeface="Arial"/>
            </a:endParaRPr>
          </a:p>
        </p:txBody>
      </p:sp>
      <p:sp>
        <p:nvSpPr>
          <p:cNvPr id="14" name="text 1"/>
          <p:cNvSpPr txBox="1"/>
          <p:nvPr/>
        </p:nvSpPr>
        <p:spPr>
          <a:xfrm>
            <a:off x="9908299" y="999724"/>
            <a:ext cx="1294265" cy="328231"/>
          </a:xfrm>
          <a:prstGeom prst="rect">
            <a:avLst/>
          </a:prstGeom>
        </p:spPr>
        <p:txBody>
          <a:bodyPr vert="horz" wrap="none" lIns="0" tIns="0" rIns="0" bIns="0" rtlCol="0">
            <a:spAutoFit/>
          </a:bodyPr>
          <a:lstStyle/>
          <a:p>
            <a:r>
              <a:rPr sz="2133" spc="13" dirty="0">
                <a:solidFill>
                  <a:srgbClr val="0000FF"/>
                </a:solidFill>
                <a:latin typeface="Arial"/>
                <a:cs typeface="Arial"/>
              </a:rPr>
              <a:t>operations</a:t>
            </a:r>
            <a:endParaRPr sz="2133">
              <a:latin typeface="Arial"/>
              <a:cs typeface="Arial"/>
            </a:endParaRPr>
          </a:p>
        </p:txBody>
      </p:sp>
      <p:pic>
        <p:nvPicPr>
          <p:cNvPr id="3605" name="Imag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41134" y="1310733"/>
            <a:ext cx="125599" cy="399600"/>
          </a:xfrm>
          <a:prstGeom prst="rect">
            <a:avLst/>
          </a:prstGeom>
        </p:spPr>
      </p:pic>
      <p:pic>
        <p:nvPicPr>
          <p:cNvPr id="3606" name="Imag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74130" y="1298034"/>
            <a:ext cx="105303" cy="279612"/>
          </a:xfrm>
          <a:prstGeom prst="rect">
            <a:avLst/>
          </a:prstGeom>
        </p:spPr>
      </p:pic>
      <p:pic>
        <p:nvPicPr>
          <p:cNvPr id="3607" name="Image"/>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34107" y="1539665"/>
            <a:ext cx="105447" cy="147944"/>
          </a:xfrm>
          <a:prstGeom prst="rect">
            <a:avLst/>
          </a:prstGeom>
        </p:spPr>
      </p:pic>
      <p:graphicFrame>
        <p:nvGraphicFramePr>
          <p:cNvPr id="18" name="דיאגרמה 17"/>
          <p:cNvGraphicFramePr/>
          <p:nvPr>
            <p:extLst>
              <p:ext uri="{D42A27DB-BD31-4B8C-83A1-F6EECF244321}">
                <p14:modId xmlns:p14="http://schemas.microsoft.com/office/powerpoint/2010/main" val="1475820907"/>
              </p:ext>
            </p:extLst>
          </p:nvPr>
        </p:nvGraphicFramePr>
        <p:xfrm>
          <a:off x="333375" y="5603779"/>
          <a:ext cx="11525250" cy="125422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7368078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8"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618"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867" y="1163432"/>
            <a:ext cx="10965868" cy="3939333"/>
          </a:xfrm>
          <a:prstGeom prst="rect">
            <a:avLst/>
          </a:prstGeom>
        </p:spPr>
      </p:pic>
      <p:pic>
        <p:nvPicPr>
          <p:cNvPr id="3619" name="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867" y="1163432"/>
            <a:ext cx="10965869" cy="3939333"/>
          </a:xfrm>
          <a:prstGeom prst="rect">
            <a:avLst/>
          </a:prstGeom>
        </p:spPr>
      </p:pic>
      <p:pic>
        <p:nvPicPr>
          <p:cNvPr id="3620" name="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667" y="273300"/>
            <a:ext cx="11282400" cy="788800"/>
          </a:xfrm>
          <a:prstGeom prst="rect">
            <a:avLst/>
          </a:prstGeom>
        </p:spPr>
      </p:pic>
      <p:sp>
        <p:nvSpPr>
          <p:cNvPr id="9" name="text 1"/>
          <p:cNvSpPr txBox="1"/>
          <p:nvPr/>
        </p:nvSpPr>
        <p:spPr>
          <a:xfrm>
            <a:off x="367967" y="481885"/>
            <a:ext cx="4403321" cy="492443"/>
          </a:xfrm>
          <a:prstGeom prst="rect">
            <a:avLst/>
          </a:prstGeom>
        </p:spPr>
        <p:txBody>
          <a:bodyPr vert="horz" wrap="none" lIns="0" tIns="0" rIns="0" bIns="0" rtlCol="0">
            <a:spAutoFit/>
          </a:bodyPr>
          <a:lstStyle/>
          <a:p>
            <a:r>
              <a:rPr sz="3200" spc="13" dirty="0">
                <a:latin typeface="Arial"/>
                <a:cs typeface="Arial"/>
              </a:rPr>
              <a:t>Comparing complexity...</a:t>
            </a:r>
            <a:endParaRPr sz="3200">
              <a:latin typeface="Arial"/>
              <a:cs typeface="Arial"/>
            </a:endParaRPr>
          </a:p>
        </p:txBody>
      </p:sp>
      <p:pic>
        <p:nvPicPr>
          <p:cNvPr id="3621" name="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067" y="5759700"/>
            <a:ext cx="11282400" cy="788800"/>
          </a:xfrm>
          <a:prstGeom prst="rect">
            <a:avLst/>
          </a:prstGeom>
        </p:spPr>
      </p:pic>
      <p:pic>
        <p:nvPicPr>
          <p:cNvPr id="3622" name="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800" y="5029967"/>
            <a:ext cx="11282400" cy="788800"/>
          </a:xfrm>
          <a:prstGeom prst="rect">
            <a:avLst/>
          </a:prstGeom>
        </p:spPr>
      </p:pic>
      <p:sp>
        <p:nvSpPr>
          <p:cNvPr id="11" name="text 1"/>
          <p:cNvSpPr txBox="1"/>
          <p:nvPr/>
        </p:nvSpPr>
        <p:spPr>
          <a:xfrm>
            <a:off x="569100" y="5199266"/>
            <a:ext cx="8048422" cy="281167"/>
          </a:xfrm>
          <a:prstGeom prst="rect">
            <a:avLst/>
          </a:prstGeom>
        </p:spPr>
        <p:txBody>
          <a:bodyPr vert="horz" wrap="none" lIns="0" tIns="0" rIns="0" bIns="0" rtlCol="0">
            <a:spAutoFit/>
          </a:bodyPr>
          <a:lstStyle/>
          <a:p>
            <a:r>
              <a:rPr sz="1827" spc="13" dirty="0">
                <a:latin typeface="Arial"/>
                <a:cs typeface="Arial"/>
              </a:rPr>
              <a:t>An Analysis of Deep Neural Network Models for Practical Applications, 2017.</a:t>
            </a:r>
            <a:endParaRPr sz="1733">
              <a:latin typeface="Arial"/>
              <a:cs typeface="Arial"/>
            </a:endParaRPr>
          </a:p>
        </p:txBody>
      </p:sp>
      <p:pic>
        <p:nvPicPr>
          <p:cNvPr id="3623" name="Imag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62033" y="88300"/>
            <a:ext cx="2480400" cy="1158800"/>
          </a:xfrm>
          <a:prstGeom prst="rect">
            <a:avLst/>
          </a:prstGeom>
        </p:spPr>
      </p:pic>
      <p:sp>
        <p:nvSpPr>
          <p:cNvPr id="12" name="text 1"/>
          <p:cNvSpPr txBox="1"/>
          <p:nvPr/>
        </p:nvSpPr>
        <p:spPr>
          <a:xfrm>
            <a:off x="6676333" y="265457"/>
            <a:ext cx="1491434" cy="328231"/>
          </a:xfrm>
          <a:prstGeom prst="rect">
            <a:avLst/>
          </a:prstGeom>
        </p:spPr>
        <p:txBody>
          <a:bodyPr vert="horz" wrap="none" lIns="0" tIns="0" rIns="0" bIns="0" rtlCol="0">
            <a:spAutoFit/>
          </a:bodyPr>
          <a:lstStyle/>
          <a:p>
            <a:r>
              <a:rPr sz="2133" spc="13" dirty="0">
                <a:solidFill>
                  <a:srgbClr val="0000FF"/>
                </a:solidFill>
                <a:latin typeface="Arial"/>
                <a:cs typeface="Arial"/>
              </a:rPr>
              <a:t>GoogLeNet:</a:t>
            </a:r>
            <a:endParaRPr sz="2133">
              <a:latin typeface="Arial"/>
              <a:cs typeface="Arial"/>
            </a:endParaRPr>
          </a:p>
        </p:txBody>
      </p:sp>
      <p:sp>
        <p:nvSpPr>
          <p:cNvPr id="13" name="text 1"/>
          <p:cNvSpPr txBox="1"/>
          <p:nvPr/>
        </p:nvSpPr>
        <p:spPr>
          <a:xfrm>
            <a:off x="6676334" y="595657"/>
            <a:ext cx="1626214" cy="328231"/>
          </a:xfrm>
          <a:prstGeom prst="rect">
            <a:avLst/>
          </a:prstGeom>
        </p:spPr>
        <p:txBody>
          <a:bodyPr vert="horz" wrap="none" lIns="0" tIns="0" rIns="0" bIns="0" rtlCol="0">
            <a:spAutoFit/>
          </a:bodyPr>
          <a:lstStyle/>
          <a:p>
            <a:r>
              <a:rPr sz="2133" spc="13" dirty="0">
                <a:solidFill>
                  <a:srgbClr val="0000FF"/>
                </a:solidFill>
                <a:latin typeface="Arial"/>
                <a:cs typeface="Arial"/>
              </a:rPr>
              <a:t>most efficient</a:t>
            </a:r>
            <a:endParaRPr sz="2133">
              <a:latin typeface="Arial"/>
              <a:cs typeface="Arial"/>
            </a:endParaRPr>
          </a:p>
        </p:txBody>
      </p:sp>
      <p:pic>
        <p:nvPicPr>
          <p:cNvPr id="3624" name="Imag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52367" y="945267"/>
            <a:ext cx="45600" cy="1438799"/>
          </a:xfrm>
          <a:prstGeom prst="rect">
            <a:avLst/>
          </a:prstGeom>
        </p:spPr>
      </p:pic>
      <p:pic>
        <p:nvPicPr>
          <p:cNvPr id="3625" name="Imag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4495" y="932567"/>
            <a:ext cx="66172" cy="1311876"/>
          </a:xfrm>
          <a:prstGeom prst="rect">
            <a:avLst/>
          </a:prstGeom>
        </p:spPr>
      </p:pic>
      <p:pic>
        <p:nvPicPr>
          <p:cNvPr id="3626" name="Image"/>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02562" y="2217713"/>
            <a:ext cx="109265" cy="141939"/>
          </a:xfrm>
          <a:prstGeom prst="rect">
            <a:avLst/>
          </a:prstGeom>
        </p:spPr>
      </p:pic>
      <p:graphicFrame>
        <p:nvGraphicFramePr>
          <p:cNvPr id="17" name="דיאגרמה 16"/>
          <p:cNvGraphicFramePr/>
          <p:nvPr>
            <p:extLst>
              <p:ext uri="{D42A27DB-BD31-4B8C-83A1-F6EECF244321}">
                <p14:modId xmlns:p14="http://schemas.microsoft.com/office/powerpoint/2010/main" val="1475820907"/>
              </p:ext>
            </p:extLst>
          </p:nvPr>
        </p:nvGraphicFramePr>
        <p:xfrm>
          <a:off x="333375" y="5603779"/>
          <a:ext cx="11525250" cy="125422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6511599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27"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637"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867" y="1163432"/>
            <a:ext cx="10965868" cy="3939333"/>
          </a:xfrm>
          <a:prstGeom prst="rect">
            <a:avLst/>
          </a:prstGeom>
        </p:spPr>
      </p:pic>
      <p:pic>
        <p:nvPicPr>
          <p:cNvPr id="3638" name="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867" y="1163432"/>
            <a:ext cx="10965869" cy="3939333"/>
          </a:xfrm>
          <a:prstGeom prst="rect">
            <a:avLst/>
          </a:prstGeom>
        </p:spPr>
      </p:pic>
      <p:pic>
        <p:nvPicPr>
          <p:cNvPr id="3639" name="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667" y="273300"/>
            <a:ext cx="11282400" cy="788800"/>
          </a:xfrm>
          <a:prstGeom prst="rect">
            <a:avLst/>
          </a:prstGeom>
        </p:spPr>
      </p:pic>
      <p:sp>
        <p:nvSpPr>
          <p:cNvPr id="9" name="text 1"/>
          <p:cNvSpPr txBox="1"/>
          <p:nvPr/>
        </p:nvSpPr>
        <p:spPr>
          <a:xfrm>
            <a:off x="367967" y="481885"/>
            <a:ext cx="4403321" cy="492443"/>
          </a:xfrm>
          <a:prstGeom prst="rect">
            <a:avLst/>
          </a:prstGeom>
        </p:spPr>
        <p:txBody>
          <a:bodyPr vert="horz" wrap="none" lIns="0" tIns="0" rIns="0" bIns="0" rtlCol="0">
            <a:spAutoFit/>
          </a:bodyPr>
          <a:lstStyle/>
          <a:p>
            <a:r>
              <a:rPr sz="3200" spc="13" dirty="0">
                <a:latin typeface="Arial"/>
                <a:cs typeface="Arial"/>
              </a:rPr>
              <a:t>Comparing complexity...</a:t>
            </a:r>
            <a:endParaRPr sz="3200">
              <a:latin typeface="Arial"/>
              <a:cs typeface="Arial"/>
            </a:endParaRPr>
          </a:p>
        </p:txBody>
      </p:sp>
      <p:pic>
        <p:nvPicPr>
          <p:cNvPr id="3640" name="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067" y="5759700"/>
            <a:ext cx="11282400" cy="788800"/>
          </a:xfrm>
          <a:prstGeom prst="rect">
            <a:avLst/>
          </a:prstGeom>
        </p:spPr>
      </p:pic>
      <p:pic>
        <p:nvPicPr>
          <p:cNvPr id="3641" name="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800" y="5029967"/>
            <a:ext cx="11282400" cy="788800"/>
          </a:xfrm>
          <a:prstGeom prst="rect">
            <a:avLst/>
          </a:prstGeom>
        </p:spPr>
      </p:pic>
      <p:sp>
        <p:nvSpPr>
          <p:cNvPr id="11" name="text 1"/>
          <p:cNvSpPr txBox="1"/>
          <p:nvPr/>
        </p:nvSpPr>
        <p:spPr>
          <a:xfrm>
            <a:off x="569100" y="5199266"/>
            <a:ext cx="8048422" cy="281167"/>
          </a:xfrm>
          <a:prstGeom prst="rect">
            <a:avLst/>
          </a:prstGeom>
        </p:spPr>
        <p:txBody>
          <a:bodyPr vert="horz" wrap="none" lIns="0" tIns="0" rIns="0" bIns="0" rtlCol="0">
            <a:spAutoFit/>
          </a:bodyPr>
          <a:lstStyle/>
          <a:p>
            <a:r>
              <a:rPr sz="1827" spc="13" dirty="0">
                <a:latin typeface="Arial"/>
                <a:cs typeface="Arial"/>
              </a:rPr>
              <a:t>An Analysis of Deep Neural Network Models for Practical Applications, 2017.</a:t>
            </a:r>
            <a:endParaRPr sz="1733">
              <a:latin typeface="Arial"/>
              <a:cs typeface="Arial"/>
            </a:endParaRPr>
          </a:p>
        </p:txBody>
      </p:sp>
      <p:pic>
        <p:nvPicPr>
          <p:cNvPr id="3642" name="Imag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62033" y="88300"/>
            <a:ext cx="4341600" cy="1158800"/>
          </a:xfrm>
          <a:prstGeom prst="rect">
            <a:avLst/>
          </a:prstGeom>
        </p:spPr>
      </p:pic>
      <p:sp>
        <p:nvSpPr>
          <p:cNvPr id="12" name="text 1"/>
          <p:cNvSpPr txBox="1"/>
          <p:nvPr/>
        </p:nvSpPr>
        <p:spPr>
          <a:xfrm>
            <a:off x="6676334" y="265457"/>
            <a:ext cx="1045671" cy="328231"/>
          </a:xfrm>
          <a:prstGeom prst="rect">
            <a:avLst/>
          </a:prstGeom>
        </p:spPr>
        <p:txBody>
          <a:bodyPr vert="horz" wrap="none" lIns="0" tIns="0" rIns="0" bIns="0" rtlCol="0">
            <a:spAutoFit/>
          </a:bodyPr>
          <a:lstStyle/>
          <a:p>
            <a:r>
              <a:rPr sz="2133" spc="13" dirty="0">
                <a:solidFill>
                  <a:srgbClr val="0000FF"/>
                </a:solidFill>
                <a:latin typeface="Arial"/>
                <a:cs typeface="Arial"/>
              </a:rPr>
              <a:t>AlexNet:</a:t>
            </a:r>
            <a:endParaRPr sz="2133">
              <a:latin typeface="Arial"/>
              <a:cs typeface="Arial"/>
            </a:endParaRPr>
          </a:p>
        </p:txBody>
      </p:sp>
      <p:sp>
        <p:nvSpPr>
          <p:cNvPr id="13" name="text 1"/>
          <p:cNvSpPr txBox="1"/>
          <p:nvPr/>
        </p:nvSpPr>
        <p:spPr>
          <a:xfrm>
            <a:off x="6676334" y="595657"/>
            <a:ext cx="3708003" cy="328231"/>
          </a:xfrm>
          <a:prstGeom prst="rect">
            <a:avLst/>
          </a:prstGeom>
        </p:spPr>
        <p:txBody>
          <a:bodyPr vert="horz" wrap="none" lIns="0" tIns="0" rIns="0" bIns="0" rtlCol="0">
            <a:spAutoFit/>
          </a:bodyPr>
          <a:lstStyle/>
          <a:p>
            <a:r>
              <a:rPr sz="2133" spc="13" dirty="0">
                <a:solidFill>
                  <a:srgbClr val="0000FF"/>
                </a:solidFill>
                <a:latin typeface="Arial"/>
                <a:cs typeface="Arial"/>
              </a:rPr>
              <a:t>Smaller compute, still memory</a:t>
            </a:r>
            <a:endParaRPr sz="2133">
              <a:latin typeface="Arial"/>
              <a:cs typeface="Arial"/>
            </a:endParaRPr>
          </a:p>
        </p:txBody>
      </p:sp>
      <p:sp>
        <p:nvSpPr>
          <p:cNvPr id="14" name="text 1"/>
          <p:cNvSpPr txBox="1"/>
          <p:nvPr/>
        </p:nvSpPr>
        <p:spPr>
          <a:xfrm>
            <a:off x="6676334" y="925857"/>
            <a:ext cx="2717347" cy="328231"/>
          </a:xfrm>
          <a:prstGeom prst="rect">
            <a:avLst/>
          </a:prstGeom>
        </p:spPr>
        <p:txBody>
          <a:bodyPr vert="horz" wrap="none" lIns="0" tIns="0" rIns="0" bIns="0" rtlCol="0">
            <a:spAutoFit/>
          </a:bodyPr>
          <a:lstStyle/>
          <a:p>
            <a:r>
              <a:rPr sz="2133" spc="13" dirty="0">
                <a:solidFill>
                  <a:srgbClr val="0000FF"/>
                </a:solidFill>
                <a:latin typeface="Arial"/>
                <a:cs typeface="Arial"/>
              </a:rPr>
              <a:t>heavy, lower accuracy</a:t>
            </a:r>
            <a:endParaRPr sz="2133">
              <a:latin typeface="Arial"/>
              <a:cs typeface="Arial"/>
            </a:endParaRPr>
          </a:p>
        </p:txBody>
      </p:sp>
      <p:pic>
        <p:nvPicPr>
          <p:cNvPr id="3643" name="Imag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72367" y="1247100"/>
            <a:ext cx="125600" cy="2393600"/>
          </a:xfrm>
          <a:prstGeom prst="rect">
            <a:avLst/>
          </a:prstGeom>
        </p:spPr>
      </p:pic>
      <p:pic>
        <p:nvPicPr>
          <p:cNvPr id="3644" name="Imag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67652" y="1234401"/>
            <a:ext cx="143013" cy="2266809"/>
          </a:xfrm>
          <a:prstGeom prst="rect">
            <a:avLst/>
          </a:prstGeom>
        </p:spPr>
      </p:pic>
      <p:pic>
        <p:nvPicPr>
          <p:cNvPr id="3645" name="Image"/>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25756" y="3473611"/>
            <a:ext cx="109192" cy="142707"/>
          </a:xfrm>
          <a:prstGeom prst="rect">
            <a:avLst/>
          </a:prstGeom>
        </p:spPr>
      </p:pic>
      <p:graphicFrame>
        <p:nvGraphicFramePr>
          <p:cNvPr id="18" name="דיאגרמה 17"/>
          <p:cNvGraphicFramePr/>
          <p:nvPr>
            <p:extLst>
              <p:ext uri="{D42A27DB-BD31-4B8C-83A1-F6EECF244321}">
                <p14:modId xmlns:p14="http://schemas.microsoft.com/office/powerpoint/2010/main" val="1475820907"/>
              </p:ext>
            </p:extLst>
          </p:nvPr>
        </p:nvGraphicFramePr>
        <p:xfrm>
          <a:off x="333375" y="5603779"/>
          <a:ext cx="11525250" cy="125422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6016169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6"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656"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867" y="1163432"/>
            <a:ext cx="10965868" cy="3939333"/>
          </a:xfrm>
          <a:prstGeom prst="rect">
            <a:avLst/>
          </a:prstGeom>
        </p:spPr>
      </p:pic>
      <p:pic>
        <p:nvPicPr>
          <p:cNvPr id="3657" name="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867" y="1163432"/>
            <a:ext cx="10965869" cy="3939333"/>
          </a:xfrm>
          <a:prstGeom prst="rect">
            <a:avLst/>
          </a:prstGeom>
        </p:spPr>
      </p:pic>
      <p:pic>
        <p:nvPicPr>
          <p:cNvPr id="3658" name="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667" y="273300"/>
            <a:ext cx="11282400" cy="788800"/>
          </a:xfrm>
          <a:prstGeom prst="rect">
            <a:avLst/>
          </a:prstGeom>
        </p:spPr>
      </p:pic>
      <p:sp>
        <p:nvSpPr>
          <p:cNvPr id="9" name="text 1"/>
          <p:cNvSpPr txBox="1"/>
          <p:nvPr/>
        </p:nvSpPr>
        <p:spPr>
          <a:xfrm>
            <a:off x="367967" y="481885"/>
            <a:ext cx="4403321" cy="492443"/>
          </a:xfrm>
          <a:prstGeom prst="rect">
            <a:avLst/>
          </a:prstGeom>
        </p:spPr>
        <p:txBody>
          <a:bodyPr vert="horz" wrap="none" lIns="0" tIns="0" rIns="0" bIns="0" rtlCol="0">
            <a:spAutoFit/>
          </a:bodyPr>
          <a:lstStyle/>
          <a:p>
            <a:r>
              <a:rPr sz="3200" spc="13" dirty="0">
                <a:latin typeface="Arial"/>
                <a:cs typeface="Arial"/>
              </a:rPr>
              <a:t>Comparing complexity...</a:t>
            </a:r>
            <a:endParaRPr sz="3200">
              <a:latin typeface="Arial"/>
              <a:cs typeface="Arial"/>
            </a:endParaRPr>
          </a:p>
        </p:txBody>
      </p:sp>
      <p:pic>
        <p:nvPicPr>
          <p:cNvPr id="3659" name="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067" y="5759700"/>
            <a:ext cx="11282400" cy="788800"/>
          </a:xfrm>
          <a:prstGeom prst="rect">
            <a:avLst/>
          </a:prstGeom>
        </p:spPr>
      </p:pic>
      <p:pic>
        <p:nvPicPr>
          <p:cNvPr id="3660" name="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800" y="5029967"/>
            <a:ext cx="11282400" cy="788800"/>
          </a:xfrm>
          <a:prstGeom prst="rect">
            <a:avLst/>
          </a:prstGeom>
        </p:spPr>
      </p:pic>
      <p:sp>
        <p:nvSpPr>
          <p:cNvPr id="11" name="text 1"/>
          <p:cNvSpPr txBox="1"/>
          <p:nvPr/>
        </p:nvSpPr>
        <p:spPr>
          <a:xfrm>
            <a:off x="569100" y="5199266"/>
            <a:ext cx="8048422" cy="281167"/>
          </a:xfrm>
          <a:prstGeom prst="rect">
            <a:avLst/>
          </a:prstGeom>
        </p:spPr>
        <p:txBody>
          <a:bodyPr vert="horz" wrap="none" lIns="0" tIns="0" rIns="0" bIns="0" rtlCol="0">
            <a:spAutoFit/>
          </a:bodyPr>
          <a:lstStyle/>
          <a:p>
            <a:r>
              <a:rPr sz="1827" spc="13" dirty="0">
                <a:latin typeface="Arial"/>
                <a:cs typeface="Arial"/>
              </a:rPr>
              <a:t>An Analysis of Deep Neural Network Models for Practical Applications, 2017.</a:t>
            </a:r>
            <a:endParaRPr sz="1733">
              <a:latin typeface="Arial"/>
              <a:cs typeface="Arial"/>
            </a:endParaRPr>
          </a:p>
        </p:txBody>
      </p:sp>
      <p:pic>
        <p:nvPicPr>
          <p:cNvPr id="3661" name="Imag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62033" y="88300"/>
            <a:ext cx="4341600" cy="1158800"/>
          </a:xfrm>
          <a:prstGeom prst="rect">
            <a:avLst/>
          </a:prstGeom>
        </p:spPr>
      </p:pic>
      <p:sp>
        <p:nvSpPr>
          <p:cNvPr id="12" name="text 1"/>
          <p:cNvSpPr txBox="1"/>
          <p:nvPr/>
        </p:nvSpPr>
        <p:spPr>
          <a:xfrm>
            <a:off x="6676334" y="265457"/>
            <a:ext cx="997517" cy="328231"/>
          </a:xfrm>
          <a:prstGeom prst="rect">
            <a:avLst/>
          </a:prstGeom>
        </p:spPr>
        <p:txBody>
          <a:bodyPr vert="horz" wrap="none" lIns="0" tIns="0" rIns="0" bIns="0" rtlCol="0">
            <a:spAutoFit/>
          </a:bodyPr>
          <a:lstStyle/>
          <a:p>
            <a:r>
              <a:rPr sz="2133" spc="13" dirty="0">
                <a:solidFill>
                  <a:srgbClr val="0000FF"/>
                </a:solidFill>
                <a:latin typeface="Arial"/>
                <a:cs typeface="Arial"/>
              </a:rPr>
              <a:t>ResNet:</a:t>
            </a:r>
            <a:endParaRPr sz="2133">
              <a:latin typeface="Arial"/>
              <a:cs typeface="Arial"/>
            </a:endParaRPr>
          </a:p>
        </p:txBody>
      </p:sp>
      <p:sp>
        <p:nvSpPr>
          <p:cNvPr id="13" name="text 1"/>
          <p:cNvSpPr txBox="1"/>
          <p:nvPr/>
        </p:nvSpPr>
        <p:spPr>
          <a:xfrm>
            <a:off x="6676334" y="595657"/>
            <a:ext cx="4152099" cy="328231"/>
          </a:xfrm>
          <a:prstGeom prst="rect">
            <a:avLst/>
          </a:prstGeom>
        </p:spPr>
        <p:txBody>
          <a:bodyPr vert="horz" wrap="none" lIns="0" tIns="0" rIns="0" bIns="0" rtlCol="0">
            <a:spAutoFit/>
          </a:bodyPr>
          <a:lstStyle/>
          <a:p>
            <a:r>
              <a:rPr sz="2133" spc="13" dirty="0">
                <a:solidFill>
                  <a:srgbClr val="0000FF"/>
                </a:solidFill>
                <a:latin typeface="Arial"/>
                <a:cs typeface="Arial"/>
              </a:rPr>
              <a:t>Moderate efficiency depending on</a:t>
            </a:r>
            <a:endParaRPr sz="2133">
              <a:latin typeface="Arial"/>
              <a:cs typeface="Arial"/>
            </a:endParaRPr>
          </a:p>
        </p:txBody>
      </p:sp>
      <p:sp>
        <p:nvSpPr>
          <p:cNvPr id="14" name="text 1"/>
          <p:cNvSpPr txBox="1"/>
          <p:nvPr/>
        </p:nvSpPr>
        <p:spPr>
          <a:xfrm>
            <a:off x="6676334" y="925857"/>
            <a:ext cx="2984663" cy="328231"/>
          </a:xfrm>
          <a:prstGeom prst="rect">
            <a:avLst/>
          </a:prstGeom>
        </p:spPr>
        <p:txBody>
          <a:bodyPr vert="horz" wrap="none" lIns="0" tIns="0" rIns="0" bIns="0" rtlCol="0">
            <a:spAutoFit/>
          </a:bodyPr>
          <a:lstStyle/>
          <a:p>
            <a:r>
              <a:rPr sz="2133" spc="13" dirty="0">
                <a:solidFill>
                  <a:srgbClr val="0000FF"/>
                </a:solidFill>
                <a:latin typeface="Arial"/>
                <a:cs typeface="Arial"/>
              </a:rPr>
              <a:t>model, highest accuracy</a:t>
            </a:r>
            <a:endParaRPr sz="2133">
              <a:latin typeface="Arial"/>
              <a:cs typeface="Arial"/>
            </a:endParaRPr>
          </a:p>
        </p:txBody>
      </p:sp>
      <p:pic>
        <p:nvPicPr>
          <p:cNvPr id="3662" name="Imag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7600" y="1242200"/>
            <a:ext cx="514000" cy="342800"/>
          </a:xfrm>
          <a:prstGeom prst="rect">
            <a:avLst/>
          </a:prstGeom>
        </p:spPr>
      </p:pic>
      <p:pic>
        <p:nvPicPr>
          <p:cNvPr id="3663" name="Imag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44900" y="1229500"/>
            <a:ext cx="412611" cy="283640"/>
          </a:xfrm>
          <a:prstGeom prst="rect">
            <a:avLst/>
          </a:prstGeom>
        </p:spPr>
      </p:pic>
      <p:pic>
        <p:nvPicPr>
          <p:cNvPr id="3664" name="Image"/>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08834" y="1452837"/>
            <a:ext cx="144573" cy="124259"/>
          </a:xfrm>
          <a:prstGeom prst="rect">
            <a:avLst/>
          </a:prstGeom>
        </p:spPr>
      </p:pic>
      <p:graphicFrame>
        <p:nvGraphicFramePr>
          <p:cNvPr id="18" name="דיאגרמה 17"/>
          <p:cNvGraphicFramePr/>
          <p:nvPr>
            <p:extLst>
              <p:ext uri="{D42A27DB-BD31-4B8C-83A1-F6EECF244321}">
                <p14:modId xmlns:p14="http://schemas.microsoft.com/office/powerpoint/2010/main" val="1475820907"/>
              </p:ext>
            </p:extLst>
          </p:nvPr>
        </p:nvGraphicFramePr>
        <p:xfrm>
          <a:off x="333375" y="5603779"/>
          <a:ext cx="11525250" cy="125422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7946588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questions? funny">
            <a:extLst>
              <a:ext uri="{FF2B5EF4-FFF2-40B4-BE49-F238E27FC236}">
                <a16:creationId xmlns="" xmlns:a16="http://schemas.microsoft.com/office/drawing/2014/main" id="{A2DFE024-90D5-473E-8034-1459014FD0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73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7991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D980648-45B6-45E0-BA90-50835C704E33}"/>
              </a:ext>
            </a:extLst>
          </p:cNvPr>
          <p:cNvSpPr txBox="1"/>
          <p:nvPr/>
        </p:nvSpPr>
        <p:spPr>
          <a:xfrm>
            <a:off x="3657601" y="1982450"/>
            <a:ext cx="4687330" cy="1446550"/>
          </a:xfrm>
          <a:prstGeom prst="rect">
            <a:avLst/>
          </a:prstGeom>
          <a:noFill/>
        </p:spPr>
        <p:txBody>
          <a:bodyPr wrap="square" rtlCol="0">
            <a:spAutoFit/>
          </a:bodyPr>
          <a:lstStyle/>
          <a:p>
            <a:r>
              <a:rPr lang="en-US" sz="8800" dirty="0"/>
              <a:t>Appendix</a:t>
            </a:r>
          </a:p>
        </p:txBody>
      </p:sp>
    </p:spTree>
    <p:extLst>
      <p:ext uri="{BB962C8B-B14F-4D97-AF65-F5344CB8AC3E}">
        <p14:creationId xmlns:p14="http://schemas.microsoft.com/office/powerpoint/2010/main" val="31323747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995750" y="1427065"/>
            <a:ext cx="8815000" cy="2246769"/>
          </a:xfrm>
          <a:prstGeom prst="rect">
            <a:avLst/>
          </a:prstGeom>
        </p:spPr>
        <p:txBody>
          <a:bodyPr wrap="square">
            <a:spAutoFit/>
          </a:bodyPr>
          <a:lstStyle/>
          <a:p>
            <a:r>
              <a:rPr lang="en-US" sz="2000" dirty="0"/>
              <a:t>Wide Residual Networks showed the power of these networks is actually in residual blocks, and that the effect of depth is supplementary at a certain point</a:t>
            </a:r>
          </a:p>
          <a:p>
            <a:endParaRPr lang="en-US" sz="2000" dirty="0"/>
          </a:p>
          <a:p>
            <a:r>
              <a:rPr lang="en-US" sz="2000" dirty="0"/>
              <a:t>It is worth noting that training time is reduced because wider models take advantage of GPUs being more efficient in parallel computations on large tensors even though the number of parameters and floating point operations has increased.</a:t>
            </a:r>
            <a:endParaRPr lang="he-IL" sz="2000" dirty="0"/>
          </a:p>
        </p:txBody>
      </p:sp>
      <p:sp>
        <p:nvSpPr>
          <p:cNvPr id="4" name="Rectangle 2">
            <a:extLst>
              <a:ext uri="{FF2B5EF4-FFF2-40B4-BE49-F238E27FC236}">
                <a16:creationId xmlns="" xmlns:a16="http://schemas.microsoft.com/office/drawing/2014/main" id="{18FD882C-91F6-474A-8F80-BA7BDE83EBB5}"/>
              </a:ext>
            </a:extLst>
          </p:cNvPr>
          <p:cNvSpPr/>
          <p:nvPr/>
        </p:nvSpPr>
        <p:spPr>
          <a:xfrm>
            <a:off x="995750" y="413502"/>
            <a:ext cx="10005897" cy="830997"/>
          </a:xfrm>
          <a:prstGeom prst="rect">
            <a:avLst/>
          </a:prstGeom>
        </p:spPr>
        <p:txBody>
          <a:bodyPr wrap="square">
            <a:spAutoFit/>
          </a:bodyPr>
          <a:lstStyle/>
          <a:p>
            <a:r>
              <a:rPr lang="en-US" sz="4800" b="1" dirty="0"/>
              <a:t>Wide Residual Networks</a:t>
            </a:r>
            <a:r>
              <a:rPr lang="he-IL" sz="4800" b="1" dirty="0"/>
              <a:t> </a:t>
            </a:r>
            <a:endParaRPr lang="en-US" sz="4800" b="1" dirty="0"/>
          </a:p>
        </p:txBody>
      </p:sp>
      <p:pic>
        <p:nvPicPr>
          <p:cNvPr id="6" name="תמונה 5"/>
          <p:cNvPicPr>
            <a:picLocks noChangeAspect="1"/>
          </p:cNvPicPr>
          <p:nvPr/>
        </p:nvPicPr>
        <p:blipFill>
          <a:blip r:embed="rId3"/>
          <a:stretch>
            <a:fillRect/>
          </a:stretch>
        </p:blipFill>
        <p:spPr>
          <a:xfrm>
            <a:off x="1981200" y="4164176"/>
            <a:ext cx="7386637" cy="2693824"/>
          </a:xfrm>
          <a:prstGeom prst="rect">
            <a:avLst/>
          </a:prstGeom>
        </p:spPr>
      </p:pic>
    </p:spTree>
    <p:extLst>
      <p:ext uri="{BB962C8B-B14F-4D97-AF65-F5344CB8AC3E}">
        <p14:creationId xmlns:p14="http://schemas.microsoft.com/office/powerpoint/2010/main" val="5897196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18FD882C-91F6-474A-8F80-BA7BDE83EBB5}"/>
              </a:ext>
            </a:extLst>
          </p:cNvPr>
          <p:cNvSpPr/>
          <p:nvPr/>
        </p:nvSpPr>
        <p:spPr>
          <a:xfrm>
            <a:off x="531599" y="342702"/>
            <a:ext cx="10005897" cy="830997"/>
          </a:xfrm>
          <a:prstGeom prst="rect">
            <a:avLst/>
          </a:prstGeom>
        </p:spPr>
        <p:txBody>
          <a:bodyPr wrap="square">
            <a:spAutoFit/>
          </a:bodyPr>
          <a:lstStyle/>
          <a:p>
            <a:r>
              <a:rPr lang="en-US" sz="4800" b="1" dirty="0" err="1"/>
              <a:t>ResNeXt</a:t>
            </a:r>
            <a:r>
              <a:rPr lang="en-US" sz="4800" b="1" dirty="0"/>
              <a:t> Networks</a:t>
            </a:r>
          </a:p>
        </p:txBody>
      </p:sp>
      <p:sp>
        <p:nvSpPr>
          <p:cNvPr id="7" name="מלבן 6"/>
          <p:cNvSpPr/>
          <p:nvPr/>
        </p:nvSpPr>
        <p:spPr>
          <a:xfrm>
            <a:off x="531599" y="1362766"/>
            <a:ext cx="10186600" cy="646331"/>
          </a:xfrm>
          <a:prstGeom prst="rect">
            <a:avLst/>
          </a:prstGeom>
        </p:spPr>
        <p:txBody>
          <a:bodyPr wrap="square">
            <a:spAutoFit/>
          </a:bodyPr>
          <a:lstStyle/>
          <a:p>
            <a:r>
              <a:rPr lang="en-US" dirty="0"/>
              <a:t>Residual connections are helpful for simplifying a network’s optimization, whereas aggregated transformations lead to stronger representation power </a:t>
            </a:r>
            <a:endParaRPr lang="he-IL" dirty="0"/>
          </a:p>
        </p:txBody>
      </p:sp>
      <p:pic>
        <p:nvPicPr>
          <p:cNvPr id="9" name="תמונה 8"/>
          <p:cNvPicPr>
            <a:picLocks noChangeAspect="1"/>
          </p:cNvPicPr>
          <p:nvPr/>
        </p:nvPicPr>
        <p:blipFill>
          <a:blip r:embed="rId3"/>
          <a:stretch>
            <a:fillRect/>
          </a:stretch>
        </p:blipFill>
        <p:spPr>
          <a:xfrm>
            <a:off x="7287795" y="1866587"/>
            <a:ext cx="2571221" cy="1076325"/>
          </a:xfrm>
          <a:prstGeom prst="rect">
            <a:avLst/>
          </a:prstGeom>
        </p:spPr>
      </p:pic>
      <p:sp>
        <p:nvSpPr>
          <p:cNvPr id="10" name="מלבן 9"/>
          <p:cNvSpPr/>
          <p:nvPr/>
        </p:nvSpPr>
        <p:spPr>
          <a:xfrm>
            <a:off x="531599" y="2220084"/>
            <a:ext cx="8491150" cy="369332"/>
          </a:xfrm>
          <a:prstGeom prst="rect">
            <a:avLst/>
          </a:prstGeom>
        </p:spPr>
        <p:txBody>
          <a:bodyPr wrap="square">
            <a:spAutoFit/>
          </a:bodyPr>
          <a:lstStyle/>
          <a:p>
            <a:r>
              <a:rPr lang="en-US" dirty="0"/>
              <a:t>The aggregated transformation in Eqn.(2) serves as the residual function</a:t>
            </a:r>
            <a:endParaRPr lang="he-IL" dirty="0"/>
          </a:p>
        </p:txBody>
      </p:sp>
      <p:sp>
        <p:nvSpPr>
          <p:cNvPr id="11" name="מלבן 10"/>
          <p:cNvSpPr/>
          <p:nvPr/>
        </p:nvSpPr>
        <p:spPr>
          <a:xfrm>
            <a:off x="9859016" y="2219888"/>
            <a:ext cx="2304029" cy="369332"/>
          </a:xfrm>
          <a:prstGeom prst="rect">
            <a:avLst/>
          </a:prstGeom>
        </p:spPr>
        <p:txBody>
          <a:bodyPr wrap="none">
            <a:spAutoFit/>
          </a:bodyPr>
          <a:lstStyle/>
          <a:p>
            <a:r>
              <a:rPr lang="en-US" dirty="0"/>
              <a:t>where y is the output. </a:t>
            </a:r>
            <a:endParaRPr lang="he-IL" dirty="0"/>
          </a:p>
        </p:txBody>
      </p:sp>
      <p:pic>
        <p:nvPicPr>
          <p:cNvPr id="12" name="תמונה 11"/>
          <p:cNvPicPr>
            <a:picLocks noChangeAspect="1"/>
          </p:cNvPicPr>
          <p:nvPr/>
        </p:nvPicPr>
        <p:blipFill>
          <a:blip r:embed="rId4"/>
          <a:stretch>
            <a:fillRect/>
          </a:stretch>
        </p:blipFill>
        <p:spPr>
          <a:xfrm>
            <a:off x="1828801" y="2800403"/>
            <a:ext cx="8080046" cy="3848047"/>
          </a:xfrm>
          <a:prstGeom prst="rect">
            <a:avLst/>
          </a:prstGeom>
        </p:spPr>
      </p:pic>
    </p:spTree>
    <p:extLst>
      <p:ext uri="{BB962C8B-B14F-4D97-AF65-F5344CB8AC3E}">
        <p14:creationId xmlns:p14="http://schemas.microsoft.com/office/powerpoint/2010/main" val="28594792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18FD882C-91F6-474A-8F80-BA7BDE83EBB5}"/>
              </a:ext>
            </a:extLst>
          </p:cNvPr>
          <p:cNvSpPr/>
          <p:nvPr/>
        </p:nvSpPr>
        <p:spPr>
          <a:xfrm>
            <a:off x="976700" y="889752"/>
            <a:ext cx="10005897" cy="830997"/>
          </a:xfrm>
          <a:prstGeom prst="rect">
            <a:avLst/>
          </a:prstGeom>
        </p:spPr>
        <p:txBody>
          <a:bodyPr wrap="square">
            <a:spAutoFit/>
          </a:bodyPr>
          <a:lstStyle/>
          <a:p>
            <a:r>
              <a:rPr lang="en-US" sz="4800" b="1" dirty="0" err="1"/>
              <a:t>ResNeXt</a:t>
            </a:r>
            <a:r>
              <a:rPr lang="en-US" sz="4800" b="1" dirty="0"/>
              <a:t> Networks</a:t>
            </a:r>
          </a:p>
        </p:txBody>
      </p:sp>
      <p:pic>
        <p:nvPicPr>
          <p:cNvPr id="5" name="תמונה 4"/>
          <p:cNvPicPr>
            <a:picLocks noChangeAspect="1"/>
          </p:cNvPicPr>
          <p:nvPr/>
        </p:nvPicPr>
        <p:blipFill>
          <a:blip r:embed="rId3"/>
          <a:stretch>
            <a:fillRect/>
          </a:stretch>
        </p:blipFill>
        <p:spPr>
          <a:xfrm>
            <a:off x="502083" y="2190750"/>
            <a:ext cx="10955130" cy="3896896"/>
          </a:xfrm>
          <a:prstGeom prst="rect">
            <a:avLst/>
          </a:prstGeom>
        </p:spPr>
      </p:pic>
    </p:spTree>
    <p:extLst>
      <p:ext uri="{BB962C8B-B14F-4D97-AF65-F5344CB8AC3E}">
        <p14:creationId xmlns:p14="http://schemas.microsoft.com/office/powerpoint/2010/main" val="593423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6B2F1C2-105C-496D-9A70-359D3F2FFBBE}"/>
              </a:ext>
            </a:extLst>
          </p:cNvPr>
          <p:cNvSpPr>
            <a:spLocks noGrp="1"/>
          </p:cNvSpPr>
          <p:nvPr>
            <p:ph idx="1"/>
          </p:nvPr>
        </p:nvSpPr>
        <p:spPr/>
        <p:txBody>
          <a:bodyPr/>
          <a:lstStyle/>
          <a:p>
            <a:r>
              <a:rPr lang="en-US" dirty="0"/>
              <a:t>The deeper model should be able to perform at least as well as the shallower model.</a:t>
            </a:r>
          </a:p>
          <a:p>
            <a:r>
              <a:rPr lang="en-US" dirty="0"/>
              <a:t>A solution by construction is copying the learned layers from the shallower model and setting additional layers to identity mapping.</a:t>
            </a:r>
          </a:p>
          <a:p>
            <a:endParaRPr lang="en-US" dirty="0"/>
          </a:p>
        </p:txBody>
      </p:sp>
      <p:sp>
        <p:nvSpPr>
          <p:cNvPr id="4" name="Rectangle 4"/>
          <p:cNvSpPr/>
          <p:nvPr/>
        </p:nvSpPr>
        <p:spPr>
          <a:xfrm>
            <a:off x="0" y="332767"/>
            <a:ext cx="12192000" cy="1183897"/>
          </a:xfrm>
          <a:prstGeom prst="rect">
            <a:avLst/>
          </a:prstGeom>
          <a:gradFill flip="none" rotWithShape="1">
            <a:gsLst>
              <a:gs pos="100000">
                <a:schemeClr val="bg2"/>
              </a:gs>
              <a:gs pos="50000">
                <a:schemeClr val="accent3">
                  <a:tint val="44500"/>
                  <a:satMod val="160000"/>
                  <a:alpha val="12000"/>
                </a:schemeClr>
              </a:gs>
            </a:gsLst>
            <a:lin ang="108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1"/>
            <a:r>
              <a:rPr lang="en-US" sz="4000" b="1" spc="13" dirty="0">
                <a:solidFill>
                  <a:schemeClr val="tx1"/>
                </a:solidFill>
                <a:latin typeface="Arial"/>
                <a:cs typeface="Arial"/>
              </a:rPr>
              <a:t>Deeper models are harder to optimize</a:t>
            </a:r>
            <a:endParaRPr lang="en-US" sz="4000" b="1" dirty="0">
              <a:solidFill>
                <a:schemeClr val="tx1"/>
              </a:solidFill>
              <a:latin typeface="Arial"/>
              <a:cs typeface="Arial"/>
            </a:endParaRPr>
          </a:p>
        </p:txBody>
      </p:sp>
      <p:graphicFrame>
        <p:nvGraphicFramePr>
          <p:cNvPr id="6" name="דיאגרמה 5"/>
          <p:cNvGraphicFramePr/>
          <p:nvPr>
            <p:extLst>
              <p:ext uri="{D42A27DB-BD31-4B8C-83A1-F6EECF244321}">
                <p14:modId xmlns:p14="http://schemas.microsoft.com/office/powerpoint/2010/main" val="889268106"/>
              </p:ext>
            </p:extLst>
          </p:nvPr>
        </p:nvGraphicFramePr>
        <p:xfrm>
          <a:off x="333375" y="5679979"/>
          <a:ext cx="11525250" cy="12542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22366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18FD882C-91F6-474A-8F80-BA7BDE83EBB5}"/>
              </a:ext>
            </a:extLst>
          </p:cNvPr>
          <p:cNvSpPr/>
          <p:nvPr/>
        </p:nvSpPr>
        <p:spPr>
          <a:xfrm>
            <a:off x="748100" y="394452"/>
            <a:ext cx="10005897" cy="830997"/>
          </a:xfrm>
          <a:prstGeom prst="rect">
            <a:avLst/>
          </a:prstGeom>
        </p:spPr>
        <p:txBody>
          <a:bodyPr wrap="square">
            <a:spAutoFit/>
          </a:bodyPr>
          <a:lstStyle/>
          <a:p>
            <a:r>
              <a:rPr lang="en-US" sz="4800" b="1" dirty="0" err="1"/>
              <a:t>ResNeXt</a:t>
            </a:r>
            <a:r>
              <a:rPr lang="en-US" sz="4800" b="1" dirty="0"/>
              <a:t> Networks</a:t>
            </a:r>
          </a:p>
        </p:txBody>
      </p:sp>
      <p:pic>
        <p:nvPicPr>
          <p:cNvPr id="2" name="תמונה 1"/>
          <p:cNvPicPr>
            <a:picLocks noChangeAspect="1"/>
          </p:cNvPicPr>
          <p:nvPr/>
        </p:nvPicPr>
        <p:blipFill>
          <a:blip r:embed="rId3"/>
          <a:stretch>
            <a:fillRect/>
          </a:stretch>
        </p:blipFill>
        <p:spPr>
          <a:xfrm>
            <a:off x="1331677" y="1396899"/>
            <a:ext cx="9555670" cy="4638132"/>
          </a:xfrm>
          <a:prstGeom prst="rect">
            <a:avLst/>
          </a:prstGeom>
        </p:spPr>
      </p:pic>
    </p:spTree>
    <p:extLst>
      <p:ext uri="{BB962C8B-B14F-4D97-AF65-F5344CB8AC3E}">
        <p14:creationId xmlns:p14="http://schemas.microsoft.com/office/powerpoint/2010/main" val="26982215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18FD882C-91F6-474A-8F80-BA7BDE83EBB5}"/>
              </a:ext>
            </a:extLst>
          </p:cNvPr>
          <p:cNvSpPr/>
          <p:nvPr/>
        </p:nvSpPr>
        <p:spPr>
          <a:xfrm>
            <a:off x="748100" y="394452"/>
            <a:ext cx="10005897" cy="830997"/>
          </a:xfrm>
          <a:prstGeom prst="rect">
            <a:avLst/>
          </a:prstGeom>
        </p:spPr>
        <p:txBody>
          <a:bodyPr wrap="square">
            <a:spAutoFit/>
          </a:bodyPr>
          <a:lstStyle/>
          <a:p>
            <a:r>
              <a:rPr lang="en-US" sz="4800" b="1" dirty="0" err="1"/>
              <a:t>ResNeXt</a:t>
            </a:r>
            <a:r>
              <a:rPr lang="en-US" sz="4800" b="1" dirty="0"/>
              <a:t> Networks</a:t>
            </a:r>
          </a:p>
        </p:txBody>
      </p:sp>
      <p:pic>
        <p:nvPicPr>
          <p:cNvPr id="4" name="תמונה 3"/>
          <p:cNvPicPr>
            <a:picLocks noChangeAspect="1"/>
          </p:cNvPicPr>
          <p:nvPr/>
        </p:nvPicPr>
        <p:blipFill>
          <a:blip r:embed="rId3"/>
          <a:stretch>
            <a:fillRect/>
          </a:stretch>
        </p:blipFill>
        <p:spPr>
          <a:xfrm>
            <a:off x="6924947" y="1225449"/>
            <a:ext cx="5067300" cy="4614863"/>
          </a:xfrm>
          <a:prstGeom prst="rect">
            <a:avLst/>
          </a:prstGeom>
        </p:spPr>
      </p:pic>
      <p:sp>
        <p:nvSpPr>
          <p:cNvPr id="5" name="מלבן 4"/>
          <p:cNvSpPr/>
          <p:nvPr/>
        </p:nvSpPr>
        <p:spPr>
          <a:xfrm>
            <a:off x="476250" y="1590674"/>
            <a:ext cx="6448697" cy="2523768"/>
          </a:xfrm>
          <a:prstGeom prst="rect">
            <a:avLst/>
          </a:prstGeom>
        </p:spPr>
        <p:txBody>
          <a:bodyPr wrap="square">
            <a:spAutoFit/>
          </a:bodyPr>
          <a:lstStyle/>
          <a:p>
            <a:r>
              <a:rPr lang="en-US" sz="2000" dirty="0"/>
              <a:t>Test error rates vs. model sizes:</a:t>
            </a:r>
          </a:p>
          <a:p>
            <a:r>
              <a:rPr lang="en-US" sz="2000" dirty="0"/>
              <a:t> The increasing cardinality is more effective than increasing width</a:t>
            </a:r>
          </a:p>
          <a:p>
            <a:pPr marL="342900" indent="-342900">
              <a:buFont typeface="Arial" panose="020B0604020202020204" pitchFamily="34" charset="0"/>
              <a:buChar char="•"/>
            </a:pPr>
            <a:endParaRPr lang="en-US" sz="2000" dirty="0"/>
          </a:p>
          <a:p>
            <a:r>
              <a:rPr lang="en-US" sz="2000" dirty="0"/>
              <a:t>This graph shows the results and model sizes, comparing with the Wide </a:t>
            </a:r>
            <a:r>
              <a:rPr lang="en-US" sz="2000" dirty="0" err="1"/>
              <a:t>ResNet</a:t>
            </a:r>
            <a:r>
              <a:rPr lang="en-US" sz="2000" dirty="0"/>
              <a:t> which is the best published record (observed on ImageNet-1K).</a:t>
            </a:r>
          </a:p>
          <a:p>
            <a:endParaRPr lang="he-IL" dirty="0"/>
          </a:p>
        </p:txBody>
      </p:sp>
    </p:spTree>
    <p:extLst>
      <p:ext uri="{BB962C8B-B14F-4D97-AF65-F5344CB8AC3E}">
        <p14:creationId xmlns:p14="http://schemas.microsoft.com/office/powerpoint/2010/main" val="33520460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1X1 Convolutions</a:t>
            </a:r>
          </a:p>
        </p:txBody>
      </p:sp>
      <p:graphicFrame>
        <p:nvGraphicFramePr>
          <p:cNvPr id="4" name="Table 3"/>
          <p:cNvGraphicFramePr>
            <a:graphicFrameLocks noGrp="1"/>
          </p:cNvGraphicFramePr>
          <p:nvPr>
            <p:extLst/>
          </p:nvPr>
        </p:nvGraphicFramePr>
        <p:xfrm>
          <a:off x="8612244" y="2393204"/>
          <a:ext cx="2741556" cy="2857224"/>
        </p:xfrm>
        <a:graphic>
          <a:graphicData uri="http://schemas.openxmlformats.org/drawingml/2006/table">
            <a:tbl>
              <a:tblPr firstRow="1" bandRow="1">
                <a:tableStyleId>{5C22544A-7EE6-4342-B048-85BDC9FD1C3A}</a:tableStyleId>
              </a:tblPr>
              <a:tblGrid>
                <a:gridCol w="456926">
                  <a:extLst>
                    <a:ext uri="{9D8B030D-6E8A-4147-A177-3AD203B41FA5}">
                      <a16:colId xmlns="" xmlns:a16="http://schemas.microsoft.com/office/drawing/2014/main" val="20000"/>
                    </a:ext>
                  </a:extLst>
                </a:gridCol>
                <a:gridCol w="456926">
                  <a:extLst>
                    <a:ext uri="{9D8B030D-6E8A-4147-A177-3AD203B41FA5}">
                      <a16:colId xmlns="" xmlns:a16="http://schemas.microsoft.com/office/drawing/2014/main" val="20001"/>
                    </a:ext>
                  </a:extLst>
                </a:gridCol>
                <a:gridCol w="456926">
                  <a:extLst>
                    <a:ext uri="{9D8B030D-6E8A-4147-A177-3AD203B41FA5}">
                      <a16:colId xmlns="" xmlns:a16="http://schemas.microsoft.com/office/drawing/2014/main" val="20002"/>
                    </a:ext>
                  </a:extLst>
                </a:gridCol>
                <a:gridCol w="456926">
                  <a:extLst>
                    <a:ext uri="{9D8B030D-6E8A-4147-A177-3AD203B41FA5}">
                      <a16:colId xmlns="" xmlns:a16="http://schemas.microsoft.com/office/drawing/2014/main" val="20003"/>
                    </a:ext>
                  </a:extLst>
                </a:gridCol>
                <a:gridCol w="456926">
                  <a:extLst>
                    <a:ext uri="{9D8B030D-6E8A-4147-A177-3AD203B41FA5}">
                      <a16:colId xmlns="" xmlns:a16="http://schemas.microsoft.com/office/drawing/2014/main" val="20004"/>
                    </a:ext>
                  </a:extLst>
                </a:gridCol>
                <a:gridCol w="456926">
                  <a:extLst>
                    <a:ext uri="{9D8B030D-6E8A-4147-A177-3AD203B41FA5}">
                      <a16:colId xmlns="" xmlns:a16="http://schemas.microsoft.com/office/drawing/2014/main" val="20005"/>
                    </a:ext>
                  </a:extLst>
                </a:gridCol>
              </a:tblGrid>
              <a:tr h="476204">
                <a:tc>
                  <a:txBody>
                    <a:bodyPr/>
                    <a:lstStyle/>
                    <a:p>
                      <a:pPr algn="ctr"/>
                      <a:endParaRPr lang="en-US" sz="24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476204">
                <a:tc>
                  <a:txBody>
                    <a:bodyPr/>
                    <a:lstStyle/>
                    <a:p>
                      <a:pPr algn="ctr"/>
                      <a:endParaRPr lang="en-US" sz="24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476204">
                <a:tc>
                  <a:txBody>
                    <a:bodyPr/>
                    <a:lstStyle/>
                    <a:p>
                      <a:pPr algn="ctr"/>
                      <a:endParaRPr lang="en-US" sz="24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476204">
                <a:tc>
                  <a:txBody>
                    <a:bodyPr/>
                    <a:lstStyle/>
                    <a:p>
                      <a:pPr algn="ctr"/>
                      <a:endParaRPr lang="en-US" sz="24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476204">
                <a:tc>
                  <a:txBody>
                    <a:bodyPr/>
                    <a:lstStyle/>
                    <a:p>
                      <a:pPr algn="ctr"/>
                      <a:endParaRPr lang="en-US" sz="24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476204">
                <a:tc>
                  <a:txBody>
                    <a:bodyPr/>
                    <a:lstStyle/>
                    <a:p>
                      <a:pPr algn="ctr"/>
                      <a:endParaRPr lang="en-US" sz="24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bl>
          </a:graphicData>
        </a:graphic>
      </p:graphicFrame>
      <p:sp>
        <p:nvSpPr>
          <p:cNvPr id="5" name="Cube 4"/>
          <p:cNvSpPr/>
          <p:nvPr/>
        </p:nvSpPr>
        <p:spPr>
          <a:xfrm>
            <a:off x="1012451" y="2575478"/>
            <a:ext cx="2734096" cy="2732387"/>
          </a:xfrm>
          <a:prstGeom prst="cube">
            <a:avLst>
              <a:gd name="adj" fmla="val 461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be 5"/>
          <p:cNvSpPr/>
          <p:nvPr/>
        </p:nvSpPr>
        <p:spPr>
          <a:xfrm>
            <a:off x="4719013" y="2734862"/>
            <a:ext cx="2023964" cy="1979759"/>
          </a:xfrm>
          <a:prstGeom prst="cube">
            <a:avLst>
              <a:gd name="adj" fmla="val 7817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1389828" y="2905088"/>
            <a:ext cx="1793067" cy="1694722"/>
          </a:xfrm>
          <a:prstGeom prst="cube">
            <a:avLst>
              <a:gd name="adj" fmla="val 77056"/>
            </a:avLst>
          </a:prstGeom>
          <a:solidFill>
            <a:srgbClr val="FFFF00">
              <a:alpha val="79000"/>
            </a:srgbClr>
          </a:solidFill>
          <a:ln>
            <a:solidFill>
              <a:schemeClr val="tx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Rectangle 7"/>
              <p:cNvSpPr/>
              <p:nvPr/>
            </p:nvSpPr>
            <p:spPr>
              <a:xfrm>
                <a:off x="3978952" y="3244114"/>
                <a:ext cx="543678"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i="1">
                          <a:latin typeface="Cambria Math" charset="0"/>
                          <a:ea typeface="Cambria Math" charset="0"/>
                          <a:cs typeface="Cambria Math" charset="0"/>
                        </a:rPr>
                        <m:t>∗</m:t>
                      </m:r>
                    </m:oMath>
                  </m:oMathPara>
                </a14:m>
                <a:endParaRPr lang="en-US" sz="2800" dirty="0"/>
              </a:p>
            </p:txBody>
          </p:sp>
        </mc:Choice>
        <mc:Fallback xmlns="">
          <p:sp>
            <p:nvSpPr>
              <p:cNvPr id="8" name="Rectangle 7"/>
              <p:cNvSpPr>
                <a:spLocks noRot="1" noChangeAspect="1" noMove="1" noResize="1" noEditPoints="1" noAdjustHandles="1" noChangeArrowheads="1" noChangeShapeType="1" noTextEdit="1"/>
              </p:cNvSpPr>
              <p:nvPr/>
            </p:nvSpPr>
            <p:spPr>
              <a:xfrm>
                <a:off x="3978952" y="3244114"/>
                <a:ext cx="543678"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807642" y="3244114"/>
                <a:ext cx="660664"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charset="0"/>
                        </a:rPr>
                        <m:t>=</m:t>
                      </m:r>
                    </m:oMath>
                  </m:oMathPara>
                </a14:m>
                <a:endParaRPr lang="en-US" sz="2800" dirty="0"/>
              </a:p>
            </p:txBody>
          </p:sp>
        </mc:Choice>
        <mc:Fallback xmlns="">
          <p:sp>
            <p:nvSpPr>
              <p:cNvPr id="9" name="Rectangle 8"/>
              <p:cNvSpPr>
                <a:spLocks noRot="1" noChangeAspect="1" noMove="1" noResize="1" noEditPoints="1" noAdjustHandles="1" noChangeArrowheads="1" noChangeShapeType="1" noTextEdit="1"/>
              </p:cNvSpPr>
              <p:nvPr/>
            </p:nvSpPr>
            <p:spPr>
              <a:xfrm>
                <a:off x="6807642" y="3244114"/>
                <a:ext cx="660664"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012451" y="5406642"/>
                <a:ext cx="1882057" cy="461665"/>
              </a:xfrm>
              <a:prstGeom prst="rect">
                <a:avLst/>
              </a:prstGeom>
              <a:noFill/>
            </p:spPr>
            <p:txBody>
              <a:bodyPr wrap="square" rtlCol="0">
                <a:spAutoFit/>
              </a:bodyPr>
              <a:lstStyle/>
              <a:p>
                <a:r>
                  <a:rPr lang="en-US" sz="2400" dirty="0"/>
                  <a:t>6 </a:t>
                </a:r>
                <a14:m>
                  <m:oMath xmlns:m="http://schemas.openxmlformats.org/officeDocument/2006/math">
                    <m:r>
                      <a:rPr lang="en-US" sz="2400" i="1" smtClean="0">
                        <a:latin typeface="Cambria Math" charset="0"/>
                        <a:ea typeface="Cambria Math" charset="0"/>
                        <a:cs typeface="Cambria Math" charset="0"/>
                      </a:rPr>
                      <m:t>×</m:t>
                    </m:r>
                  </m:oMath>
                </a14:m>
                <a:r>
                  <a:rPr lang="en-US" sz="2400" dirty="0"/>
                  <a:t> 6</a:t>
                </a:r>
                <a:r>
                  <a:rPr lang="en-US" sz="2400" dirty="0">
                    <a:ea typeface="Cambria Math" charset="0"/>
                    <a:cs typeface="Cambria Math" charset="0"/>
                  </a:rPr>
                  <a:t> </a:t>
                </a:r>
                <a14:m>
                  <m:oMath xmlns:m="http://schemas.openxmlformats.org/officeDocument/2006/math">
                    <m:r>
                      <a:rPr lang="en-US" sz="2400" i="1">
                        <a:latin typeface="Cambria Math" charset="0"/>
                        <a:ea typeface="Cambria Math" charset="0"/>
                        <a:cs typeface="Cambria Math" charset="0"/>
                      </a:rPr>
                      <m:t>×</m:t>
                    </m:r>
                  </m:oMath>
                </a14:m>
                <a:r>
                  <a:rPr lang="en-US" sz="2400" dirty="0"/>
                  <a:t> 32</a:t>
                </a:r>
              </a:p>
            </p:txBody>
          </p:sp>
        </mc:Choice>
        <mc:Fallback xmlns="">
          <p:sp>
            <p:nvSpPr>
              <p:cNvPr id="10" name="TextBox 9"/>
              <p:cNvSpPr txBox="1">
                <a:spLocks noRot="1" noChangeAspect="1" noMove="1" noResize="1" noEditPoints="1" noAdjustHandles="1" noChangeArrowheads="1" noChangeShapeType="1" noTextEdit="1"/>
              </p:cNvSpPr>
              <p:nvPr/>
            </p:nvSpPr>
            <p:spPr>
              <a:xfrm>
                <a:off x="1012451" y="5406642"/>
                <a:ext cx="1882057" cy="461665"/>
              </a:xfrm>
              <a:prstGeom prst="rect">
                <a:avLst/>
              </a:prstGeom>
              <a:blipFill>
                <a:blip r:embed="rId5"/>
                <a:stretch>
                  <a:fillRect l="-4854"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776375" y="4693320"/>
                <a:ext cx="1882057" cy="461665"/>
              </a:xfrm>
              <a:prstGeom prst="rect">
                <a:avLst/>
              </a:prstGeom>
              <a:noFill/>
            </p:spPr>
            <p:txBody>
              <a:bodyPr wrap="square" rtlCol="0">
                <a:spAutoFit/>
              </a:bodyPr>
              <a:lstStyle/>
              <a:p>
                <a:r>
                  <a:rPr lang="en-US" sz="2400" dirty="0"/>
                  <a:t>1 </a:t>
                </a:r>
                <a14:m>
                  <m:oMath xmlns:m="http://schemas.openxmlformats.org/officeDocument/2006/math">
                    <m:r>
                      <a:rPr lang="en-US" sz="2400" i="1" smtClean="0">
                        <a:latin typeface="Cambria Math" charset="0"/>
                        <a:ea typeface="Cambria Math" charset="0"/>
                        <a:cs typeface="Cambria Math" charset="0"/>
                      </a:rPr>
                      <m:t>×</m:t>
                    </m:r>
                  </m:oMath>
                </a14:m>
                <a:r>
                  <a:rPr lang="en-US" sz="2400" dirty="0"/>
                  <a:t> 1</a:t>
                </a:r>
                <a:r>
                  <a:rPr lang="en-US" sz="2400" dirty="0">
                    <a:ea typeface="Cambria Math" charset="0"/>
                    <a:cs typeface="Cambria Math" charset="0"/>
                  </a:rPr>
                  <a:t> </a:t>
                </a:r>
                <a14:m>
                  <m:oMath xmlns:m="http://schemas.openxmlformats.org/officeDocument/2006/math">
                    <m:r>
                      <a:rPr lang="en-US" sz="2400" i="1">
                        <a:latin typeface="Cambria Math" charset="0"/>
                        <a:ea typeface="Cambria Math" charset="0"/>
                        <a:cs typeface="Cambria Math" charset="0"/>
                      </a:rPr>
                      <m:t>×</m:t>
                    </m:r>
                  </m:oMath>
                </a14:m>
                <a:r>
                  <a:rPr lang="en-US" sz="2400" dirty="0"/>
                  <a:t> 32</a:t>
                </a:r>
              </a:p>
            </p:txBody>
          </p:sp>
        </mc:Choice>
        <mc:Fallback xmlns="">
          <p:sp>
            <p:nvSpPr>
              <p:cNvPr id="11" name="TextBox 10"/>
              <p:cNvSpPr txBox="1">
                <a:spLocks noRot="1" noChangeAspect="1" noMove="1" noResize="1" noEditPoints="1" noAdjustHandles="1" noChangeArrowheads="1" noChangeShapeType="1" noTextEdit="1"/>
              </p:cNvSpPr>
              <p:nvPr/>
            </p:nvSpPr>
            <p:spPr>
              <a:xfrm>
                <a:off x="4776375" y="4693320"/>
                <a:ext cx="1882057" cy="461665"/>
              </a:xfrm>
              <a:prstGeom prst="rect">
                <a:avLst/>
              </a:prstGeom>
              <a:blipFill>
                <a:blip r:embed="rId6"/>
                <a:stretch>
                  <a:fillRect l="-5195" t="-10526" b="-28947"/>
                </a:stretch>
              </a:blipFill>
            </p:spPr>
            <p:txBody>
              <a:bodyPr/>
              <a:lstStyle/>
              <a:p>
                <a:r>
                  <a:rPr lang="en-US">
                    <a:noFill/>
                  </a:rPr>
                  <a:t> </a:t>
                </a:r>
              </a:p>
            </p:txBody>
          </p:sp>
        </mc:Fallback>
      </mc:AlternateContent>
    </p:spTree>
    <p:extLst>
      <p:ext uri="{BB962C8B-B14F-4D97-AF65-F5344CB8AC3E}">
        <p14:creationId xmlns:p14="http://schemas.microsoft.com/office/powerpoint/2010/main" val="169909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1X1 Convolutions</a:t>
            </a:r>
          </a:p>
        </p:txBody>
      </p:sp>
      <p:sp>
        <p:nvSpPr>
          <p:cNvPr id="3" name="Content Placeholder 2"/>
          <p:cNvSpPr>
            <a:spLocks noGrp="1"/>
          </p:cNvSpPr>
          <p:nvPr>
            <p:ph idx="1"/>
          </p:nvPr>
        </p:nvSpPr>
        <p:spPr>
          <a:xfrm>
            <a:off x="838200" y="2430309"/>
            <a:ext cx="3522400" cy="4351338"/>
          </a:xfrm>
        </p:spPr>
        <p:txBody>
          <a:bodyPr/>
          <a:lstStyle/>
          <a:p>
            <a:pPr marL="0" indent="0">
              <a:buNone/>
            </a:pPr>
            <a:r>
              <a:rPr lang="en-US" dirty="0"/>
              <a:t>1X1 filters are often used to reduce the dimensionality of a layer</a:t>
            </a:r>
          </a:p>
        </p:txBody>
      </p:sp>
      <p:sp>
        <p:nvSpPr>
          <p:cNvPr id="13" name="Cube 12"/>
          <p:cNvSpPr/>
          <p:nvPr/>
        </p:nvSpPr>
        <p:spPr>
          <a:xfrm>
            <a:off x="4623062" y="2430309"/>
            <a:ext cx="2210411" cy="2127826"/>
          </a:xfrm>
          <a:prstGeom prst="cube">
            <a:avLst>
              <a:gd name="adj" fmla="val 563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7399630" y="3376607"/>
            <a:ext cx="1578022" cy="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Cube 14"/>
          <p:cNvSpPr/>
          <p:nvPr/>
        </p:nvSpPr>
        <p:spPr>
          <a:xfrm>
            <a:off x="9543809" y="2765924"/>
            <a:ext cx="1591393" cy="1456595"/>
          </a:xfrm>
          <a:prstGeom prst="cube">
            <a:avLst>
              <a:gd name="adj" fmla="val 439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p:cNvSpPr txBox="1"/>
              <p:nvPr/>
            </p:nvSpPr>
            <p:spPr>
              <a:xfrm>
                <a:off x="4734244" y="4657983"/>
                <a:ext cx="1988045" cy="461665"/>
              </a:xfrm>
              <a:prstGeom prst="rect">
                <a:avLst/>
              </a:prstGeom>
              <a:noFill/>
            </p:spPr>
            <p:txBody>
              <a:bodyPr wrap="none" rtlCol="0">
                <a:spAutoFit/>
              </a:bodyPr>
              <a:lstStyle/>
              <a:p>
                <a:r>
                  <a:rPr lang="en-US" sz="2400" dirty="0"/>
                  <a:t>28 </a:t>
                </a:r>
                <a14:m>
                  <m:oMath xmlns:m="http://schemas.openxmlformats.org/officeDocument/2006/math">
                    <m:r>
                      <a:rPr lang="en-US" sz="2400" i="1" smtClean="0">
                        <a:latin typeface="Cambria Math" charset="0"/>
                        <a:ea typeface="Cambria Math" charset="0"/>
                        <a:cs typeface="Cambria Math" charset="0"/>
                      </a:rPr>
                      <m:t>×</m:t>
                    </m:r>
                  </m:oMath>
                </a14:m>
                <a:r>
                  <a:rPr lang="en-US" sz="2400" dirty="0"/>
                  <a:t> 28 </a:t>
                </a:r>
                <a14:m>
                  <m:oMath xmlns:m="http://schemas.openxmlformats.org/officeDocument/2006/math">
                    <m:r>
                      <a:rPr lang="en-US" sz="2400" i="1">
                        <a:latin typeface="Cambria Math" charset="0"/>
                        <a:ea typeface="Cambria Math" charset="0"/>
                        <a:cs typeface="Cambria Math" charset="0"/>
                      </a:rPr>
                      <m:t>×</m:t>
                    </m:r>
                  </m:oMath>
                </a14:m>
                <a:r>
                  <a:rPr lang="en-US" sz="2400" dirty="0"/>
                  <a:t> 192</a:t>
                </a:r>
              </a:p>
            </p:txBody>
          </p:sp>
        </mc:Choice>
        <mc:Fallback xmlns="">
          <p:sp>
            <p:nvSpPr>
              <p:cNvPr id="16" name="TextBox 15"/>
              <p:cNvSpPr txBox="1">
                <a:spLocks noRot="1" noChangeAspect="1" noMove="1" noResize="1" noEditPoints="1" noAdjustHandles="1" noChangeArrowheads="1" noChangeShapeType="1" noTextEdit="1"/>
              </p:cNvSpPr>
              <p:nvPr/>
            </p:nvSpPr>
            <p:spPr>
              <a:xfrm>
                <a:off x="4734244" y="4657983"/>
                <a:ext cx="1988045" cy="461665"/>
              </a:xfrm>
              <a:prstGeom prst="rect">
                <a:avLst/>
              </a:prstGeom>
              <a:blipFill>
                <a:blip r:embed="rId2"/>
                <a:stretch>
                  <a:fillRect l="-4908" t="-10526" r="-3681"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9345482" y="4327302"/>
                <a:ext cx="1832553" cy="461665"/>
              </a:xfrm>
              <a:prstGeom prst="rect">
                <a:avLst/>
              </a:prstGeom>
              <a:noFill/>
            </p:spPr>
            <p:txBody>
              <a:bodyPr wrap="none" rtlCol="0">
                <a:spAutoFit/>
              </a:bodyPr>
              <a:lstStyle/>
              <a:p>
                <a:r>
                  <a:rPr lang="en-US" sz="2400" dirty="0"/>
                  <a:t>28 </a:t>
                </a:r>
                <a14:m>
                  <m:oMath xmlns:m="http://schemas.openxmlformats.org/officeDocument/2006/math">
                    <m:r>
                      <a:rPr lang="en-US" sz="2400" i="1" smtClean="0">
                        <a:latin typeface="Cambria Math" charset="0"/>
                        <a:ea typeface="Cambria Math" charset="0"/>
                        <a:cs typeface="Cambria Math" charset="0"/>
                      </a:rPr>
                      <m:t>×</m:t>
                    </m:r>
                  </m:oMath>
                </a14:m>
                <a:r>
                  <a:rPr lang="en-US" sz="2400" dirty="0"/>
                  <a:t> 28 </a:t>
                </a:r>
                <a14:m>
                  <m:oMath xmlns:m="http://schemas.openxmlformats.org/officeDocument/2006/math">
                    <m:r>
                      <a:rPr lang="en-US" sz="2400" i="1">
                        <a:latin typeface="Cambria Math" charset="0"/>
                        <a:ea typeface="Cambria Math" charset="0"/>
                        <a:cs typeface="Cambria Math" charset="0"/>
                      </a:rPr>
                      <m:t>×</m:t>
                    </m:r>
                  </m:oMath>
                </a14:m>
                <a:r>
                  <a:rPr lang="en-US" sz="2400" dirty="0"/>
                  <a:t> 32</a:t>
                </a:r>
              </a:p>
            </p:txBody>
          </p:sp>
        </mc:Choice>
        <mc:Fallback xmlns="">
          <p:sp>
            <p:nvSpPr>
              <p:cNvPr id="17" name="TextBox 16"/>
              <p:cNvSpPr txBox="1">
                <a:spLocks noRot="1" noChangeAspect="1" noMove="1" noResize="1" noEditPoints="1" noAdjustHandles="1" noChangeArrowheads="1" noChangeShapeType="1" noTextEdit="1"/>
              </p:cNvSpPr>
              <p:nvPr/>
            </p:nvSpPr>
            <p:spPr>
              <a:xfrm>
                <a:off x="9345482" y="4327302"/>
                <a:ext cx="1832553" cy="461665"/>
              </a:xfrm>
              <a:prstGeom prst="rect">
                <a:avLst/>
              </a:prstGeom>
              <a:blipFill>
                <a:blip r:embed="rId3"/>
                <a:stretch>
                  <a:fillRect l="-4983" t="-10526" r="-4319" b="-28947"/>
                </a:stretch>
              </a:blipFill>
            </p:spPr>
            <p:txBody>
              <a:bodyPr/>
              <a:lstStyle/>
              <a:p>
                <a:r>
                  <a:rPr lang="en-US">
                    <a:noFill/>
                  </a:rPr>
                  <a:t> </a:t>
                </a:r>
              </a:p>
            </p:txBody>
          </p:sp>
        </mc:Fallback>
      </mc:AlternateContent>
      <p:sp>
        <p:nvSpPr>
          <p:cNvPr id="18" name="TextBox 17"/>
          <p:cNvSpPr txBox="1"/>
          <p:nvPr/>
        </p:nvSpPr>
        <p:spPr>
          <a:xfrm>
            <a:off x="7735793" y="2535091"/>
            <a:ext cx="1016625" cy="461665"/>
          </a:xfrm>
          <a:prstGeom prst="rect">
            <a:avLst/>
          </a:prstGeom>
          <a:noFill/>
        </p:spPr>
        <p:txBody>
          <a:bodyPr wrap="none" rtlCol="0">
            <a:spAutoFit/>
          </a:bodyPr>
          <a:lstStyle/>
          <a:p>
            <a:r>
              <a:rPr lang="en-US" sz="2400" dirty="0" err="1">
                <a:latin typeface="Century Schoolbook" charset="0"/>
                <a:ea typeface="Century Schoolbook" charset="0"/>
                <a:cs typeface="Century Schoolbook" charset="0"/>
              </a:rPr>
              <a:t>ReLU</a:t>
            </a:r>
            <a:endParaRPr lang="en-US" sz="2400" dirty="0">
              <a:latin typeface="Century Schoolbook" charset="0"/>
              <a:ea typeface="Century Schoolbook" charset="0"/>
              <a:cs typeface="Century Schoolbook" charset="0"/>
            </a:endParaRPr>
          </a:p>
        </p:txBody>
      </p:sp>
      <mc:AlternateContent xmlns:mc="http://schemas.openxmlformats.org/markup-compatibility/2006" xmlns:a14="http://schemas.microsoft.com/office/drawing/2010/main">
        <mc:Choice Requires="a14">
          <p:sp>
            <p:nvSpPr>
              <p:cNvPr id="19" name="TextBox 18"/>
              <p:cNvSpPr txBox="1"/>
              <p:nvPr/>
            </p:nvSpPr>
            <p:spPr>
              <a:xfrm>
                <a:off x="6828431" y="3629822"/>
                <a:ext cx="2452916" cy="769441"/>
              </a:xfrm>
              <a:prstGeom prst="rect">
                <a:avLst/>
              </a:prstGeom>
              <a:noFill/>
            </p:spPr>
            <p:txBody>
              <a:bodyPr wrap="none" rtlCol="0">
                <a:spAutoFit/>
              </a:bodyPr>
              <a:lstStyle/>
              <a:p>
                <a:pPr algn="ctr"/>
                <a:r>
                  <a:rPr lang="en-US" sz="2000" dirty="0">
                    <a:latin typeface="Century Schoolbook" charset="0"/>
                    <a:ea typeface="Century Schoolbook" charset="0"/>
                    <a:cs typeface="Century Schoolbook" charset="0"/>
                  </a:rPr>
                  <a:t>CONV 1 </a:t>
                </a:r>
                <a14:m>
                  <m:oMath xmlns:m="http://schemas.openxmlformats.org/officeDocument/2006/math">
                    <m:r>
                      <a:rPr lang="en-US" sz="2000" i="1">
                        <a:latin typeface="Cambria Math" charset="0"/>
                        <a:ea typeface="Cambria Math" charset="0"/>
                        <a:cs typeface="Cambria Math" charset="0"/>
                      </a:rPr>
                      <m:t>×</m:t>
                    </m:r>
                  </m:oMath>
                </a14:m>
                <a:r>
                  <a:rPr lang="en-US" sz="2000" dirty="0"/>
                  <a:t> </a:t>
                </a:r>
                <a:r>
                  <a:rPr lang="en-US" sz="2000" dirty="0">
                    <a:latin typeface="Century Schoolbook" charset="0"/>
                  </a:rPr>
                  <a:t>1 </a:t>
                </a:r>
                <a14:m>
                  <m:oMath xmlns:m="http://schemas.openxmlformats.org/officeDocument/2006/math">
                    <m:r>
                      <a:rPr lang="en-US" sz="2000" i="1" smtClean="0">
                        <a:latin typeface="Cambria Math" charset="0"/>
                        <a:ea typeface="Cambria Math" charset="0"/>
                        <a:cs typeface="Cambria Math" charset="0"/>
                      </a:rPr>
                      <m:t>×</m:t>
                    </m:r>
                  </m:oMath>
                </a14:m>
                <a:r>
                  <a:rPr lang="en-US" sz="2000" dirty="0">
                    <a:latin typeface="Century Schoolbook" charset="0"/>
                  </a:rPr>
                  <a:t> 192 </a:t>
                </a:r>
                <a:endParaRPr lang="en-US" sz="2000" dirty="0">
                  <a:latin typeface="Century Schoolbook" charset="0"/>
                  <a:ea typeface="Century Schoolbook" charset="0"/>
                  <a:cs typeface="Century Schoolbook" charset="0"/>
                </a:endParaRPr>
              </a:p>
              <a:p>
                <a:pPr algn="ctr"/>
                <a:r>
                  <a:rPr lang="en-US" sz="2400" dirty="0"/>
                  <a:t>32 Filters</a:t>
                </a:r>
              </a:p>
            </p:txBody>
          </p:sp>
        </mc:Choice>
        <mc:Fallback xmlns="">
          <p:sp>
            <p:nvSpPr>
              <p:cNvPr id="19" name="TextBox 18"/>
              <p:cNvSpPr txBox="1">
                <a:spLocks noRot="1" noChangeAspect="1" noMove="1" noResize="1" noEditPoints="1" noAdjustHandles="1" noChangeArrowheads="1" noChangeShapeType="1" noTextEdit="1"/>
              </p:cNvSpPr>
              <p:nvPr/>
            </p:nvSpPr>
            <p:spPr>
              <a:xfrm>
                <a:off x="6828431" y="3629822"/>
                <a:ext cx="2452916" cy="769441"/>
              </a:xfrm>
              <a:prstGeom prst="rect">
                <a:avLst/>
              </a:prstGeom>
              <a:blipFill>
                <a:blip r:embed="rId4"/>
                <a:stretch>
                  <a:fillRect l="-2233" t="-5512" r="-1985" b="-16535"/>
                </a:stretch>
              </a:blipFill>
            </p:spPr>
            <p:txBody>
              <a:bodyPr/>
              <a:lstStyle/>
              <a:p>
                <a:r>
                  <a:rPr lang="en-US">
                    <a:noFill/>
                  </a:rPr>
                  <a:t> </a:t>
                </a:r>
              </a:p>
            </p:txBody>
          </p:sp>
        </mc:Fallback>
      </mc:AlternateContent>
      <p:sp>
        <p:nvSpPr>
          <p:cNvPr id="20" name="TextBox 19">
            <a:extLst>
              <a:ext uri="{FF2B5EF4-FFF2-40B4-BE49-F238E27FC236}">
                <a16:creationId xmlns="" xmlns:a16="http://schemas.microsoft.com/office/drawing/2014/main" id="{060CFCFA-44EF-4A31-953F-21E59BC7AFAD}"/>
              </a:ext>
            </a:extLst>
          </p:cNvPr>
          <p:cNvSpPr txBox="1"/>
          <p:nvPr/>
        </p:nvSpPr>
        <p:spPr>
          <a:xfrm>
            <a:off x="-10274" y="6561348"/>
            <a:ext cx="3781805" cy="338554"/>
          </a:xfrm>
          <a:prstGeom prst="rect">
            <a:avLst/>
          </a:prstGeom>
          <a:noFill/>
        </p:spPr>
        <p:txBody>
          <a:bodyPr wrap="none" rtlCol="0">
            <a:spAutoFit/>
          </a:bodyPr>
          <a:lstStyle/>
          <a:p>
            <a:r>
              <a:rPr lang="en-US" sz="1600" dirty="0">
                <a:latin typeface="Century Schoolbook" charset="0"/>
                <a:ea typeface="Century Schoolbook" charset="0"/>
                <a:cs typeface="Century Schoolbook" charset="0"/>
              </a:rPr>
              <a:t>[Lin et al., 2013. Network in network]</a:t>
            </a:r>
          </a:p>
        </p:txBody>
      </p:sp>
    </p:spTree>
    <p:extLst>
      <p:ext uri="{BB962C8B-B14F-4D97-AF65-F5344CB8AC3E}">
        <p14:creationId xmlns:p14="http://schemas.microsoft.com/office/powerpoint/2010/main" val="3586397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Inception Network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858442" y="1857777"/>
                <a:ext cx="2150548" cy="425870"/>
              </a:xfrm>
            </p:spPr>
            <p:txBody>
              <a:bodyPr>
                <a:normAutofit fontScale="85000" lnSpcReduction="10000"/>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28</m:t>
                      </m:r>
                      <m:r>
                        <a:rPr lang="en-US" b="0" i="1" smtClean="0">
                          <a:latin typeface="Cambria Math" panose="02040503050406030204" pitchFamily="18" charset="0"/>
                        </a:rPr>
                        <m:t>𝑥</m:t>
                      </m:r>
                      <m:r>
                        <a:rPr lang="en-US" b="0" i="1" smtClean="0">
                          <a:latin typeface="Cambria Math" panose="02040503050406030204" pitchFamily="18" charset="0"/>
                        </a:rPr>
                        <m:t>28</m:t>
                      </m:r>
                      <m:r>
                        <a:rPr lang="en-US" b="0" i="1" smtClean="0">
                          <a:latin typeface="Cambria Math" panose="02040503050406030204" pitchFamily="18" charset="0"/>
                        </a:rPr>
                        <m:t>𝑥</m:t>
                      </m:r>
                      <m:r>
                        <a:rPr lang="en-US" b="0" i="1" smtClean="0">
                          <a:latin typeface="Cambria Math" panose="02040503050406030204" pitchFamily="18" charset="0"/>
                        </a:rPr>
                        <m:t>64</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858442" y="1857777"/>
                <a:ext cx="2150548" cy="425870"/>
              </a:xfrm>
              <a:blipFill>
                <a:blip r:embed="rId2"/>
                <a:stretch>
                  <a:fillRect/>
                </a:stretch>
              </a:blipFill>
            </p:spPr>
            <p:txBody>
              <a:bodyPr/>
              <a:lstStyle/>
              <a:p>
                <a:r>
                  <a:rPr lang="en-US">
                    <a:noFill/>
                  </a:rPr>
                  <a:t> </a:t>
                </a:r>
              </a:p>
            </p:txBody>
          </p:sp>
        </mc:Fallback>
      </mc:AlternateContent>
      <p:sp>
        <p:nvSpPr>
          <p:cNvPr id="4" name="Cube 3"/>
          <p:cNvSpPr/>
          <p:nvPr/>
        </p:nvSpPr>
        <p:spPr>
          <a:xfrm>
            <a:off x="9093721" y="2558509"/>
            <a:ext cx="1637789" cy="1423716"/>
          </a:xfrm>
          <a:prstGeom prst="cube">
            <a:avLst>
              <a:gd name="adj" fmla="val 2744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 name="Cube 4"/>
          <p:cNvSpPr/>
          <p:nvPr/>
        </p:nvSpPr>
        <p:spPr>
          <a:xfrm>
            <a:off x="1225152" y="2467089"/>
            <a:ext cx="2766060" cy="2663190"/>
          </a:xfrm>
          <a:prstGeom prst="cube">
            <a:avLst>
              <a:gd name="adj" fmla="val 524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p:cNvSpPr txBox="1"/>
              <p:nvPr/>
            </p:nvSpPr>
            <p:spPr>
              <a:xfrm>
                <a:off x="1614159" y="5193221"/>
                <a:ext cx="2164375" cy="461665"/>
              </a:xfrm>
              <a:prstGeom prst="rect">
                <a:avLst/>
              </a:prstGeom>
              <a:noFill/>
            </p:spPr>
            <p:txBody>
              <a:bodyPr wrap="none" rtlCol="0">
                <a:spAutoFit/>
              </a:bodyPr>
              <a:lstStyle/>
              <a:p>
                <a:r>
                  <a:rPr lang="en-US" sz="2400" dirty="0">
                    <a:latin typeface="Century Schoolbook" charset="0"/>
                    <a:ea typeface="Century Schoolbook" charset="0"/>
                    <a:cs typeface="Century Schoolbook" charset="0"/>
                  </a:rPr>
                  <a:t>28 </a:t>
                </a:r>
                <a14:m>
                  <m:oMath xmlns:m="http://schemas.openxmlformats.org/officeDocument/2006/math">
                    <m:r>
                      <a:rPr lang="en-US" sz="2400" i="1" smtClean="0">
                        <a:latin typeface="Cambria Math" charset="0"/>
                        <a:ea typeface="Century Schoolbook" charset="0"/>
                        <a:cs typeface="Century Schoolbook" charset="0"/>
                      </a:rPr>
                      <m:t>×</m:t>
                    </m:r>
                  </m:oMath>
                </a14:m>
                <a:r>
                  <a:rPr lang="en-US" sz="2400" dirty="0">
                    <a:latin typeface="Century Schoolbook" charset="0"/>
                    <a:ea typeface="Century Schoolbook" charset="0"/>
                    <a:cs typeface="Century Schoolbook" charset="0"/>
                  </a:rPr>
                  <a:t> 28 </a:t>
                </a:r>
                <a14:m>
                  <m:oMath xmlns:m="http://schemas.openxmlformats.org/officeDocument/2006/math">
                    <m:r>
                      <a:rPr lang="en-US" sz="2400" i="1">
                        <a:latin typeface="Cambria Math" charset="0"/>
                        <a:ea typeface="Century Schoolbook" charset="0"/>
                        <a:cs typeface="Century Schoolbook" charset="0"/>
                      </a:rPr>
                      <m:t>×</m:t>
                    </m:r>
                  </m:oMath>
                </a14:m>
                <a:r>
                  <a:rPr lang="en-US" sz="2400" dirty="0">
                    <a:latin typeface="Century Schoolbook" charset="0"/>
                    <a:ea typeface="Century Schoolbook" charset="0"/>
                    <a:cs typeface="Century Schoolbook" charset="0"/>
                  </a:rPr>
                  <a:t> 192</a:t>
                </a:r>
              </a:p>
            </p:txBody>
          </p:sp>
        </mc:Choice>
        <mc:Fallback xmlns="">
          <p:sp>
            <p:nvSpPr>
              <p:cNvPr id="6" name="TextBox 5"/>
              <p:cNvSpPr txBox="1">
                <a:spLocks noRot="1" noChangeAspect="1" noMove="1" noResize="1" noEditPoints="1" noAdjustHandles="1" noChangeArrowheads="1" noChangeShapeType="1" noTextEdit="1"/>
              </p:cNvSpPr>
              <p:nvPr/>
            </p:nvSpPr>
            <p:spPr>
              <a:xfrm>
                <a:off x="1614159" y="5193221"/>
                <a:ext cx="2164375" cy="461665"/>
              </a:xfrm>
              <a:prstGeom prst="rect">
                <a:avLst/>
              </a:prstGeom>
              <a:blipFill>
                <a:blip r:embed="rId3"/>
                <a:stretch>
                  <a:fillRect l="-4507" t="-10526" r="-3662" b="-28947"/>
                </a:stretch>
              </a:blipFill>
            </p:spPr>
            <p:txBody>
              <a:bodyPr/>
              <a:lstStyle/>
              <a:p>
                <a:r>
                  <a:rPr lang="en-US">
                    <a:noFill/>
                  </a:rPr>
                  <a:t> </a:t>
                </a:r>
              </a:p>
            </p:txBody>
          </p:sp>
        </mc:Fallback>
      </mc:AlternateContent>
      <p:sp>
        <p:nvSpPr>
          <p:cNvPr id="7" name="Freeform 6"/>
          <p:cNvSpPr/>
          <p:nvPr/>
        </p:nvSpPr>
        <p:spPr>
          <a:xfrm>
            <a:off x="4105951" y="2467089"/>
            <a:ext cx="1143000" cy="1063307"/>
          </a:xfrm>
          <a:custGeom>
            <a:avLst/>
            <a:gdLst>
              <a:gd name="connsiteX0" fmla="*/ 0 w 1337310"/>
              <a:gd name="connsiteY0" fmla="*/ 697240 h 697240"/>
              <a:gd name="connsiteX1" fmla="*/ 354330 w 1337310"/>
              <a:gd name="connsiteY1" fmla="*/ 285760 h 697240"/>
              <a:gd name="connsiteX2" fmla="*/ 868680 w 1337310"/>
              <a:gd name="connsiteY2" fmla="*/ 45730 h 697240"/>
              <a:gd name="connsiteX3" fmla="*/ 1337310 w 1337310"/>
              <a:gd name="connsiteY3" fmla="*/ 10 h 697240"/>
            </a:gdLst>
            <a:ahLst/>
            <a:cxnLst>
              <a:cxn ang="0">
                <a:pos x="connsiteX0" y="connsiteY0"/>
              </a:cxn>
              <a:cxn ang="0">
                <a:pos x="connsiteX1" y="connsiteY1"/>
              </a:cxn>
              <a:cxn ang="0">
                <a:pos x="connsiteX2" y="connsiteY2"/>
              </a:cxn>
              <a:cxn ang="0">
                <a:pos x="connsiteX3" y="connsiteY3"/>
              </a:cxn>
            </a:cxnLst>
            <a:rect l="l" t="t" r="r" b="b"/>
            <a:pathLst>
              <a:path w="1337310" h="697240">
                <a:moveTo>
                  <a:pt x="0" y="697240"/>
                </a:moveTo>
                <a:cubicBezTo>
                  <a:pt x="104775" y="545792"/>
                  <a:pt x="209550" y="394345"/>
                  <a:pt x="354330" y="285760"/>
                </a:cubicBezTo>
                <a:cubicBezTo>
                  <a:pt x="499110" y="177175"/>
                  <a:pt x="704850" y="93355"/>
                  <a:pt x="868680" y="45730"/>
                </a:cubicBezTo>
                <a:cubicBezTo>
                  <a:pt x="1032510" y="-1895"/>
                  <a:pt x="1337310" y="10"/>
                  <a:pt x="1337310" y="10"/>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Rectangle 7"/>
              <p:cNvSpPr/>
              <p:nvPr/>
            </p:nvSpPr>
            <p:spPr>
              <a:xfrm>
                <a:off x="5363690" y="2251495"/>
                <a:ext cx="1140056" cy="523220"/>
              </a:xfrm>
              <a:prstGeom prst="rect">
                <a:avLst/>
              </a:prstGeom>
            </p:spPr>
            <p:txBody>
              <a:bodyPr wrap="none">
                <a:spAutoFit/>
              </a:bodyPr>
              <a:lstStyle/>
              <a:p>
                <a:r>
                  <a:rPr lang="en-US" sz="2800" dirty="0">
                    <a:latin typeface="Century Schoolbook" charset="0"/>
                    <a:ea typeface="Century Schoolbook" charset="0"/>
                    <a:cs typeface="Century Schoolbook" charset="0"/>
                  </a:rPr>
                  <a:t>1 </a:t>
                </a:r>
                <a14:m>
                  <m:oMath xmlns:m="http://schemas.openxmlformats.org/officeDocument/2006/math">
                    <m:r>
                      <a:rPr lang="en-US" sz="2800" i="1">
                        <a:latin typeface="Cambria Math" charset="0"/>
                        <a:ea typeface="Century Schoolbook" charset="0"/>
                        <a:cs typeface="Century Schoolbook" charset="0"/>
                      </a:rPr>
                      <m:t>×</m:t>
                    </m:r>
                  </m:oMath>
                </a14:m>
                <a:r>
                  <a:rPr lang="en-US" sz="2800" dirty="0">
                    <a:latin typeface="Century Schoolbook" charset="0"/>
                    <a:ea typeface="Century Schoolbook" charset="0"/>
                    <a:cs typeface="Century Schoolbook" charset="0"/>
                  </a:rPr>
                  <a:t> 1 </a:t>
                </a:r>
              </a:p>
            </p:txBody>
          </p:sp>
        </mc:Choice>
        <mc:Fallback xmlns="">
          <p:sp>
            <p:nvSpPr>
              <p:cNvPr id="8" name="Rectangle 7"/>
              <p:cNvSpPr>
                <a:spLocks noRot="1" noChangeAspect="1" noMove="1" noResize="1" noEditPoints="1" noAdjustHandles="1" noChangeArrowheads="1" noChangeShapeType="1" noTextEdit="1"/>
              </p:cNvSpPr>
              <p:nvPr/>
            </p:nvSpPr>
            <p:spPr>
              <a:xfrm>
                <a:off x="5363690" y="2251495"/>
                <a:ext cx="1140056" cy="523220"/>
              </a:xfrm>
              <a:prstGeom prst="rect">
                <a:avLst/>
              </a:prstGeom>
              <a:blipFill>
                <a:blip r:embed="rId4"/>
                <a:stretch>
                  <a:fillRect l="-11230" t="-11628" r="-10160" b="-31395"/>
                </a:stretch>
              </a:blipFill>
            </p:spPr>
            <p:txBody>
              <a:bodyPr/>
              <a:lstStyle/>
              <a:p>
                <a:r>
                  <a:rPr lang="en-US">
                    <a:noFill/>
                  </a:rPr>
                  <a:t> </a:t>
                </a:r>
              </a:p>
            </p:txBody>
          </p:sp>
        </mc:Fallback>
      </mc:AlternateContent>
      <p:sp>
        <p:nvSpPr>
          <p:cNvPr id="9" name="Freeform 8"/>
          <p:cNvSpPr/>
          <p:nvPr/>
        </p:nvSpPr>
        <p:spPr>
          <a:xfrm>
            <a:off x="4100674" y="3507535"/>
            <a:ext cx="1148277" cy="350193"/>
          </a:xfrm>
          <a:custGeom>
            <a:avLst/>
            <a:gdLst>
              <a:gd name="connsiteX0" fmla="*/ 0 w 1337310"/>
              <a:gd name="connsiteY0" fmla="*/ 697240 h 697240"/>
              <a:gd name="connsiteX1" fmla="*/ 354330 w 1337310"/>
              <a:gd name="connsiteY1" fmla="*/ 285760 h 697240"/>
              <a:gd name="connsiteX2" fmla="*/ 868680 w 1337310"/>
              <a:gd name="connsiteY2" fmla="*/ 45730 h 697240"/>
              <a:gd name="connsiteX3" fmla="*/ 1337310 w 1337310"/>
              <a:gd name="connsiteY3" fmla="*/ 10 h 697240"/>
            </a:gdLst>
            <a:ahLst/>
            <a:cxnLst>
              <a:cxn ang="0">
                <a:pos x="connsiteX0" y="connsiteY0"/>
              </a:cxn>
              <a:cxn ang="0">
                <a:pos x="connsiteX1" y="connsiteY1"/>
              </a:cxn>
              <a:cxn ang="0">
                <a:pos x="connsiteX2" y="connsiteY2"/>
              </a:cxn>
              <a:cxn ang="0">
                <a:pos x="connsiteX3" y="connsiteY3"/>
              </a:cxn>
            </a:cxnLst>
            <a:rect l="l" t="t" r="r" b="b"/>
            <a:pathLst>
              <a:path w="1337310" h="697240">
                <a:moveTo>
                  <a:pt x="0" y="697240"/>
                </a:moveTo>
                <a:cubicBezTo>
                  <a:pt x="104775" y="545792"/>
                  <a:pt x="209550" y="394345"/>
                  <a:pt x="354330" y="285760"/>
                </a:cubicBezTo>
                <a:cubicBezTo>
                  <a:pt x="499110" y="177175"/>
                  <a:pt x="704850" y="93355"/>
                  <a:pt x="868680" y="45730"/>
                </a:cubicBezTo>
                <a:cubicBezTo>
                  <a:pt x="1032510" y="-1895"/>
                  <a:pt x="1337310" y="10"/>
                  <a:pt x="1337310" y="10"/>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Rectangle 9"/>
              <p:cNvSpPr/>
              <p:nvPr/>
            </p:nvSpPr>
            <p:spPr>
              <a:xfrm>
                <a:off x="5363689" y="3231403"/>
                <a:ext cx="1140056" cy="523220"/>
              </a:xfrm>
              <a:prstGeom prst="rect">
                <a:avLst/>
              </a:prstGeom>
            </p:spPr>
            <p:txBody>
              <a:bodyPr wrap="none">
                <a:spAutoFit/>
              </a:bodyPr>
              <a:lstStyle/>
              <a:p>
                <a:r>
                  <a:rPr lang="en-US" sz="2800" dirty="0">
                    <a:latin typeface="Century Schoolbook" charset="0"/>
                    <a:ea typeface="Century Schoolbook" charset="0"/>
                    <a:cs typeface="Century Schoolbook" charset="0"/>
                  </a:rPr>
                  <a:t>3 </a:t>
                </a:r>
                <a14:m>
                  <m:oMath xmlns:m="http://schemas.openxmlformats.org/officeDocument/2006/math">
                    <m:r>
                      <a:rPr lang="en-US" sz="2800" i="1">
                        <a:latin typeface="Cambria Math" charset="0"/>
                        <a:ea typeface="Century Schoolbook" charset="0"/>
                        <a:cs typeface="Century Schoolbook" charset="0"/>
                      </a:rPr>
                      <m:t>×</m:t>
                    </m:r>
                  </m:oMath>
                </a14:m>
                <a:r>
                  <a:rPr lang="en-US" sz="2800" dirty="0">
                    <a:latin typeface="Century Schoolbook" charset="0"/>
                    <a:ea typeface="Century Schoolbook" charset="0"/>
                    <a:cs typeface="Century Schoolbook" charset="0"/>
                  </a:rPr>
                  <a:t> 3 </a:t>
                </a:r>
              </a:p>
            </p:txBody>
          </p:sp>
        </mc:Choice>
        <mc:Fallback xmlns="">
          <p:sp>
            <p:nvSpPr>
              <p:cNvPr id="10" name="Rectangle 9"/>
              <p:cNvSpPr>
                <a:spLocks noRot="1" noChangeAspect="1" noMove="1" noResize="1" noEditPoints="1" noAdjustHandles="1" noChangeArrowheads="1" noChangeShapeType="1" noTextEdit="1"/>
              </p:cNvSpPr>
              <p:nvPr/>
            </p:nvSpPr>
            <p:spPr>
              <a:xfrm>
                <a:off x="5363689" y="3231403"/>
                <a:ext cx="1140056" cy="523220"/>
              </a:xfrm>
              <a:prstGeom prst="rect">
                <a:avLst/>
              </a:prstGeom>
              <a:blipFill>
                <a:blip r:embed="rId5"/>
                <a:stretch>
                  <a:fillRect l="-11230" t="-11628" r="-10160" b="-31395"/>
                </a:stretch>
              </a:blipFill>
            </p:spPr>
            <p:txBody>
              <a:bodyPr/>
              <a:lstStyle/>
              <a:p>
                <a:r>
                  <a:rPr lang="en-US">
                    <a:noFill/>
                  </a:rPr>
                  <a:t> </a:t>
                </a:r>
              </a:p>
            </p:txBody>
          </p:sp>
        </mc:Fallback>
      </mc:AlternateContent>
      <p:sp>
        <p:nvSpPr>
          <p:cNvPr id="11" name="Freeform 10"/>
          <p:cNvSpPr/>
          <p:nvPr/>
        </p:nvSpPr>
        <p:spPr>
          <a:xfrm flipV="1">
            <a:off x="4100674" y="4099987"/>
            <a:ext cx="1148278" cy="383124"/>
          </a:xfrm>
          <a:custGeom>
            <a:avLst/>
            <a:gdLst>
              <a:gd name="connsiteX0" fmla="*/ 0 w 1337310"/>
              <a:gd name="connsiteY0" fmla="*/ 697240 h 697240"/>
              <a:gd name="connsiteX1" fmla="*/ 354330 w 1337310"/>
              <a:gd name="connsiteY1" fmla="*/ 285760 h 697240"/>
              <a:gd name="connsiteX2" fmla="*/ 868680 w 1337310"/>
              <a:gd name="connsiteY2" fmla="*/ 45730 h 697240"/>
              <a:gd name="connsiteX3" fmla="*/ 1337310 w 1337310"/>
              <a:gd name="connsiteY3" fmla="*/ 10 h 697240"/>
            </a:gdLst>
            <a:ahLst/>
            <a:cxnLst>
              <a:cxn ang="0">
                <a:pos x="connsiteX0" y="connsiteY0"/>
              </a:cxn>
              <a:cxn ang="0">
                <a:pos x="connsiteX1" y="connsiteY1"/>
              </a:cxn>
              <a:cxn ang="0">
                <a:pos x="connsiteX2" y="connsiteY2"/>
              </a:cxn>
              <a:cxn ang="0">
                <a:pos x="connsiteX3" y="connsiteY3"/>
              </a:cxn>
            </a:cxnLst>
            <a:rect l="l" t="t" r="r" b="b"/>
            <a:pathLst>
              <a:path w="1337310" h="697240">
                <a:moveTo>
                  <a:pt x="0" y="697240"/>
                </a:moveTo>
                <a:cubicBezTo>
                  <a:pt x="104775" y="545792"/>
                  <a:pt x="209550" y="394345"/>
                  <a:pt x="354330" y="285760"/>
                </a:cubicBezTo>
                <a:cubicBezTo>
                  <a:pt x="499110" y="177175"/>
                  <a:pt x="704850" y="93355"/>
                  <a:pt x="868680" y="45730"/>
                </a:cubicBezTo>
                <a:cubicBezTo>
                  <a:pt x="1032510" y="-1895"/>
                  <a:pt x="1337310" y="10"/>
                  <a:pt x="1337310" y="10"/>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Rectangle 11"/>
              <p:cNvSpPr/>
              <p:nvPr/>
            </p:nvSpPr>
            <p:spPr>
              <a:xfrm>
                <a:off x="5363688" y="4211311"/>
                <a:ext cx="1140056" cy="523220"/>
              </a:xfrm>
              <a:prstGeom prst="rect">
                <a:avLst/>
              </a:prstGeom>
            </p:spPr>
            <p:txBody>
              <a:bodyPr wrap="none">
                <a:spAutoFit/>
              </a:bodyPr>
              <a:lstStyle/>
              <a:p>
                <a:r>
                  <a:rPr lang="en-US" sz="2800" dirty="0">
                    <a:latin typeface="Century Schoolbook" charset="0"/>
                    <a:ea typeface="Century Schoolbook" charset="0"/>
                    <a:cs typeface="Century Schoolbook" charset="0"/>
                  </a:rPr>
                  <a:t>5 </a:t>
                </a:r>
                <a14:m>
                  <m:oMath xmlns:m="http://schemas.openxmlformats.org/officeDocument/2006/math">
                    <m:r>
                      <a:rPr lang="en-US" sz="2800" i="1">
                        <a:latin typeface="Cambria Math" charset="0"/>
                        <a:ea typeface="Century Schoolbook" charset="0"/>
                        <a:cs typeface="Century Schoolbook" charset="0"/>
                      </a:rPr>
                      <m:t>×</m:t>
                    </m:r>
                  </m:oMath>
                </a14:m>
                <a:r>
                  <a:rPr lang="en-US" sz="2800" dirty="0">
                    <a:latin typeface="Century Schoolbook" charset="0"/>
                    <a:ea typeface="Century Schoolbook" charset="0"/>
                    <a:cs typeface="Century Schoolbook" charset="0"/>
                  </a:rPr>
                  <a:t> 5 </a:t>
                </a:r>
              </a:p>
            </p:txBody>
          </p:sp>
        </mc:Choice>
        <mc:Fallback xmlns="">
          <p:sp>
            <p:nvSpPr>
              <p:cNvPr id="12" name="Rectangle 11"/>
              <p:cNvSpPr>
                <a:spLocks noRot="1" noChangeAspect="1" noMove="1" noResize="1" noEditPoints="1" noAdjustHandles="1" noChangeArrowheads="1" noChangeShapeType="1" noTextEdit="1"/>
              </p:cNvSpPr>
              <p:nvPr/>
            </p:nvSpPr>
            <p:spPr>
              <a:xfrm>
                <a:off x="5363688" y="4211311"/>
                <a:ext cx="1140056" cy="523220"/>
              </a:xfrm>
              <a:prstGeom prst="rect">
                <a:avLst/>
              </a:prstGeom>
              <a:blipFill>
                <a:blip r:embed="rId6"/>
                <a:stretch>
                  <a:fillRect l="-11230" t="-12791" r="-10160" b="-31395"/>
                </a:stretch>
              </a:blipFill>
            </p:spPr>
            <p:txBody>
              <a:bodyPr/>
              <a:lstStyle/>
              <a:p>
                <a:r>
                  <a:rPr lang="en-US">
                    <a:noFill/>
                  </a:rPr>
                  <a:t> </a:t>
                </a:r>
              </a:p>
            </p:txBody>
          </p:sp>
        </mc:Fallback>
      </mc:AlternateContent>
      <p:sp>
        <p:nvSpPr>
          <p:cNvPr id="13" name="Freeform 12"/>
          <p:cNvSpPr/>
          <p:nvPr/>
        </p:nvSpPr>
        <p:spPr>
          <a:xfrm flipV="1">
            <a:off x="4100674" y="4306321"/>
            <a:ext cx="1148277" cy="1068694"/>
          </a:xfrm>
          <a:custGeom>
            <a:avLst/>
            <a:gdLst>
              <a:gd name="connsiteX0" fmla="*/ 0 w 1337310"/>
              <a:gd name="connsiteY0" fmla="*/ 697240 h 697240"/>
              <a:gd name="connsiteX1" fmla="*/ 354330 w 1337310"/>
              <a:gd name="connsiteY1" fmla="*/ 285760 h 697240"/>
              <a:gd name="connsiteX2" fmla="*/ 868680 w 1337310"/>
              <a:gd name="connsiteY2" fmla="*/ 45730 h 697240"/>
              <a:gd name="connsiteX3" fmla="*/ 1337310 w 1337310"/>
              <a:gd name="connsiteY3" fmla="*/ 10 h 697240"/>
            </a:gdLst>
            <a:ahLst/>
            <a:cxnLst>
              <a:cxn ang="0">
                <a:pos x="connsiteX0" y="connsiteY0"/>
              </a:cxn>
              <a:cxn ang="0">
                <a:pos x="connsiteX1" y="connsiteY1"/>
              </a:cxn>
              <a:cxn ang="0">
                <a:pos x="connsiteX2" y="connsiteY2"/>
              </a:cxn>
              <a:cxn ang="0">
                <a:pos x="connsiteX3" y="connsiteY3"/>
              </a:cxn>
            </a:cxnLst>
            <a:rect l="l" t="t" r="r" b="b"/>
            <a:pathLst>
              <a:path w="1337310" h="697240">
                <a:moveTo>
                  <a:pt x="0" y="697240"/>
                </a:moveTo>
                <a:cubicBezTo>
                  <a:pt x="104775" y="545792"/>
                  <a:pt x="209550" y="394345"/>
                  <a:pt x="354330" y="285760"/>
                </a:cubicBezTo>
                <a:cubicBezTo>
                  <a:pt x="499110" y="177175"/>
                  <a:pt x="704850" y="93355"/>
                  <a:pt x="868680" y="45730"/>
                </a:cubicBezTo>
                <a:cubicBezTo>
                  <a:pt x="1032510" y="-1895"/>
                  <a:pt x="1337310" y="10"/>
                  <a:pt x="1337310" y="10"/>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248951" y="5191219"/>
            <a:ext cx="1619354" cy="400110"/>
          </a:xfrm>
          <a:prstGeom prst="rect">
            <a:avLst/>
          </a:prstGeom>
          <a:noFill/>
        </p:spPr>
        <p:txBody>
          <a:bodyPr wrap="none" rtlCol="0">
            <a:spAutoFit/>
          </a:bodyPr>
          <a:lstStyle/>
          <a:p>
            <a:r>
              <a:rPr lang="en-US" sz="2000" dirty="0">
                <a:latin typeface="Century Schoolbook" charset="0"/>
                <a:ea typeface="Century Schoolbook" charset="0"/>
                <a:cs typeface="Century Schoolbook" charset="0"/>
              </a:rPr>
              <a:t>MAX-POOL</a:t>
            </a:r>
          </a:p>
        </p:txBody>
      </p:sp>
      <p:sp>
        <p:nvSpPr>
          <p:cNvPr id="15" name="Freeform 14"/>
          <p:cNvSpPr/>
          <p:nvPr/>
        </p:nvSpPr>
        <p:spPr>
          <a:xfrm rot="5400000">
            <a:off x="6728454" y="2169631"/>
            <a:ext cx="772259" cy="1367180"/>
          </a:xfrm>
          <a:custGeom>
            <a:avLst/>
            <a:gdLst>
              <a:gd name="connsiteX0" fmla="*/ 0 w 1337310"/>
              <a:gd name="connsiteY0" fmla="*/ 697240 h 697240"/>
              <a:gd name="connsiteX1" fmla="*/ 354330 w 1337310"/>
              <a:gd name="connsiteY1" fmla="*/ 285760 h 697240"/>
              <a:gd name="connsiteX2" fmla="*/ 868680 w 1337310"/>
              <a:gd name="connsiteY2" fmla="*/ 45730 h 697240"/>
              <a:gd name="connsiteX3" fmla="*/ 1337310 w 1337310"/>
              <a:gd name="connsiteY3" fmla="*/ 10 h 697240"/>
            </a:gdLst>
            <a:ahLst/>
            <a:cxnLst>
              <a:cxn ang="0">
                <a:pos x="connsiteX0" y="connsiteY0"/>
              </a:cxn>
              <a:cxn ang="0">
                <a:pos x="connsiteX1" y="connsiteY1"/>
              </a:cxn>
              <a:cxn ang="0">
                <a:pos x="connsiteX2" y="connsiteY2"/>
              </a:cxn>
              <a:cxn ang="0">
                <a:pos x="connsiteX3" y="connsiteY3"/>
              </a:cxn>
            </a:cxnLst>
            <a:rect l="l" t="t" r="r" b="b"/>
            <a:pathLst>
              <a:path w="1337310" h="697240">
                <a:moveTo>
                  <a:pt x="0" y="697240"/>
                </a:moveTo>
                <a:cubicBezTo>
                  <a:pt x="104775" y="545792"/>
                  <a:pt x="209550" y="394345"/>
                  <a:pt x="354330" y="285760"/>
                </a:cubicBezTo>
                <a:cubicBezTo>
                  <a:pt x="499110" y="177175"/>
                  <a:pt x="704850" y="93355"/>
                  <a:pt x="868680" y="45730"/>
                </a:cubicBezTo>
                <a:cubicBezTo>
                  <a:pt x="1032510" y="-1895"/>
                  <a:pt x="1337310" y="10"/>
                  <a:pt x="1337310" y="10"/>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6294166" y="3507535"/>
            <a:ext cx="1532075" cy="255032"/>
          </a:xfrm>
          <a:custGeom>
            <a:avLst/>
            <a:gdLst>
              <a:gd name="connsiteX0" fmla="*/ 0 w 1337310"/>
              <a:gd name="connsiteY0" fmla="*/ 697240 h 697240"/>
              <a:gd name="connsiteX1" fmla="*/ 354330 w 1337310"/>
              <a:gd name="connsiteY1" fmla="*/ 285760 h 697240"/>
              <a:gd name="connsiteX2" fmla="*/ 868680 w 1337310"/>
              <a:gd name="connsiteY2" fmla="*/ 45730 h 697240"/>
              <a:gd name="connsiteX3" fmla="*/ 1337310 w 1337310"/>
              <a:gd name="connsiteY3" fmla="*/ 10 h 697240"/>
            </a:gdLst>
            <a:ahLst/>
            <a:cxnLst>
              <a:cxn ang="0">
                <a:pos x="connsiteX0" y="connsiteY0"/>
              </a:cxn>
              <a:cxn ang="0">
                <a:pos x="connsiteX1" y="connsiteY1"/>
              </a:cxn>
              <a:cxn ang="0">
                <a:pos x="connsiteX2" y="connsiteY2"/>
              </a:cxn>
              <a:cxn ang="0">
                <a:pos x="connsiteX3" y="connsiteY3"/>
              </a:cxn>
            </a:cxnLst>
            <a:rect l="l" t="t" r="r" b="b"/>
            <a:pathLst>
              <a:path w="1337310" h="697240">
                <a:moveTo>
                  <a:pt x="0" y="697240"/>
                </a:moveTo>
                <a:cubicBezTo>
                  <a:pt x="104775" y="545792"/>
                  <a:pt x="209550" y="394345"/>
                  <a:pt x="354330" y="285760"/>
                </a:cubicBezTo>
                <a:cubicBezTo>
                  <a:pt x="499110" y="177175"/>
                  <a:pt x="704850" y="93355"/>
                  <a:pt x="868680" y="45730"/>
                </a:cubicBezTo>
                <a:cubicBezTo>
                  <a:pt x="1032510" y="-1895"/>
                  <a:pt x="1337310" y="10"/>
                  <a:pt x="1337310" y="10"/>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6294166" y="4181548"/>
            <a:ext cx="1532075" cy="312565"/>
          </a:xfrm>
          <a:custGeom>
            <a:avLst/>
            <a:gdLst>
              <a:gd name="connsiteX0" fmla="*/ 0 w 1337310"/>
              <a:gd name="connsiteY0" fmla="*/ 697240 h 697240"/>
              <a:gd name="connsiteX1" fmla="*/ 354330 w 1337310"/>
              <a:gd name="connsiteY1" fmla="*/ 285760 h 697240"/>
              <a:gd name="connsiteX2" fmla="*/ 868680 w 1337310"/>
              <a:gd name="connsiteY2" fmla="*/ 45730 h 697240"/>
              <a:gd name="connsiteX3" fmla="*/ 1337310 w 1337310"/>
              <a:gd name="connsiteY3" fmla="*/ 10 h 697240"/>
            </a:gdLst>
            <a:ahLst/>
            <a:cxnLst>
              <a:cxn ang="0">
                <a:pos x="connsiteX0" y="connsiteY0"/>
              </a:cxn>
              <a:cxn ang="0">
                <a:pos x="connsiteX1" y="connsiteY1"/>
              </a:cxn>
              <a:cxn ang="0">
                <a:pos x="connsiteX2" y="connsiteY2"/>
              </a:cxn>
              <a:cxn ang="0">
                <a:pos x="connsiteX3" y="connsiteY3"/>
              </a:cxn>
            </a:cxnLst>
            <a:rect l="l" t="t" r="r" b="b"/>
            <a:pathLst>
              <a:path w="1337310" h="697240">
                <a:moveTo>
                  <a:pt x="0" y="697240"/>
                </a:moveTo>
                <a:cubicBezTo>
                  <a:pt x="104775" y="545792"/>
                  <a:pt x="209550" y="394345"/>
                  <a:pt x="354330" y="285760"/>
                </a:cubicBezTo>
                <a:cubicBezTo>
                  <a:pt x="499110" y="177175"/>
                  <a:pt x="704850" y="93355"/>
                  <a:pt x="868680" y="45730"/>
                </a:cubicBezTo>
                <a:cubicBezTo>
                  <a:pt x="1032510" y="-1895"/>
                  <a:pt x="1337310" y="10"/>
                  <a:pt x="1337310" y="10"/>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5400000" flipH="1">
            <a:off x="6918682" y="4572460"/>
            <a:ext cx="768410" cy="990575"/>
          </a:xfrm>
          <a:custGeom>
            <a:avLst/>
            <a:gdLst>
              <a:gd name="connsiteX0" fmla="*/ 0 w 1337310"/>
              <a:gd name="connsiteY0" fmla="*/ 697240 h 697240"/>
              <a:gd name="connsiteX1" fmla="*/ 354330 w 1337310"/>
              <a:gd name="connsiteY1" fmla="*/ 285760 h 697240"/>
              <a:gd name="connsiteX2" fmla="*/ 868680 w 1337310"/>
              <a:gd name="connsiteY2" fmla="*/ 45730 h 697240"/>
              <a:gd name="connsiteX3" fmla="*/ 1337310 w 1337310"/>
              <a:gd name="connsiteY3" fmla="*/ 10 h 697240"/>
            </a:gdLst>
            <a:ahLst/>
            <a:cxnLst>
              <a:cxn ang="0">
                <a:pos x="connsiteX0" y="connsiteY0"/>
              </a:cxn>
              <a:cxn ang="0">
                <a:pos x="connsiteX1" y="connsiteY1"/>
              </a:cxn>
              <a:cxn ang="0">
                <a:pos x="connsiteX2" y="connsiteY2"/>
              </a:cxn>
              <a:cxn ang="0">
                <a:pos x="connsiteX3" y="connsiteY3"/>
              </a:cxn>
            </a:cxnLst>
            <a:rect l="l" t="t" r="r" b="b"/>
            <a:pathLst>
              <a:path w="1337310" h="697240">
                <a:moveTo>
                  <a:pt x="0" y="697240"/>
                </a:moveTo>
                <a:cubicBezTo>
                  <a:pt x="104775" y="545792"/>
                  <a:pt x="209550" y="394345"/>
                  <a:pt x="354330" y="285760"/>
                </a:cubicBezTo>
                <a:cubicBezTo>
                  <a:pt x="499110" y="177175"/>
                  <a:pt x="704850" y="93355"/>
                  <a:pt x="868680" y="45730"/>
                </a:cubicBezTo>
                <a:cubicBezTo>
                  <a:pt x="1032510" y="-1895"/>
                  <a:pt x="1337310" y="10"/>
                  <a:pt x="1337310" y="10"/>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ube 18"/>
          <p:cNvSpPr/>
          <p:nvPr/>
        </p:nvSpPr>
        <p:spPr>
          <a:xfrm>
            <a:off x="8528425" y="2940379"/>
            <a:ext cx="1819201" cy="1616240"/>
          </a:xfrm>
          <a:prstGeom prst="cube">
            <a:avLst>
              <a:gd name="adj" fmla="val 35833"/>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0" name="TextBox 19"/>
          <p:cNvSpPr txBox="1"/>
          <p:nvPr/>
        </p:nvSpPr>
        <p:spPr>
          <a:xfrm>
            <a:off x="9998353" y="4139383"/>
            <a:ext cx="569387" cy="369332"/>
          </a:xfrm>
          <a:prstGeom prst="rect">
            <a:avLst/>
          </a:prstGeom>
          <a:noFill/>
        </p:spPr>
        <p:txBody>
          <a:bodyPr wrap="none" rtlCol="0">
            <a:spAutoFit/>
          </a:bodyPr>
          <a:lstStyle/>
          <a:p>
            <a:r>
              <a:rPr lang="en-US">
                <a:latin typeface="Century Schoolbook" charset="0"/>
                <a:ea typeface="Century Schoolbook" charset="0"/>
                <a:cs typeface="Century Schoolbook" charset="0"/>
              </a:rPr>
              <a:t>128</a:t>
            </a:r>
          </a:p>
        </p:txBody>
      </p:sp>
      <p:sp>
        <p:nvSpPr>
          <p:cNvPr id="21" name="TextBox 20"/>
          <p:cNvSpPr txBox="1"/>
          <p:nvPr/>
        </p:nvSpPr>
        <p:spPr>
          <a:xfrm>
            <a:off x="9380565" y="4739958"/>
            <a:ext cx="441146" cy="369332"/>
          </a:xfrm>
          <a:prstGeom prst="rect">
            <a:avLst/>
          </a:prstGeom>
          <a:noFill/>
        </p:spPr>
        <p:txBody>
          <a:bodyPr wrap="none" rtlCol="0">
            <a:spAutoFit/>
          </a:bodyPr>
          <a:lstStyle/>
          <a:p>
            <a:r>
              <a:rPr lang="en-US" dirty="0">
                <a:latin typeface="Century Schoolbook" charset="0"/>
                <a:ea typeface="Century Schoolbook" charset="0"/>
                <a:cs typeface="Century Schoolbook" charset="0"/>
              </a:rPr>
              <a:t>32</a:t>
            </a:r>
          </a:p>
        </p:txBody>
      </p:sp>
      <p:sp>
        <p:nvSpPr>
          <p:cNvPr id="22" name="TextBox 21"/>
          <p:cNvSpPr txBox="1"/>
          <p:nvPr/>
        </p:nvSpPr>
        <p:spPr>
          <a:xfrm>
            <a:off x="9589917" y="4572140"/>
            <a:ext cx="441146" cy="369332"/>
          </a:xfrm>
          <a:prstGeom prst="rect">
            <a:avLst/>
          </a:prstGeom>
          <a:noFill/>
        </p:spPr>
        <p:txBody>
          <a:bodyPr wrap="none" rtlCol="0">
            <a:spAutoFit/>
          </a:bodyPr>
          <a:lstStyle/>
          <a:p>
            <a:r>
              <a:rPr lang="en-US">
                <a:latin typeface="Century Schoolbook" charset="0"/>
                <a:ea typeface="Century Schoolbook" charset="0"/>
                <a:cs typeface="Century Schoolbook" charset="0"/>
              </a:rPr>
              <a:t>32</a:t>
            </a:r>
            <a:endParaRPr lang="en-US" dirty="0">
              <a:latin typeface="Century Schoolbook" charset="0"/>
              <a:ea typeface="Century Schoolbook" charset="0"/>
              <a:cs typeface="Century Schoolbook" charset="0"/>
            </a:endParaRPr>
          </a:p>
        </p:txBody>
      </p:sp>
      <p:sp>
        <p:nvSpPr>
          <p:cNvPr id="23" name="TextBox 22"/>
          <p:cNvSpPr txBox="1"/>
          <p:nvPr/>
        </p:nvSpPr>
        <p:spPr>
          <a:xfrm rot="10800000" flipV="1">
            <a:off x="10534201" y="3630200"/>
            <a:ext cx="485458" cy="369332"/>
          </a:xfrm>
          <a:prstGeom prst="rect">
            <a:avLst/>
          </a:prstGeom>
          <a:noFill/>
        </p:spPr>
        <p:txBody>
          <a:bodyPr wrap="square" rtlCol="0">
            <a:spAutoFit/>
          </a:bodyPr>
          <a:lstStyle/>
          <a:p>
            <a:r>
              <a:rPr lang="en-US" dirty="0">
                <a:latin typeface="Century Schoolbook" charset="0"/>
                <a:ea typeface="Century Schoolbook" charset="0"/>
                <a:cs typeface="Century Schoolbook" charset="0"/>
              </a:rPr>
              <a:t>64</a:t>
            </a:r>
          </a:p>
        </p:txBody>
      </p:sp>
      <p:sp>
        <p:nvSpPr>
          <p:cNvPr id="24" name="Cube 23"/>
          <p:cNvSpPr/>
          <p:nvPr/>
        </p:nvSpPr>
        <p:spPr>
          <a:xfrm>
            <a:off x="8330612" y="3512233"/>
            <a:ext cx="1444313" cy="1244573"/>
          </a:xfrm>
          <a:prstGeom prst="cube">
            <a:avLst>
              <a:gd name="adj" fmla="val 16332"/>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5" name="Cube 24"/>
          <p:cNvSpPr/>
          <p:nvPr/>
        </p:nvSpPr>
        <p:spPr>
          <a:xfrm>
            <a:off x="8119693" y="3723396"/>
            <a:ext cx="1468657" cy="1215093"/>
          </a:xfrm>
          <a:prstGeom prst="cube">
            <a:avLst>
              <a:gd name="adj" fmla="val 1660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6" name="TextBox 25"/>
          <p:cNvSpPr txBox="1"/>
          <p:nvPr/>
        </p:nvSpPr>
        <p:spPr>
          <a:xfrm>
            <a:off x="8435317" y="4930225"/>
            <a:ext cx="441146" cy="369332"/>
          </a:xfrm>
          <a:prstGeom prst="rect">
            <a:avLst/>
          </a:prstGeom>
          <a:noFill/>
        </p:spPr>
        <p:txBody>
          <a:bodyPr wrap="none" rtlCol="0">
            <a:spAutoFit/>
          </a:bodyPr>
          <a:lstStyle/>
          <a:p>
            <a:r>
              <a:rPr lang="en-US">
                <a:latin typeface="Century Schoolbook" charset="0"/>
                <a:ea typeface="Century Schoolbook" charset="0"/>
                <a:cs typeface="Century Schoolbook" charset="0"/>
              </a:rPr>
              <a:t>28</a:t>
            </a:r>
          </a:p>
        </p:txBody>
      </p:sp>
      <p:sp>
        <p:nvSpPr>
          <p:cNvPr id="27" name="TextBox 26"/>
          <p:cNvSpPr txBox="1"/>
          <p:nvPr/>
        </p:nvSpPr>
        <p:spPr>
          <a:xfrm>
            <a:off x="7770716" y="4278599"/>
            <a:ext cx="441146" cy="369332"/>
          </a:xfrm>
          <a:prstGeom prst="rect">
            <a:avLst/>
          </a:prstGeom>
          <a:noFill/>
        </p:spPr>
        <p:txBody>
          <a:bodyPr wrap="none" rtlCol="0">
            <a:spAutoFit/>
          </a:bodyPr>
          <a:lstStyle/>
          <a:p>
            <a:r>
              <a:rPr lang="en-US">
                <a:latin typeface="Century Schoolbook" charset="0"/>
                <a:ea typeface="Century Schoolbook" charset="0"/>
                <a:cs typeface="Century Schoolbook" charset="0"/>
              </a:rPr>
              <a:t>28</a:t>
            </a:r>
          </a:p>
        </p:txBody>
      </p:sp>
      <mc:AlternateContent xmlns:mc="http://schemas.openxmlformats.org/markup-compatibility/2006" xmlns:a14="http://schemas.microsoft.com/office/drawing/2010/main">
        <mc:Choice Requires="a14">
          <p:sp>
            <p:nvSpPr>
              <p:cNvPr id="28" name="Content Placeholder 2"/>
              <p:cNvSpPr txBox="1">
                <a:spLocks/>
              </p:cNvSpPr>
              <p:nvPr/>
            </p:nvSpPr>
            <p:spPr>
              <a:xfrm>
                <a:off x="4821451" y="2968500"/>
                <a:ext cx="2150548" cy="425870"/>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28</m:t>
                      </m:r>
                      <m:r>
                        <a:rPr lang="en-US" i="1" smtClean="0">
                          <a:latin typeface="Cambria Math" panose="02040503050406030204" pitchFamily="18" charset="0"/>
                        </a:rPr>
                        <m:t>𝑥</m:t>
                      </m:r>
                      <m:r>
                        <a:rPr lang="en-US" i="1" smtClean="0">
                          <a:latin typeface="Cambria Math" panose="02040503050406030204" pitchFamily="18" charset="0"/>
                        </a:rPr>
                        <m:t>28</m:t>
                      </m:r>
                      <m:r>
                        <a:rPr lang="en-US" i="1" smtClean="0">
                          <a:latin typeface="Cambria Math" panose="02040503050406030204" pitchFamily="18" charset="0"/>
                        </a:rPr>
                        <m:t>𝑥</m:t>
                      </m:r>
                      <m:r>
                        <a:rPr lang="en-US" b="0" i="1" smtClean="0">
                          <a:latin typeface="Cambria Math" panose="02040503050406030204" pitchFamily="18" charset="0"/>
                        </a:rPr>
                        <m:t>128</m:t>
                      </m:r>
                      <m:r>
                        <a:rPr lang="he-IL" b="0" i="1" smtClean="0">
                          <a:latin typeface="Cambria Math" panose="02040503050406030204" pitchFamily="18" charset="0"/>
                        </a:rPr>
                        <m:t> </m:t>
                      </m:r>
                      <m:r>
                        <a:rPr lang="en-US" b="0" i="1" smtClean="0">
                          <a:latin typeface="Cambria Math" panose="02040503050406030204" pitchFamily="18" charset="0"/>
                        </a:rPr>
                        <m:t>(</m:t>
                      </m:r>
                      <m:r>
                        <a:rPr lang="en-US" b="0" i="1" smtClean="0">
                          <a:latin typeface="Cambria Math" panose="02040503050406030204" pitchFamily="18" charset="0"/>
                        </a:rPr>
                        <m:t>𝑠𝑎𝑚𝑒</m:t>
                      </m:r>
                      <m:r>
                        <a:rPr lang="en-US" b="0" i="1" smtClean="0">
                          <a:latin typeface="Cambria Math" panose="02040503050406030204" pitchFamily="18" charset="0"/>
                        </a:rPr>
                        <m:t>)</m:t>
                      </m:r>
                    </m:oMath>
                  </m:oMathPara>
                </a14:m>
                <a:endParaRPr lang="en-US" dirty="0"/>
              </a:p>
            </p:txBody>
          </p:sp>
        </mc:Choice>
        <mc:Fallback xmlns="">
          <p:sp>
            <p:nvSpPr>
              <p:cNvPr id="28" name="Content Placeholder 2"/>
              <p:cNvSpPr txBox="1">
                <a:spLocks noRot="1" noChangeAspect="1" noMove="1" noResize="1" noEditPoints="1" noAdjustHandles="1" noChangeArrowheads="1" noChangeShapeType="1" noTextEdit="1"/>
              </p:cNvSpPr>
              <p:nvPr/>
            </p:nvSpPr>
            <p:spPr>
              <a:xfrm>
                <a:off x="4821451" y="2968500"/>
                <a:ext cx="2150548" cy="42587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Content Placeholder 2"/>
              <p:cNvSpPr txBox="1">
                <a:spLocks/>
              </p:cNvSpPr>
              <p:nvPr/>
            </p:nvSpPr>
            <p:spPr>
              <a:xfrm>
                <a:off x="4870071" y="3932217"/>
                <a:ext cx="2150548" cy="42587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28</m:t>
                      </m:r>
                      <m:r>
                        <a:rPr lang="en-US" i="1" smtClean="0">
                          <a:latin typeface="Cambria Math" panose="02040503050406030204" pitchFamily="18" charset="0"/>
                        </a:rPr>
                        <m:t>𝑥</m:t>
                      </m:r>
                      <m:r>
                        <a:rPr lang="en-US" i="1" smtClean="0">
                          <a:latin typeface="Cambria Math" panose="02040503050406030204" pitchFamily="18" charset="0"/>
                        </a:rPr>
                        <m:t>28</m:t>
                      </m:r>
                      <m:r>
                        <a:rPr lang="en-US" i="1" smtClean="0">
                          <a:latin typeface="Cambria Math" panose="02040503050406030204" pitchFamily="18" charset="0"/>
                        </a:rPr>
                        <m:t>𝑥</m:t>
                      </m:r>
                      <m:r>
                        <a:rPr lang="en-US" b="0" i="1" smtClean="0">
                          <a:latin typeface="Cambria Math" panose="02040503050406030204" pitchFamily="18" charset="0"/>
                        </a:rPr>
                        <m:t>32</m:t>
                      </m:r>
                      <m:r>
                        <a:rPr lang="he-IL" b="0" i="1" smtClean="0">
                          <a:latin typeface="Cambria Math" panose="02040503050406030204" pitchFamily="18" charset="0"/>
                        </a:rPr>
                        <m:t> </m:t>
                      </m:r>
                      <m:r>
                        <a:rPr lang="en-US" b="0" i="1" smtClean="0">
                          <a:latin typeface="Cambria Math" panose="02040503050406030204" pitchFamily="18" charset="0"/>
                        </a:rPr>
                        <m:t>(</m:t>
                      </m:r>
                      <m:r>
                        <a:rPr lang="en-US" b="0" i="1" smtClean="0">
                          <a:latin typeface="Cambria Math" panose="02040503050406030204" pitchFamily="18" charset="0"/>
                        </a:rPr>
                        <m:t>𝑠𝑎𝑚𝑒</m:t>
                      </m:r>
                      <m:r>
                        <a:rPr lang="en-US" b="0" i="1" smtClean="0">
                          <a:latin typeface="Cambria Math" panose="02040503050406030204" pitchFamily="18" charset="0"/>
                        </a:rPr>
                        <m:t>)</m:t>
                      </m:r>
                    </m:oMath>
                  </m:oMathPara>
                </a14:m>
                <a:endParaRPr lang="en-US" dirty="0"/>
              </a:p>
            </p:txBody>
          </p:sp>
        </mc:Choice>
        <mc:Fallback xmlns="">
          <p:sp>
            <p:nvSpPr>
              <p:cNvPr id="29" name="Content Placeholder 2"/>
              <p:cNvSpPr txBox="1">
                <a:spLocks noRot="1" noChangeAspect="1" noMove="1" noResize="1" noEditPoints="1" noAdjustHandles="1" noChangeArrowheads="1" noChangeShapeType="1" noTextEdit="1"/>
              </p:cNvSpPr>
              <p:nvPr/>
            </p:nvSpPr>
            <p:spPr>
              <a:xfrm>
                <a:off x="4870071" y="3932217"/>
                <a:ext cx="2150548" cy="425870"/>
              </a:xfrm>
              <a:prstGeom prst="rect">
                <a:avLst/>
              </a:prstGeom>
              <a:blipFill>
                <a:blip r:embed="rId8"/>
                <a:stretch>
                  <a:fillRect r="-1983" b="-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Content Placeholder 2"/>
              <p:cNvSpPr txBox="1">
                <a:spLocks/>
              </p:cNvSpPr>
              <p:nvPr/>
            </p:nvSpPr>
            <p:spPr>
              <a:xfrm>
                <a:off x="4628097" y="5598904"/>
                <a:ext cx="2861061" cy="425870"/>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28</m:t>
                      </m:r>
                      <m:r>
                        <a:rPr lang="en-US" i="1" smtClean="0">
                          <a:latin typeface="Cambria Math" panose="02040503050406030204" pitchFamily="18" charset="0"/>
                        </a:rPr>
                        <m:t>𝑥</m:t>
                      </m:r>
                      <m:r>
                        <a:rPr lang="en-US" i="1" smtClean="0">
                          <a:latin typeface="Cambria Math" panose="02040503050406030204" pitchFamily="18" charset="0"/>
                        </a:rPr>
                        <m:t>28</m:t>
                      </m:r>
                      <m:r>
                        <a:rPr lang="en-US" i="1" smtClean="0">
                          <a:latin typeface="Cambria Math" panose="02040503050406030204" pitchFamily="18" charset="0"/>
                        </a:rPr>
                        <m:t>𝑥</m:t>
                      </m:r>
                      <m:r>
                        <a:rPr lang="en-US" b="0" i="1" smtClean="0">
                          <a:latin typeface="Cambria Math" panose="02040503050406030204" pitchFamily="18" charset="0"/>
                        </a:rPr>
                        <m:t>32</m:t>
                      </m:r>
                      <m:r>
                        <a:rPr lang="he-IL" b="0" i="1" smtClean="0">
                          <a:latin typeface="Cambria Math" panose="02040503050406030204" pitchFamily="18" charset="0"/>
                        </a:rPr>
                        <m:t> </m:t>
                      </m:r>
                      <m:d>
                        <m:dPr>
                          <m:ctrlPr>
                            <a:rPr lang="en-US" b="0" i="1" smtClean="0">
                              <a:latin typeface="Cambria Math" charset="0"/>
                            </a:rPr>
                          </m:ctrlPr>
                        </m:dPr>
                        <m:e>
                          <m:r>
                            <a:rPr lang="en-US" b="0" i="1" smtClean="0">
                              <a:latin typeface="Cambria Math" panose="02040503050406030204" pitchFamily="18" charset="0"/>
                            </a:rPr>
                            <m:t>𝑠𝑎𝑚𝑒</m:t>
                          </m:r>
                        </m:e>
                      </m:d>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1</m:t>
                      </m:r>
                    </m:oMath>
                  </m:oMathPara>
                </a14:m>
                <a:endParaRPr lang="en-US" dirty="0"/>
              </a:p>
            </p:txBody>
          </p:sp>
        </mc:Choice>
        <mc:Fallback xmlns="">
          <p:sp>
            <p:nvSpPr>
              <p:cNvPr id="30" name="Content Placeholder 2"/>
              <p:cNvSpPr txBox="1">
                <a:spLocks noRot="1" noChangeAspect="1" noMove="1" noResize="1" noEditPoints="1" noAdjustHandles="1" noChangeArrowheads="1" noChangeShapeType="1" noTextEdit="1"/>
              </p:cNvSpPr>
              <p:nvPr/>
            </p:nvSpPr>
            <p:spPr>
              <a:xfrm>
                <a:off x="4628097" y="5598904"/>
                <a:ext cx="2861061" cy="425870"/>
              </a:xfrm>
              <a:prstGeom prst="rect">
                <a:avLst/>
              </a:prstGeom>
              <a:blipFill>
                <a:blip r:embed="rId9"/>
                <a:stretch>
                  <a:fillRect/>
                </a:stretch>
              </a:blipFill>
            </p:spPr>
            <p:txBody>
              <a:bodyPr/>
              <a:lstStyle/>
              <a:p>
                <a:r>
                  <a:rPr lang="en-US">
                    <a:noFill/>
                  </a:rPr>
                  <a:t> </a:t>
                </a:r>
              </a:p>
            </p:txBody>
          </p:sp>
        </mc:Fallback>
      </mc:AlternateContent>
      <p:sp>
        <p:nvSpPr>
          <p:cNvPr id="31" name="TextBox 30"/>
          <p:cNvSpPr txBox="1"/>
          <p:nvPr/>
        </p:nvSpPr>
        <p:spPr>
          <a:xfrm>
            <a:off x="42392" y="6460018"/>
            <a:ext cx="5290231" cy="338554"/>
          </a:xfrm>
          <a:prstGeom prst="rect">
            <a:avLst/>
          </a:prstGeom>
          <a:noFill/>
        </p:spPr>
        <p:txBody>
          <a:bodyPr wrap="none" rtlCol="0">
            <a:spAutoFit/>
          </a:bodyPr>
          <a:lstStyle/>
          <a:p>
            <a:r>
              <a:rPr lang="en-US" sz="1600" dirty="0">
                <a:latin typeface="Century Schoolbook" charset="0"/>
                <a:ea typeface="Century Schoolbook" charset="0"/>
                <a:cs typeface="Century Schoolbook" charset="0"/>
              </a:rPr>
              <a:t>[</a:t>
            </a:r>
            <a:r>
              <a:rPr lang="en-US" sz="1600" dirty="0" err="1">
                <a:latin typeface="Century Schoolbook" charset="0"/>
                <a:ea typeface="Century Schoolbook" charset="0"/>
                <a:cs typeface="Century Schoolbook" charset="0"/>
              </a:rPr>
              <a:t>Szegedy</a:t>
            </a:r>
            <a:r>
              <a:rPr lang="en-US" sz="1600" dirty="0">
                <a:latin typeface="Century Schoolbook" charset="0"/>
                <a:ea typeface="Century Schoolbook" charset="0"/>
                <a:cs typeface="Century Schoolbook" charset="0"/>
              </a:rPr>
              <a:t> et al. 2014. Going deeper with convolutions]</a:t>
            </a:r>
          </a:p>
        </p:txBody>
      </p:sp>
    </p:spTree>
    <p:extLst>
      <p:ext uri="{BB962C8B-B14F-4D97-AF65-F5344CB8AC3E}">
        <p14:creationId xmlns:p14="http://schemas.microsoft.com/office/powerpoint/2010/main" val="239765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p:bldP spid="7" grpId="0" animBg="1"/>
      <p:bldP spid="8" grpId="0"/>
      <p:bldP spid="9" grpId="0" animBg="1"/>
      <p:bldP spid="10" grpId="0"/>
      <p:bldP spid="11" grpId="0" animBg="1"/>
      <p:bldP spid="12" grpId="0"/>
      <p:bldP spid="13" grpId="0" animBg="1"/>
      <p:bldP spid="14" grpId="0"/>
      <p:bldP spid="15" grpId="0" animBg="1"/>
      <p:bldP spid="16" grpId="0" animBg="1"/>
      <p:bldP spid="17" grpId="0" animBg="1"/>
      <p:bldP spid="18" grpId="0" animBg="1"/>
      <p:bldP spid="19" grpId="0" animBg="1"/>
      <p:bldP spid="20" grpId="0"/>
      <p:bldP spid="21" grpId="0"/>
      <p:bldP spid="22" grpId="0"/>
      <p:bldP spid="23" grpId="0"/>
      <p:bldP spid="24" grpId="0" animBg="1"/>
      <p:bldP spid="25" grpId="0" animBg="1"/>
      <p:bldP spid="26" grpId="0"/>
      <p:bldP spid="27" grpId="0"/>
      <p:bldP spid="28" grpId="0"/>
      <p:bldP spid="29" grpId="0"/>
      <p:bldP spid="3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Inception Networks: Computational Cost</a:t>
            </a:r>
          </a:p>
        </p:txBody>
      </p:sp>
      <mc:AlternateContent xmlns:mc="http://schemas.openxmlformats.org/markup-compatibility/2006" xmlns:a14="http://schemas.microsoft.com/office/drawing/2010/main">
        <mc:Choice Requires="a14">
          <p:sp>
            <p:nvSpPr>
              <p:cNvPr id="4" name="TextBox 3"/>
              <p:cNvSpPr txBox="1"/>
              <p:nvPr/>
            </p:nvSpPr>
            <p:spPr>
              <a:xfrm>
                <a:off x="2958271" y="4279519"/>
                <a:ext cx="2164375" cy="461665"/>
              </a:xfrm>
              <a:prstGeom prst="rect">
                <a:avLst/>
              </a:prstGeom>
              <a:noFill/>
            </p:spPr>
            <p:txBody>
              <a:bodyPr wrap="none" rtlCol="0">
                <a:spAutoFit/>
              </a:bodyPr>
              <a:lstStyle/>
              <a:p>
                <a:r>
                  <a:rPr lang="en-US" sz="2400" dirty="0">
                    <a:latin typeface="Century Schoolbook" charset="0"/>
                    <a:ea typeface="Century Schoolbook" charset="0"/>
                    <a:cs typeface="Century Schoolbook" charset="0"/>
                  </a:rPr>
                  <a:t>28 </a:t>
                </a:r>
                <a14:m>
                  <m:oMath xmlns:m="http://schemas.openxmlformats.org/officeDocument/2006/math">
                    <m:r>
                      <a:rPr lang="en-US" sz="2400" i="1" smtClean="0">
                        <a:latin typeface="Cambria Math" charset="0"/>
                        <a:ea typeface="Century Schoolbook" charset="0"/>
                        <a:cs typeface="Century Schoolbook" charset="0"/>
                      </a:rPr>
                      <m:t>×</m:t>
                    </m:r>
                  </m:oMath>
                </a14:m>
                <a:r>
                  <a:rPr lang="en-US" sz="2400" dirty="0">
                    <a:latin typeface="Century Schoolbook" charset="0"/>
                    <a:ea typeface="Century Schoolbook" charset="0"/>
                    <a:cs typeface="Century Schoolbook" charset="0"/>
                  </a:rPr>
                  <a:t> 28 </a:t>
                </a:r>
                <a14:m>
                  <m:oMath xmlns:m="http://schemas.openxmlformats.org/officeDocument/2006/math">
                    <m:r>
                      <a:rPr lang="en-US" sz="2400" i="1">
                        <a:latin typeface="Cambria Math" charset="0"/>
                        <a:ea typeface="Century Schoolbook" charset="0"/>
                        <a:cs typeface="Century Schoolbook" charset="0"/>
                      </a:rPr>
                      <m:t>×</m:t>
                    </m:r>
                  </m:oMath>
                </a14:m>
                <a:r>
                  <a:rPr lang="en-US" sz="2400" dirty="0">
                    <a:latin typeface="Century Schoolbook" charset="0"/>
                    <a:ea typeface="Century Schoolbook" charset="0"/>
                    <a:cs typeface="Century Schoolbook" charset="0"/>
                  </a:rPr>
                  <a:t> 192</a:t>
                </a:r>
              </a:p>
            </p:txBody>
          </p:sp>
        </mc:Choice>
        <mc:Fallback xmlns="">
          <p:sp>
            <p:nvSpPr>
              <p:cNvPr id="4" name="TextBox 3"/>
              <p:cNvSpPr txBox="1">
                <a:spLocks noRot="1" noChangeAspect="1" noMove="1" noResize="1" noEditPoints="1" noAdjustHandles="1" noChangeArrowheads="1" noChangeShapeType="1" noTextEdit="1"/>
              </p:cNvSpPr>
              <p:nvPr/>
            </p:nvSpPr>
            <p:spPr>
              <a:xfrm>
                <a:off x="2958271" y="4279519"/>
                <a:ext cx="2164375" cy="461665"/>
              </a:xfrm>
              <a:prstGeom prst="rect">
                <a:avLst/>
              </a:prstGeom>
              <a:blipFill>
                <a:blip r:embed="rId3"/>
                <a:stretch>
                  <a:fillRect l="-4225" t="-10526" r="-3944" b="-28947"/>
                </a:stretch>
              </a:blipFill>
            </p:spPr>
            <p:txBody>
              <a:bodyPr/>
              <a:lstStyle/>
              <a:p>
                <a:r>
                  <a:rPr lang="en-US">
                    <a:noFill/>
                  </a:rPr>
                  <a:t> </a:t>
                </a:r>
              </a:p>
            </p:txBody>
          </p:sp>
        </mc:Fallback>
      </mc:AlternateContent>
      <p:sp>
        <p:nvSpPr>
          <p:cNvPr id="5" name="Cube 4"/>
          <p:cNvSpPr/>
          <p:nvPr/>
        </p:nvSpPr>
        <p:spPr>
          <a:xfrm>
            <a:off x="2569264" y="1483152"/>
            <a:ext cx="2766060" cy="2663190"/>
          </a:xfrm>
          <a:prstGeom prst="cube">
            <a:avLst>
              <a:gd name="adj" fmla="val 524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5591408" y="2793674"/>
            <a:ext cx="1170432" cy="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5617015" y="2814747"/>
                <a:ext cx="1119217" cy="1569660"/>
              </a:xfrm>
              <a:prstGeom prst="rect">
                <a:avLst/>
              </a:prstGeom>
              <a:noFill/>
            </p:spPr>
            <p:txBody>
              <a:bodyPr wrap="none" rtlCol="0">
                <a:spAutoFit/>
              </a:bodyPr>
              <a:lstStyle/>
              <a:p>
                <a:pPr algn="ctr"/>
                <a:r>
                  <a:rPr lang="en-US" sz="2400" dirty="0">
                    <a:latin typeface="Century Schoolbook" charset="0"/>
                    <a:ea typeface="Century Schoolbook" charset="0"/>
                    <a:cs typeface="Century Schoolbook" charset="0"/>
                  </a:rPr>
                  <a:t>CONV</a:t>
                </a:r>
              </a:p>
              <a:p>
                <a:pPr algn="ctr"/>
                <a:r>
                  <a:rPr lang="en-US" sz="2400" dirty="0">
                    <a:latin typeface="Century Schoolbook" charset="0"/>
                    <a:ea typeface="Century Schoolbook" charset="0"/>
                    <a:cs typeface="Century Schoolbook" charset="0"/>
                  </a:rPr>
                  <a:t>5 </a:t>
                </a:r>
                <a14:m>
                  <m:oMath xmlns:m="http://schemas.openxmlformats.org/officeDocument/2006/math">
                    <m:r>
                      <a:rPr lang="en-US" sz="2400" i="1" smtClean="0">
                        <a:latin typeface="Cambria Math" charset="0"/>
                        <a:ea typeface="Century Schoolbook" charset="0"/>
                        <a:cs typeface="Century Schoolbook" charset="0"/>
                      </a:rPr>
                      <m:t>×</m:t>
                    </m:r>
                  </m:oMath>
                </a14:m>
                <a:r>
                  <a:rPr lang="en-US" sz="2400" dirty="0">
                    <a:latin typeface="Century Schoolbook" charset="0"/>
                    <a:ea typeface="Century Schoolbook" charset="0"/>
                    <a:cs typeface="Century Schoolbook" charset="0"/>
                  </a:rPr>
                  <a:t> 5, </a:t>
                </a:r>
              </a:p>
              <a:p>
                <a:pPr algn="ctr"/>
                <a:r>
                  <a:rPr lang="en-US" sz="2400" dirty="0">
                    <a:latin typeface="Century Schoolbook" charset="0"/>
                    <a:ea typeface="Century Schoolbook" charset="0"/>
                    <a:cs typeface="Century Schoolbook" charset="0"/>
                  </a:rPr>
                  <a:t>same,</a:t>
                </a:r>
              </a:p>
              <a:p>
                <a:pPr algn="ctr"/>
                <a:r>
                  <a:rPr lang="en-US" sz="2400" dirty="0">
                    <a:latin typeface="Century Schoolbook" charset="0"/>
                    <a:ea typeface="Century Schoolbook" charset="0"/>
                    <a:cs typeface="Century Schoolbook" charset="0"/>
                  </a:rPr>
                  <a:t>32</a:t>
                </a:r>
              </a:p>
            </p:txBody>
          </p:sp>
        </mc:Choice>
        <mc:Fallback xmlns="">
          <p:sp>
            <p:nvSpPr>
              <p:cNvPr id="7" name="TextBox 6"/>
              <p:cNvSpPr txBox="1">
                <a:spLocks noRot="1" noChangeAspect="1" noMove="1" noResize="1" noEditPoints="1" noAdjustHandles="1" noChangeArrowheads="1" noChangeShapeType="1" noTextEdit="1"/>
              </p:cNvSpPr>
              <p:nvPr/>
            </p:nvSpPr>
            <p:spPr>
              <a:xfrm>
                <a:off x="5617015" y="2814747"/>
                <a:ext cx="1119217" cy="1569660"/>
              </a:xfrm>
              <a:prstGeom prst="rect">
                <a:avLst/>
              </a:prstGeom>
              <a:blipFill>
                <a:blip r:embed="rId4"/>
                <a:stretch>
                  <a:fillRect l="-8152" t="-3113" r="-7609" b="-8171"/>
                </a:stretch>
              </a:blipFill>
            </p:spPr>
            <p:txBody>
              <a:bodyPr/>
              <a:lstStyle/>
              <a:p>
                <a:r>
                  <a:rPr lang="en-US">
                    <a:noFill/>
                  </a:rPr>
                  <a:t> </a:t>
                </a:r>
              </a:p>
            </p:txBody>
          </p:sp>
        </mc:Fallback>
      </mc:AlternateContent>
      <p:sp>
        <p:nvSpPr>
          <p:cNvPr id="8" name="Cube 7"/>
          <p:cNvSpPr/>
          <p:nvPr/>
        </p:nvSpPr>
        <p:spPr>
          <a:xfrm>
            <a:off x="7389907" y="1963802"/>
            <a:ext cx="2006669" cy="1874665"/>
          </a:xfrm>
          <a:prstGeom prst="cube">
            <a:avLst>
              <a:gd name="adj" fmla="val 378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7476964" y="3915509"/>
                <a:ext cx="1992853" cy="461665"/>
              </a:xfrm>
              <a:prstGeom prst="rect">
                <a:avLst/>
              </a:prstGeom>
              <a:noFill/>
            </p:spPr>
            <p:txBody>
              <a:bodyPr wrap="none" rtlCol="0">
                <a:spAutoFit/>
              </a:bodyPr>
              <a:lstStyle/>
              <a:p>
                <a:r>
                  <a:rPr lang="en-US" sz="2400" dirty="0">
                    <a:latin typeface="Century Schoolbook" charset="0"/>
                    <a:ea typeface="Century Schoolbook" charset="0"/>
                    <a:cs typeface="Century Schoolbook" charset="0"/>
                  </a:rPr>
                  <a:t>28 </a:t>
                </a:r>
                <a14:m>
                  <m:oMath xmlns:m="http://schemas.openxmlformats.org/officeDocument/2006/math">
                    <m:r>
                      <a:rPr lang="en-US" sz="2400" i="1" smtClean="0">
                        <a:latin typeface="Cambria Math" charset="0"/>
                        <a:ea typeface="Century Schoolbook" charset="0"/>
                        <a:cs typeface="Century Schoolbook" charset="0"/>
                      </a:rPr>
                      <m:t>×</m:t>
                    </m:r>
                  </m:oMath>
                </a14:m>
                <a:r>
                  <a:rPr lang="en-US" sz="2400" dirty="0">
                    <a:latin typeface="Century Schoolbook" charset="0"/>
                    <a:ea typeface="Century Schoolbook" charset="0"/>
                    <a:cs typeface="Century Schoolbook" charset="0"/>
                  </a:rPr>
                  <a:t> 28 </a:t>
                </a:r>
                <a14:m>
                  <m:oMath xmlns:m="http://schemas.openxmlformats.org/officeDocument/2006/math">
                    <m:r>
                      <a:rPr lang="en-US" sz="2400" i="1">
                        <a:latin typeface="Cambria Math" charset="0"/>
                        <a:ea typeface="Century Schoolbook" charset="0"/>
                        <a:cs typeface="Century Schoolbook" charset="0"/>
                      </a:rPr>
                      <m:t>×</m:t>
                    </m:r>
                  </m:oMath>
                </a14:m>
                <a:r>
                  <a:rPr lang="en-US" sz="2400" dirty="0">
                    <a:latin typeface="Century Schoolbook" charset="0"/>
                    <a:ea typeface="Century Schoolbook" charset="0"/>
                    <a:cs typeface="Century Schoolbook" charset="0"/>
                  </a:rPr>
                  <a:t> 32</a:t>
                </a:r>
              </a:p>
            </p:txBody>
          </p:sp>
        </mc:Choice>
        <mc:Fallback xmlns="">
          <p:sp>
            <p:nvSpPr>
              <p:cNvPr id="9" name="TextBox 8"/>
              <p:cNvSpPr txBox="1">
                <a:spLocks noRot="1" noChangeAspect="1" noMove="1" noResize="1" noEditPoints="1" noAdjustHandles="1" noChangeArrowheads="1" noChangeShapeType="1" noTextEdit="1"/>
              </p:cNvSpPr>
              <p:nvPr/>
            </p:nvSpPr>
            <p:spPr>
              <a:xfrm>
                <a:off x="7476964" y="3915509"/>
                <a:ext cx="1992853" cy="461665"/>
              </a:xfrm>
              <a:prstGeom prst="rect">
                <a:avLst/>
              </a:prstGeom>
              <a:blipFill>
                <a:blip r:embed="rId5"/>
                <a:stretch>
                  <a:fillRect l="-4908" t="-10526" r="-4294" b="-28947"/>
                </a:stretch>
              </a:blipFill>
            </p:spPr>
            <p:txBody>
              <a:bodyPr/>
              <a:lstStyle/>
              <a:p>
                <a:r>
                  <a:rPr lang="en-US">
                    <a:noFill/>
                  </a:rPr>
                  <a:t> </a:t>
                </a:r>
              </a:p>
            </p:txBody>
          </p:sp>
        </mc:Fallback>
      </mc:AlternateContent>
    </p:spTree>
    <p:extLst>
      <p:ext uri="{BB962C8B-B14F-4D97-AF65-F5344CB8AC3E}">
        <p14:creationId xmlns:p14="http://schemas.microsoft.com/office/powerpoint/2010/main" val="368187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8" grpId="0" animBg="1"/>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Inception Networks with 1X1 Convolutions</a:t>
            </a:r>
          </a:p>
        </p:txBody>
      </p:sp>
      <mc:AlternateContent xmlns:mc="http://schemas.openxmlformats.org/markup-compatibility/2006" xmlns:a14="http://schemas.microsoft.com/office/drawing/2010/main">
        <mc:Choice Requires="a14">
          <p:sp>
            <p:nvSpPr>
              <p:cNvPr id="4" name="TextBox 3"/>
              <p:cNvSpPr txBox="1"/>
              <p:nvPr/>
            </p:nvSpPr>
            <p:spPr>
              <a:xfrm>
                <a:off x="1025289" y="4205777"/>
                <a:ext cx="1830950" cy="400110"/>
              </a:xfrm>
              <a:prstGeom prst="rect">
                <a:avLst/>
              </a:prstGeom>
              <a:noFill/>
            </p:spPr>
            <p:txBody>
              <a:bodyPr wrap="none" rtlCol="0">
                <a:spAutoFit/>
              </a:bodyPr>
              <a:lstStyle/>
              <a:p>
                <a:r>
                  <a:rPr lang="en-US" sz="2000" dirty="0">
                    <a:latin typeface="Century Schoolbook" charset="0"/>
                    <a:ea typeface="Century Schoolbook" charset="0"/>
                    <a:cs typeface="Century Schoolbook" charset="0"/>
                  </a:rPr>
                  <a:t>28 </a:t>
                </a:r>
                <a14:m>
                  <m:oMath xmlns:m="http://schemas.openxmlformats.org/officeDocument/2006/math">
                    <m:r>
                      <a:rPr lang="en-US" sz="2000" i="1" smtClean="0">
                        <a:latin typeface="Cambria Math" charset="0"/>
                        <a:ea typeface="Century Schoolbook" charset="0"/>
                        <a:cs typeface="Century Schoolbook" charset="0"/>
                      </a:rPr>
                      <m:t>×</m:t>
                    </m:r>
                  </m:oMath>
                </a14:m>
                <a:r>
                  <a:rPr lang="en-US" sz="2000" dirty="0">
                    <a:latin typeface="Century Schoolbook" charset="0"/>
                    <a:ea typeface="Century Schoolbook" charset="0"/>
                    <a:cs typeface="Century Schoolbook" charset="0"/>
                  </a:rPr>
                  <a:t> 28 </a:t>
                </a:r>
                <a14:m>
                  <m:oMath xmlns:m="http://schemas.openxmlformats.org/officeDocument/2006/math">
                    <m:r>
                      <a:rPr lang="en-US" sz="2000" i="1">
                        <a:latin typeface="Cambria Math" charset="0"/>
                        <a:ea typeface="Century Schoolbook" charset="0"/>
                        <a:cs typeface="Century Schoolbook" charset="0"/>
                      </a:rPr>
                      <m:t>×</m:t>
                    </m:r>
                  </m:oMath>
                </a14:m>
                <a:r>
                  <a:rPr lang="en-US" sz="2000" dirty="0">
                    <a:latin typeface="Century Schoolbook" charset="0"/>
                    <a:ea typeface="Century Schoolbook" charset="0"/>
                    <a:cs typeface="Century Schoolbook" charset="0"/>
                  </a:rPr>
                  <a:t> 192</a:t>
                </a:r>
              </a:p>
            </p:txBody>
          </p:sp>
        </mc:Choice>
        <mc:Fallback xmlns="">
          <p:sp>
            <p:nvSpPr>
              <p:cNvPr id="4" name="TextBox 3"/>
              <p:cNvSpPr txBox="1">
                <a:spLocks noRot="1" noChangeAspect="1" noMove="1" noResize="1" noEditPoints="1" noAdjustHandles="1" noChangeArrowheads="1" noChangeShapeType="1" noTextEdit="1"/>
              </p:cNvSpPr>
              <p:nvPr/>
            </p:nvSpPr>
            <p:spPr>
              <a:xfrm>
                <a:off x="1025289" y="4205777"/>
                <a:ext cx="1830950" cy="400110"/>
              </a:xfrm>
              <a:prstGeom prst="rect">
                <a:avLst/>
              </a:prstGeom>
              <a:blipFill>
                <a:blip r:embed="rId3"/>
                <a:stretch>
                  <a:fillRect l="-3322" t="-9091" r="-2658" b="-25758"/>
                </a:stretch>
              </a:blipFill>
            </p:spPr>
            <p:txBody>
              <a:bodyPr/>
              <a:lstStyle/>
              <a:p>
                <a:r>
                  <a:rPr lang="en-US">
                    <a:noFill/>
                  </a:rPr>
                  <a:t> </a:t>
                </a:r>
              </a:p>
            </p:txBody>
          </p:sp>
        </mc:Fallback>
      </mc:AlternateContent>
      <p:sp>
        <p:nvSpPr>
          <p:cNvPr id="5" name="Cube 4"/>
          <p:cNvSpPr/>
          <p:nvPr/>
        </p:nvSpPr>
        <p:spPr>
          <a:xfrm>
            <a:off x="636282" y="1409410"/>
            <a:ext cx="2766060" cy="2663190"/>
          </a:xfrm>
          <a:prstGeom prst="cube">
            <a:avLst>
              <a:gd name="adj" fmla="val 524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3658426" y="2719932"/>
            <a:ext cx="1170432" cy="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3470833" y="2741005"/>
                <a:ext cx="1545615" cy="1631216"/>
              </a:xfrm>
              <a:prstGeom prst="rect">
                <a:avLst/>
              </a:prstGeom>
              <a:noFill/>
            </p:spPr>
            <p:txBody>
              <a:bodyPr wrap="none" rtlCol="0">
                <a:spAutoFit/>
              </a:bodyPr>
              <a:lstStyle/>
              <a:p>
                <a:pPr algn="ctr"/>
                <a:r>
                  <a:rPr lang="en-US" sz="2000" dirty="0">
                    <a:latin typeface="Century Schoolbook" charset="0"/>
                    <a:ea typeface="Century Schoolbook" charset="0"/>
                    <a:cs typeface="Century Schoolbook" charset="0"/>
                  </a:rPr>
                  <a:t>CONV</a:t>
                </a:r>
              </a:p>
              <a:p>
                <a:pPr algn="ctr"/>
                <a:r>
                  <a:rPr lang="en-US" sz="2000" dirty="0">
                    <a:latin typeface="Century Schoolbook" charset="0"/>
                    <a:ea typeface="Century Schoolbook" charset="0"/>
                    <a:cs typeface="Century Schoolbook" charset="0"/>
                  </a:rPr>
                  <a:t>1 </a:t>
                </a:r>
                <a14:m>
                  <m:oMath xmlns:m="http://schemas.openxmlformats.org/officeDocument/2006/math">
                    <m:r>
                      <a:rPr lang="en-US" sz="2000" i="1" smtClean="0">
                        <a:latin typeface="Cambria Math" charset="0"/>
                        <a:ea typeface="Century Schoolbook" charset="0"/>
                        <a:cs typeface="Century Schoolbook" charset="0"/>
                      </a:rPr>
                      <m:t>×</m:t>
                    </m:r>
                  </m:oMath>
                </a14:m>
                <a:r>
                  <a:rPr lang="en-US" sz="2000" dirty="0">
                    <a:latin typeface="Century Schoolbook" charset="0"/>
                    <a:ea typeface="Century Schoolbook" charset="0"/>
                    <a:cs typeface="Century Schoolbook" charset="0"/>
                  </a:rPr>
                  <a:t> 1, </a:t>
                </a:r>
              </a:p>
              <a:p>
                <a:pPr algn="ctr"/>
                <a:r>
                  <a:rPr lang="en-US" sz="2000" dirty="0">
                    <a:latin typeface="Century Schoolbook" charset="0"/>
                    <a:ea typeface="Century Schoolbook" charset="0"/>
                    <a:cs typeface="Century Schoolbook" charset="0"/>
                  </a:rPr>
                  <a:t>16,</a:t>
                </a:r>
              </a:p>
              <a:p>
                <a:pPr algn="ctr"/>
                <a:r>
                  <a:rPr lang="en-US" sz="2000" dirty="0">
                    <a:latin typeface="Century Schoolbook" charset="0"/>
                    <a:ea typeface="Century Schoolbook" charset="0"/>
                    <a:cs typeface="Century Schoolbook" charset="0"/>
                  </a:rPr>
                  <a:t>1 </a:t>
                </a:r>
                <a14:m>
                  <m:oMath xmlns:m="http://schemas.openxmlformats.org/officeDocument/2006/math">
                    <m:r>
                      <a:rPr lang="en-US" sz="2000" i="1">
                        <a:latin typeface="Cambria Math" charset="0"/>
                        <a:ea typeface="Century Schoolbook" charset="0"/>
                        <a:cs typeface="Century Schoolbook" charset="0"/>
                      </a:rPr>
                      <m:t>×</m:t>
                    </m:r>
                  </m:oMath>
                </a14:m>
                <a:r>
                  <a:rPr lang="en-US" sz="2000" dirty="0">
                    <a:latin typeface="Century Schoolbook" charset="0"/>
                    <a:ea typeface="Century Schoolbook" charset="0"/>
                    <a:cs typeface="Century Schoolbook" charset="0"/>
                  </a:rPr>
                  <a:t> 1 </a:t>
                </a:r>
                <a14:m>
                  <m:oMath xmlns:m="http://schemas.openxmlformats.org/officeDocument/2006/math">
                    <m:r>
                      <a:rPr lang="en-US" sz="2000" i="1">
                        <a:latin typeface="Cambria Math" charset="0"/>
                        <a:ea typeface="Century Schoolbook" charset="0"/>
                        <a:cs typeface="Century Schoolbook" charset="0"/>
                      </a:rPr>
                      <m:t>×</m:t>
                    </m:r>
                  </m:oMath>
                </a14:m>
                <a:r>
                  <a:rPr lang="en-US" sz="2000" dirty="0">
                    <a:latin typeface="Century Schoolbook" charset="0"/>
                    <a:ea typeface="Century Schoolbook" charset="0"/>
                    <a:cs typeface="Century Schoolbook" charset="0"/>
                  </a:rPr>
                  <a:t> 192</a:t>
                </a:r>
              </a:p>
              <a:p>
                <a:pPr algn="ctr"/>
                <a:endParaRPr lang="en-US" sz="2000" dirty="0">
                  <a:latin typeface="Century Schoolbook" charset="0"/>
                  <a:ea typeface="Century Schoolbook" charset="0"/>
                  <a:cs typeface="Century Schoolbook"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470833" y="2741005"/>
                <a:ext cx="1545615" cy="1631216"/>
              </a:xfrm>
              <a:prstGeom prst="rect">
                <a:avLst/>
              </a:prstGeom>
              <a:blipFill>
                <a:blip r:embed="rId4"/>
                <a:stretch>
                  <a:fillRect l="-3543" t="-2247" r="-3543"/>
                </a:stretch>
              </a:blipFill>
            </p:spPr>
            <p:txBody>
              <a:bodyPr/>
              <a:lstStyle/>
              <a:p>
                <a:r>
                  <a:rPr lang="en-US">
                    <a:noFill/>
                  </a:rPr>
                  <a:t> </a:t>
                </a:r>
              </a:p>
            </p:txBody>
          </p:sp>
        </mc:Fallback>
      </mc:AlternateContent>
      <p:sp>
        <p:nvSpPr>
          <p:cNvPr id="8" name="Cube 7"/>
          <p:cNvSpPr/>
          <p:nvPr/>
        </p:nvSpPr>
        <p:spPr>
          <a:xfrm>
            <a:off x="5535980" y="2081646"/>
            <a:ext cx="1615913" cy="1491493"/>
          </a:xfrm>
          <a:prstGeom prst="cube">
            <a:avLst>
              <a:gd name="adj" fmla="val 230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5511446" y="3573139"/>
                <a:ext cx="1688283" cy="400110"/>
              </a:xfrm>
              <a:prstGeom prst="rect">
                <a:avLst/>
              </a:prstGeom>
              <a:noFill/>
            </p:spPr>
            <p:txBody>
              <a:bodyPr wrap="none" rtlCol="0">
                <a:spAutoFit/>
              </a:bodyPr>
              <a:lstStyle/>
              <a:p>
                <a:r>
                  <a:rPr lang="en-US" sz="2000" dirty="0">
                    <a:latin typeface="Century Schoolbook" charset="0"/>
                    <a:ea typeface="Century Schoolbook" charset="0"/>
                    <a:cs typeface="Century Schoolbook" charset="0"/>
                  </a:rPr>
                  <a:t>28 </a:t>
                </a:r>
                <a14:m>
                  <m:oMath xmlns:m="http://schemas.openxmlformats.org/officeDocument/2006/math">
                    <m:r>
                      <a:rPr lang="en-US" sz="2000" i="1" smtClean="0">
                        <a:latin typeface="Cambria Math" charset="0"/>
                        <a:ea typeface="Century Schoolbook" charset="0"/>
                        <a:cs typeface="Century Schoolbook" charset="0"/>
                      </a:rPr>
                      <m:t>×</m:t>
                    </m:r>
                  </m:oMath>
                </a14:m>
                <a:r>
                  <a:rPr lang="en-US" sz="2000" dirty="0">
                    <a:latin typeface="Century Schoolbook" charset="0"/>
                    <a:ea typeface="Century Schoolbook" charset="0"/>
                    <a:cs typeface="Century Schoolbook" charset="0"/>
                  </a:rPr>
                  <a:t> 28 </a:t>
                </a:r>
                <a14:m>
                  <m:oMath xmlns:m="http://schemas.openxmlformats.org/officeDocument/2006/math">
                    <m:r>
                      <a:rPr lang="en-US" sz="2000" i="1">
                        <a:latin typeface="Cambria Math" charset="0"/>
                        <a:ea typeface="Century Schoolbook" charset="0"/>
                        <a:cs typeface="Century Schoolbook" charset="0"/>
                      </a:rPr>
                      <m:t>×</m:t>
                    </m:r>
                  </m:oMath>
                </a14:m>
                <a:r>
                  <a:rPr lang="en-US" sz="2000" dirty="0">
                    <a:latin typeface="Century Schoolbook" charset="0"/>
                    <a:ea typeface="Century Schoolbook" charset="0"/>
                    <a:cs typeface="Century Schoolbook" charset="0"/>
                  </a:rPr>
                  <a:t> 16</a:t>
                </a:r>
              </a:p>
            </p:txBody>
          </p:sp>
        </mc:Choice>
        <mc:Fallback xmlns="">
          <p:sp>
            <p:nvSpPr>
              <p:cNvPr id="9" name="TextBox 8"/>
              <p:cNvSpPr txBox="1">
                <a:spLocks noRot="1" noChangeAspect="1" noMove="1" noResize="1" noEditPoints="1" noAdjustHandles="1" noChangeArrowheads="1" noChangeShapeType="1" noTextEdit="1"/>
              </p:cNvSpPr>
              <p:nvPr/>
            </p:nvSpPr>
            <p:spPr>
              <a:xfrm>
                <a:off x="5511446" y="3573139"/>
                <a:ext cx="1688283" cy="400110"/>
              </a:xfrm>
              <a:prstGeom prst="rect">
                <a:avLst/>
              </a:prstGeom>
              <a:blipFill>
                <a:blip r:embed="rId5"/>
                <a:stretch>
                  <a:fillRect l="-3610" t="-7576" r="-3249" b="-25758"/>
                </a:stretch>
              </a:blipFill>
            </p:spPr>
            <p:txBody>
              <a:bodyPr/>
              <a:lstStyle/>
              <a:p>
                <a:r>
                  <a:rPr lang="en-US">
                    <a:noFill/>
                  </a:rPr>
                  <a:t> </a:t>
                </a:r>
              </a:p>
            </p:txBody>
          </p:sp>
        </mc:Fallback>
      </mc:AlternateContent>
      <p:cxnSp>
        <p:nvCxnSpPr>
          <p:cNvPr id="10" name="Straight Arrow Connector 9"/>
          <p:cNvCxnSpPr/>
          <p:nvPr/>
        </p:nvCxnSpPr>
        <p:spPr>
          <a:xfrm>
            <a:off x="7530162" y="2719932"/>
            <a:ext cx="1170432" cy="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7413903" y="2741005"/>
                <a:ext cx="1402948" cy="1631216"/>
              </a:xfrm>
              <a:prstGeom prst="rect">
                <a:avLst/>
              </a:prstGeom>
              <a:noFill/>
            </p:spPr>
            <p:txBody>
              <a:bodyPr wrap="none" rtlCol="0">
                <a:spAutoFit/>
              </a:bodyPr>
              <a:lstStyle/>
              <a:p>
                <a:pPr algn="ctr"/>
                <a:r>
                  <a:rPr lang="en-US" sz="2000" dirty="0">
                    <a:latin typeface="Century Schoolbook" charset="0"/>
                    <a:ea typeface="Century Schoolbook" charset="0"/>
                    <a:cs typeface="Century Schoolbook" charset="0"/>
                  </a:rPr>
                  <a:t>CONV</a:t>
                </a:r>
              </a:p>
              <a:p>
                <a:pPr algn="ctr"/>
                <a:r>
                  <a:rPr lang="en-US" sz="2000" dirty="0">
                    <a:latin typeface="Century Schoolbook" charset="0"/>
                    <a:ea typeface="Century Schoolbook" charset="0"/>
                    <a:cs typeface="Century Schoolbook" charset="0"/>
                  </a:rPr>
                  <a:t>5 </a:t>
                </a:r>
                <a14:m>
                  <m:oMath xmlns:m="http://schemas.openxmlformats.org/officeDocument/2006/math">
                    <m:r>
                      <a:rPr lang="en-US" sz="2000" i="1" smtClean="0">
                        <a:latin typeface="Cambria Math" charset="0"/>
                        <a:ea typeface="Century Schoolbook" charset="0"/>
                        <a:cs typeface="Century Schoolbook" charset="0"/>
                      </a:rPr>
                      <m:t>×</m:t>
                    </m:r>
                  </m:oMath>
                </a14:m>
                <a:r>
                  <a:rPr lang="en-US" sz="2000" dirty="0">
                    <a:latin typeface="Century Schoolbook" charset="0"/>
                    <a:ea typeface="Century Schoolbook" charset="0"/>
                    <a:cs typeface="Century Schoolbook" charset="0"/>
                  </a:rPr>
                  <a:t> 5, </a:t>
                </a:r>
              </a:p>
              <a:p>
                <a:pPr algn="ctr"/>
                <a:r>
                  <a:rPr lang="en-US" sz="2000" dirty="0">
                    <a:latin typeface="Century Schoolbook" charset="0"/>
                    <a:ea typeface="Century Schoolbook" charset="0"/>
                    <a:cs typeface="Century Schoolbook" charset="0"/>
                  </a:rPr>
                  <a:t>32,</a:t>
                </a:r>
              </a:p>
              <a:p>
                <a:pPr algn="ctr"/>
                <a:r>
                  <a:rPr lang="en-US" sz="2000" dirty="0">
                    <a:latin typeface="Century Schoolbook" charset="0"/>
                    <a:ea typeface="Century Schoolbook" charset="0"/>
                    <a:cs typeface="Century Schoolbook" charset="0"/>
                  </a:rPr>
                  <a:t>5 </a:t>
                </a:r>
                <a14:m>
                  <m:oMath xmlns:m="http://schemas.openxmlformats.org/officeDocument/2006/math">
                    <m:r>
                      <a:rPr lang="en-US" sz="2000" i="1">
                        <a:latin typeface="Cambria Math" charset="0"/>
                        <a:ea typeface="Century Schoolbook" charset="0"/>
                        <a:cs typeface="Century Schoolbook" charset="0"/>
                      </a:rPr>
                      <m:t>×</m:t>
                    </m:r>
                  </m:oMath>
                </a14:m>
                <a:r>
                  <a:rPr lang="en-US" sz="2000" dirty="0">
                    <a:latin typeface="Century Schoolbook" charset="0"/>
                    <a:ea typeface="Century Schoolbook" charset="0"/>
                    <a:cs typeface="Century Schoolbook" charset="0"/>
                  </a:rPr>
                  <a:t> 5 </a:t>
                </a:r>
                <a14:m>
                  <m:oMath xmlns:m="http://schemas.openxmlformats.org/officeDocument/2006/math">
                    <m:r>
                      <a:rPr lang="en-US" sz="2000" i="1">
                        <a:latin typeface="Cambria Math" charset="0"/>
                        <a:ea typeface="Century Schoolbook" charset="0"/>
                        <a:cs typeface="Century Schoolbook" charset="0"/>
                      </a:rPr>
                      <m:t>×</m:t>
                    </m:r>
                  </m:oMath>
                </a14:m>
                <a:r>
                  <a:rPr lang="en-US" sz="2000" dirty="0">
                    <a:latin typeface="Century Schoolbook" charset="0"/>
                    <a:ea typeface="Century Schoolbook" charset="0"/>
                    <a:cs typeface="Century Schoolbook" charset="0"/>
                  </a:rPr>
                  <a:t> 16</a:t>
                </a:r>
              </a:p>
              <a:p>
                <a:pPr algn="ctr"/>
                <a:endParaRPr lang="en-US" sz="2000" dirty="0">
                  <a:latin typeface="Century Schoolbook" charset="0"/>
                  <a:ea typeface="Century Schoolbook" charset="0"/>
                  <a:cs typeface="Century Schoolbook"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413903" y="2741005"/>
                <a:ext cx="1402948" cy="1631216"/>
              </a:xfrm>
              <a:prstGeom prst="rect">
                <a:avLst/>
              </a:prstGeom>
              <a:blipFill>
                <a:blip r:embed="rId6"/>
                <a:stretch>
                  <a:fillRect l="-3913" t="-2247" r="-4348"/>
                </a:stretch>
              </a:blipFill>
            </p:spPr>
            <p:txBody>
              <a:bodyPr/>
              <a:lstStyle/>
              <a:p>
                <a:r>
                  <a:rPr lang="en-US">
                    <a:noFill/>
                  </a:rPr>
                  <a:t> </a:t>
                </a:r>
              </a:p>
            </p:txBody>
          </p:sp>
        </mc:Fallback>
      </mc:AlternateContent>
      <p:sp>
        <p:nvSpPr>
          <p:cNvPr id="12" name="Cube 11"/>
          <p:cNvSpPr/>
          <p:nvPr/>
        </p:nvSpPr>
        <p:spPr>
          <a:xfrm>
            <a:off x="9333367" y="1800471"/>
            <a:ext cx="2020433" cy="1881067"/>
          </a:xfrm>
          <a:prstGeom prst="cube">
            <a:avLst>
              <a:gd name="adj" fmla="val 386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9333367" y="3773194"/>
                <a:ext cx="1688283" cy="400110"/>
              </a:xfrm>
              <a:prstGeom prst="rect">
                <a:avLst/>
              </a:prstGeom>
              <a:noFill/>
            </p:spPr>
            <p:txBody>
              <a:bodyPr wrap="none" rtlCol="0">
                <a:spAutoFit/>
              </a:bodyPr>
              <a:lstStyle/>
              <a:p>
                <a:r>
                  <a:rPr lang="en-US" sz="2000" dirty="0">
                    <a:latin typeface="Century Schoolbook" charset="0"/>
                    <a:ea typeface="Century Schoolbook" charset="0"/>
                    <a:cs typeface="Century Schoolbook" charset="0"/>
                  </a:rPr>
                  <a:t>28 </a:t>
                </a:r>
                <a14:m>
                  <m:oMath xmlns:m="http://schemas.openxmlformats.org/officeDocument/2006/math">
                    <m:r>
                      <a:rPr lang="en-US" sz="2000" i="1" smtClean="0">
                        <a:latin typeface="Cambria Math" charset="0"/>
                        <a:ea typeface="Century Schoolbook" charset="0"/>
                        <a:cs typeface="Century Schoolbook" charset="0"/>
                      </a:rPr>
                      <m:t>×</m:t>
                    </m:r>
                  </m:oMath>
                </a14:m>
                <a:r>
                  <a:rPr lang="en-US" sz="2000" dirty="0">
                    <a:latin typeface="Century Schoolbook" charset="0"/>
                    <a:ea typeface="Century Schoolbook" charset="0"/>
                    <a:cs typeface="Century Schoolbook" charset="0"/>
                  </a:rPr>
                  <a:t> 28 </a:t>
                </a:r>
                <a14:m>
                  <m:oMath xmlns:m="http://schemas.openxmlformats.org/officeDocument/2006/math">
                    <m:r>
                      <a:rPr lang="en-US" sz="2000" i="1">
                        <a:latin typeface="Cambria Math" charset="0"/>
                        <a:ea typeface="Century Schoolbook" charset="0"/>
                        <a:cs typeface="Century Schoolbook" charset="0"/>
                      </a:rPr>
                      <m:t>×</m:t>
                    </m:r>
                  </m:oMath>
                </a14:m>
                <a:r>
                  <a:rPr lang="en-US" sz="2000" dirty="0">
                    <a:latin typeface="Century Schoolbook" charset="0"/>
                    <a:ea typeface="Century Schoolbook" charset="0"/>
                    <a:cs typeface="Century Schoolbook" charset="0"/>
                  </a:rPr>
                  <a:t> 32</a:t>
                </a:r>
              </a:p>
            </p:txBody>
          </p:sp>
        </mc:Choice>
        <mc:Fallback xmlns="">
          <p:sp>
            <p:nvSpPr>
              <p:cNvPr id="13" name="TextBox 12"/>
              <p:cNvSpPr txBox="1">
                <a:spLocks noRot="1" noChangeAspect="1" noMove="1" noResize="1" noEditPoints="1" noAdjustHandles="1" noChangeArrowheads="1" noChangeShapeType="1" noTextEdit="1"/>
              </p:cNvSpPr>
              <p:nvPr/>
            </p:nvSpPr>
            <p:spPr>
              <a:xfrm>
                <a:off x="9333367" y="3773194"/>
                <a:ext cx="1688283" cy="400110"/>
              </a:xfrm>
              <a:prstGeom prst="rect">
                <a:avLst/>
              </a:prstGeom>
              <a:blipFill>
                <a:blip r:embed="rId7"/>
                <a:stretch>
                  <a:fillRect l="-3610" t="-9091" r="-3249" b="-25758"/>
                </a:stretch>
              </a:blipFill>
            </p:spPr>
            <p:txBody>
              <a:bodyPr/>
              <a:lstStyle/>
              <a:p>
                <a:r>
                  <a:rPr lang="en-US">
                    <a:noFill/>
                  </a:rPr>
                  <a:t> </a:t>
                </a:r>
              </a:p>
            </p:txBody>
          </p:sp>
        </mc:Fallback>
      </mc:AlternateContent>
    </p:spTree>
    <p:extLst>
      <p:ext uri="{BB962C8B-B14F-4D97-AF65-F5344CB8AC3E}">
        <p14:creationId xmlns:p14="http://schemas.microsoft.com/office/powerpoint/2010/main" val="340815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8" grpId="0" animBg="1"/>
      <p:bldP spid="9" grpId="0"/>
      <p:bldP spid="11" grpId="0"/>
      <p:bldP spid="12" grpId="0" animBg="1"/>
      <p:bldP spid="1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692"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167" y="147005"/>
            <a:ext cx="10972800" cy="1143199"/>
          </a:xfrm>
          <a:prstGeom prst="rect">
            <a:avLst/>
          </a:prstGeom>
        </p:spPr>
      </p:pic>
      <p:sp>
        <p:nvSpPr>
          <p:cNvPr id="5" name="text 1"/>
          <p:cNvSpPr txBox="1"/>
          <p:nvPr/>
        </p:nvSpPr>
        <p:spPr>
          <a:xfrm>
            <a:off x="358468" y="531661"/>
            <a:ext cx="5828455" cy="615553"/>
          </a:xfrm>
          <a:prstGeom prst="rect">
            <a:avLst/>
          </a:prstGeom>
        </p:spPr>
        <p:txBody>
          <a:bodyPr vert="horz" wrap="none" lIns="0" tIns="0" rIns="0" bIns="0" rtlCol="0">
            <a:spAutoFit/>
          </a:bodyPr>
          <a:lstStyle/>
          <a:p>
            <a:r>
              <a:rPr sz="4000" spc="13" dirty="0">
                <a:latin typeface="Arial"/>
                <a:cs typeface="Arial"/>
              </a:rPr>
              <a:t>Network in Network (NiN)</a:t>
            </a:r>
            <a:endParaRPr sz="4000">
              <a:latin typeface="Arial"/>
              <a:cs typeface="Arial"/>
            </a:endParaRPr>
          </a:p>
        </p:txBody>
      </p:sp>
      <p:pic>
        <p:nvPicPr>
          <p:cNvPr id="3694" name="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167" y="947300"/>
            <a:ext cx="3124000" cy="576400"/>
          </a:xfrm>
          <a:prstGeom prst="rect">
            <a:avLst/>
          </a:prstGeom>
        </p:spPr>
      </p:pic>
      <p:sp>
        <p:nvSpPr>
          <p:cNvPr id="7" name="text 1"/>
          <p:cNvSpPr txBox="1"/>
          <p:nvPr/>
        </p:nvSpPr>
        <p:spPr>
          <a:xfrm>
            <a:off x="374467" y="1116601"/>
            <a:ext cx="1629742" cy="281167"/>
          </a:xfrm>
          <a:prstGeom prst="rect">
            <a:avLst/>
          </a:prstGeom>
        </p:spPr>
        <p:txBody>
          <a:bodyPr vert="horz" wrap="none" lIns="0" tIns="0" rIns="0" bIns="0" rtlCol="0">
            <a:spAutoFit/>
          </a:bodyPr>
          <a:lstStyle/>
          <a:p>
            <a:r>
              <a:rPr sz="1827" i="1" spc="13" dirty="0">
                <a:latin typeface="Arial"/>
                <a:cs typeface="Arial"/>
              </a:rPr>
              <a:t>[Lin et al. 2014]</a:t>
            </a:r>
            <a:endParaRPr sz="1733">
              <a:latin typeface="Arial"/>
              <a:cs typeface="Arial"/>
            </a:endParaRPr>
          </a:p>
        </p:txBody>
      </p:sp>
      <p:pic>
        <p:nvPicPr>
          <p:cNvPr id="3695" name="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8497" y="1473398"/>
            <a:ext cx="4632867" cy="1666599"/>
          </a:xfrm>
          <a:prstGeom prst="rect">
            <a:avLst/>
          </a:prstGeom>
        </p:spPr>
      </p:pic>
      <p:pic>
        <p:nvPicPr>
          <p:cNvPr id="3696" name="Imag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78497" y="1473398"/>
            <a:ext cx="4632867" cy="1666599"/>
          </a:xfrm>
          <a:prstGeom prst="rect">
            <a:avLst/>
          </a:prstGeom>
        </p:spPr>
      </p:pic>
      <p:pic>
        <p:nvPicPr>
          <p:cNvPr id="3697" name="Imag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63298" y="3454832"/>
            <a:ext cx="6773004" cy="2047333"/>
          </a:xfrm>
          <a:prstGeom prst="rect">
            <a:avLst/>
          </a:prstGeom>
        </p:spPr>
      </p:pic>
      <p:pic>
        <p:nvPicPr>
          <p:cNvPr id="3698" name="Imag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63298" y="3454832"/>
            <a:ext cx="6773004" cy="2047333"/>
          </a:xfrm>
          <a:prstGeom prst="rect">
            <a:avLst/>
          </a:prstGeom>
        </p:spPr>
      </p:pic>
      <p:pic>
        <p:nvPicPr>
          <p:cNvPr id="3699" name="Image"/>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4767" y="1503633"/>
            <a:ext cx="5435599" cy="3451600"/>
          </a:xfrm>
          <a:prstGeom prst="rect">
            <a:avLst/>
          </a:prstGeom>
        </p:spPr>
      </p:pic>
      <p:sp>
        <p:nvSpPr>
          <p:cNvPr id="8" name="text 1"/>
          <p:cNvSpPr txBox="1"/>
          <p:nvPr/>
        </p:nvSpPr>
        <p:spPr>
          <a:xfrm>
            <a:off x="452366" y="1688645"/>
            <a:ext cx="104259" cy="369332"/>
          </a:xfrm>
          <a:prstGeom prst="rect">
            <a:avLst/>
          </a:prstGeom>
        </p:spPr>
        <p:txBody>
          <a:bodyPr vert="horz" wrap="none" lIns="0" tIns="0" rIns="0" bIns="0" rtlCol="0">
            <a:spAutoFit/>
          </a:bodyPr>
          <a:lstStyle/>
          <a:p>
            <a:r>
              <a:rPr sz="2400" spc="13" dirty="0">
                <a:solidFill>
                  <a:srgbClr val="0000FF"/>
                </a:solidFill>
                <a:latin typeface="Arial"/>
                <a:cs typeface="Arial"/>
              </a:rPr>
              <a:t>-</a:t>
            </a:r>
            <a:endParaRPr sz="2400">
              <a:latin typeface="Arial"/>
              <a:cs typeface="Arial"/>
            </a:endParaRPr>
          </a:p>
        </p:txBody>
      </p:sp>
      <p:sp>
        <p:nvSpPr>
          <p:cNvPr id="9" name="text 1"/>
          <p:cNvSpPr txBox="1"/>
          <p:nvPr/>
        </p:nvSpPr>
        <p:spPr>
          <a:xfrm>
            <a:off x="858667" y="1688645"/>
            <a:ext cx="2564356" cy="369332"/>
          </a:xfrm>
          <a:prstGeom prst="rect">
            <a:avLst/>
          </a:prstGeom>
        </p:spPr>
        <p:txBody>
          <a:bodyPr vert="horz" wrap="none" lIns="0" tIns="0" rIns="0" bIns="0" rtlCol="0">
            <a:spAutoFit/>
          </a:bodyPr>
          <a:lstStyle/>
          <a:p>
            <a:r>
              <a:rPr sz="2400" spc="13" dirty="0">
                <a:solidFill>
                  <a:srgbClr val="0000FF"/>
                </a:solidFill>
                <a:latin typeface="Arial"/>
                <a:cs typeface="Arial"/>
              </a:rPr>
              <a:t>Mlpconv layer with</a:t>
            </a:r>
            <a:endParaRPr sz="2400">
              <a:latin typeface="Arial"/>
              <a:cs typeface="Arial"/>
            </a:endParaRPr>
          </a:p>
        </p:txBody>
      </p:sp>
      <p:sp>
        <p:nvSpPr>
          <p:cNvPr id="10" name="text 1"/>
          <p:cNvSpPr txBox="1"/>
          <p:nvPr/>
        </p:nvSpPr>
        <p:spPr>
          <a:xfrm>
            <a:off x="858667" y="2056945"/>
            <a:ext cx="4451924" cy="369332"/>
          </a:xfrm>
          <a:prstGeom prst="rect">
            <a:avLst/>
          </a:prstGeom>
        </p:spPr>
        <p:txBody>
          <a:bodyPr vert="horz" wrap="none" lIns="0" tIns="0" rIns="0" bIns="0" rtlCol="0">
            <a:spAutoFit/>
          </a:bodyPr>
          <a:lstStyle/>
          <a:p>
            <a:r>
              <a:rPr sz="2400" spc="13" dirty="0">
                <a:solidFill>
                  <a:srgbClr val="0000FF"/>
                </a:solidFill>
                <a:latin typeface="Arial"/>
                <a:cs typeface="Arial"/>
              </a:rPr>
              <a:t>“micronetwork” within each conv</a:t>
            </a:r>
            <a:endParaRPr sz="2400">
              <a:latin typeface="Arial"/>
              <a:cs typeface="Arial"/>
            </a:endParaRPr>
          </a:p>
        </p:txBody>
      </p:sp>
      <p:sp>
        <p:nvSpPr>
          <p:cNvPr id="11" name="text 1"/>
          <p:cNvSpPr txBox="1"/>
          <p:nvPr/>
        </p:nvSpPr>
        <p:spPr>
          <a:xfrm>
            <a:off x="858668" y="2425247"/>
            <a:ext cx="4293163" cy="369332"/>
          </a:xfrm>
          <a:prstGeom prst="rect">
            <a:avLst/>
          </a:prstGeom>
        </p:spPr>
        <p:txBody>
          <a:bodyPr vert="horz" wrap="none" lIns="0" tIns="0" rIns="0" bIns="0" rtlCol="0">
            <a:spAutoFit/>
          </a:bodyPr>
          <a:lstStyle/>
          <a:p>
            <a:r>
              <a:rPr sz="2400" spc="13" dirty="0">
                <a:solidFill>
                  <a:srgbClr val="0000FF"/>
                </a:solidFill>
                <a:latin typeface="Arial"/>
                <a:cs typeface="Arial"/>
              </a:rPr>
              <a:t>layer to compute more abstract</a:t>
            </a:r>
            <a:endParaRPr sz="2400">
              <a:latin typeface="Arial"/>
              <a:cs typeface="Arial"/>
            </a:endParaRPr>
          </a:p>
        </p:txBody>
      </p:sp>
      <p:sp>
        <p:nvSpPr>
          <p:cNvPr id="12" name="text 1"/>
          <p:cNvSpPr txBox="1"/>
          <p:nvPr/>
        </p:nvSpPr>
        <p:spPr>
          <a:xfrm>
            <a:off x="858667" y="2793547"/>
            <a:ext cx="3483389" cy="369332"/>
          </a:xfrm>
          <a:prstGeom prst="rect">
            <a:avLst/>
          </a:prstGeom>
        </p:spPr>
        <p:txBody>
          <a:bodyPr vert="horz" wrap="none" lIns="0" tIns="0" rIns="0" bIns="0" rtlCol="0">
            <a:spAutoFit/>
          </a:bodyPr>
          <a:lstStyle/>
          <a:p>
            <a:r>
              <a:rPr sz="2400" spc="13" dirty="0">
                <a:solidFill>
                  <a:srgbClr val="0000FF"/>
                </a:solidFill>
                <a:latin typeface="Arial"/>
                <a:cs typeface="Arial"/>
              </a:rPr>
              <a:t>features for local patches</a:t>
            </a:r>
            <a:endParaRPr sz="2400">
              <a:latin typeface="Arial"/>
              <a:cs typeface="Arial"/>
            </a:endParaRPr>
          </a:p>
        </p:txBody>
      </p:sp>
      <p:sp>
        <p:nvSpPr>
          <p:cNvPr id="13" name="text 1"/>
          <p:cNvSpPr txBox="1"/>
          <p:nvPr/>
        </p:nvSpPr>
        <p:spPr>
          <a:xfrm>
            <a:off x="452366" y="3161847"/>
            <a:ext cx="104259" cy="369332"/>
          </a:xfrm>
          <a:prstGeom prst="rect">
            <a:avLst/>
          </a:prstGeom>
        </p:spPr>
        <p:txBody>
          <a:bodyPr vert="horz" wrap="none" lIns="0" tIns="0" rIns="0" bIns="0" rtlCol="0">
            <a:spAutoFit/>
          </a:bodyPr>
          <a:lstStyle/>
          <a:p>
            <a:r>
              <a:rPr sz="2400" spc="13" dirty="0">
                <a:solidFill>
                  <a:srgbClr val="0000FF"/>
                </a:solidFill>
                <a:latin typeface="Arial"/>
                <a:cs typeface="Arial"/>
              </a:rPr>
              <a:t>-</a:t>
            </a:r>
            <a:endParaRPr sz="2400">
              <a:latin typeface="Arial"/>
              <a:cs typeface="Arial"/>
            </a:endParaRPr>
          </a:p>
        </p:txBody>
      </p:sp>
      <p:sp>
        <p:nvSpPr>
          <p:cNvPr id="14" name="text 1"/>
          <p:cNvSpPr txBox="1"/>
          <p:nvPr/>
        </p:nvSpPr>
        <p:spPr>
          <a:xfrm>
            <a:off x="858668" y="3161847"/>
            <a:ext cx="4018921" cy="369332"/>
          </a:xfrm>
          <a:prstGeom prst="rect">
            <a:avLst/>
          </a:prstGeom>
        </p:spPr>
        <p:txBody>
          <a:bodyPr vert="horz" wrap="none" lIns="0" tIns="0" rIns="0" bIns="0" rtlCol="0">
            <a:spAutoFit/>
          </a:bodyPr>
          <a:lstStyle/>
          <a:p>
            <a:r>
              <a:rPr sz="2400" spc="13" dirty="0">
                <a:solidFill>
                  <a:srgbClr val="0000FF"/>
                </a:solidFill>
                <a:latin typeface="Arial"/>
                <a:cs typeface="Arial"/>
              </a:rPr>
              <a:t>Micronetwork uses multilayer</a:t>
            </a:r>
            <a:endParaRPr sz="2400">
              <a:latin typeface="Arial"/>
              <a:cs typeface="Arial"/>
            </a:endParaRPr>
          </a:p>
        </p:txBody>
      </p:sp>
      <p:sp>
        <p:nvSpPr>
          <p:cNvPr id="15" name="text 1"/>
          <p:cNvSpPr txBox="1"/>
          <p:nvPr/>
        </p:nvSpPr>
        <p:spPr>
          <a:xfrm>
            <a:off x="858667" y="3530147"/>
            <a:ext cx="4017382" cy="369332"/>
          </a:xfrm>
          <a:prstGeom prst="rect">
            <a:avLst/>
          </a:prstGeom>
        </p:spPr>
        <p:txBody>
          <a:bodyPr vert="horz" wrap="none" lIns="0" tIns="0" rIns="0" bIns="0" rtlCol="0">
            <a:spAutoFit/>
          </a:bodyPr>
          <a:lstStyle/>
          <a:p>
            <a:r>
              <a:rPr sz="2400" spc="13" dirty="0">
                <a:solidFill>
                  <a:srgbClr val="0000FF"/>
                </a:solidFill>
                <a:latin typeface="Arial"/>
                <a:cs typeface="Arial"/>
              </a:rPr>
              <a:t>perceptron (FC, i.e. 1x1 conv</a:t>
            </a:r>
            <a:endParaRPr sz="2400">
              <a:latin typeface="Arial"/>
              <a:cs typeface="Arial"/>
            </a:endParaRPr>
          </a:p>
        </p:txBody>
      </p:sp>
      <p:sp>
        <p:nvSpPr>
          <p:cNvPr id="16" name="text 1"/>
          <p:cNvSpPr txBox="1"/>
          <p:nvPr/>
        </p:nvSpPr>
        <p:spPr>
          <a:xfrm>
            <a:off x="858667" y="3898447"/>
            <a:ext cx="936603" cy="369332"/>
          </a:xfrm>
          <a:prstGeom prst="rect">
            <a:avLst/>
          </a:prstGeom>
        </p:spPr>
        <p:txBody>
          <a:bodyPr vert="horz" wrap="none" lIns="0" tIns="0" rIns="0" bIns="0" rtlCol="0">
            <a:spAutoFit/>
          </a:bodyPr>
          <a:lstStyle/>
          <a:p>
            <a:r>
              <a:rPr sz="2400" spc="13" dirty="0">
                <a:solidFill>
                  <a:srgbClr val="0000FF"/>
                </a:solidFill>
                <a:latin typeface="Arial"/>
                <a:cs typeface="Arial"/>
              </a:rPr>
              <a:t>layers)</a:t>
            </a:r>
            <a:endParaRPr sz="2400">
              <a:latin typeface="Arial"/>
              <a:cs typeface="Arial"/>
            </a:endParaRPr>
          </a:p>
        </p:txBody>
      </p:sp>
      <p:sp>
        <p:nvSpPr>
          <p:cNvPr id="17" name="text 1"/>
          <p:cNvSpPr txBox="1"/>
          <p:nvPr/>
        </p:nvSpPr>
        <p:spPr>
          <a:xfrm>
            <a:off x="452366" y="4266747"/>
            <a:ext cx="104259" cy="369332"/>
          </a:xfrm>
          <a:prstGeom prst="rect">
            <a:avLst/>
          </a:prstGeom>
        </p:spPr>
        <p:txBody>
          <a:bodyPr vert="horz" wrap="none" lIns="0" tIns="0" rIns="0" bIns="0" rtlCol="0">
            <a:spAutoFit/>
          </a:bodyPr>
          <a:lstStyle/>
          <a:p>
            <a:r>
              <a:rPr sz="2400" spc="13" dirty="0">
                <a:solidFill>
                  <a:srgbClr val="0000FF"/>
                </a:solidFill>
                <a:latin typeface="Arial"/>
                <a:cs typeface="Arial"/>
              </a:rPr>
              <a:t>-</a:t>
            </a:r>
            <a:endParaRPr sz="2400">
              <a:latin typeface="Arial"/>
              <a:cs typeface="Arial"/>
            </a:endParaRPr>
          </a:p>
        </p:txBody>
      </p:sp>
      <p:sp>
        <p:nvSpPr>
          <p:cNvPr id="18" name="text 1"/>
          <p:cNvSpPr txBox="1"/>
          <p:nvPr/>
        </p:nvSpPr>
        <p:spPr>
          <a:xfrm>
            <a:off x="858667" y="4266747"/>
            <a:ext cx="3980320" cy="369332"/>
          </a:xfrm>
          <a:prstGeom prst="rect">
            <a:avLst/>
          </a:prstGeom>
        </p:spPr>
        <p:txBody>
          <a:bodyPr vert="horz" wrap="none" lIns="0" tIns="0" rIns="0" bIns="0" rtlCol="0">
            <a:spAutoFit/>
          </a:bodyPr>
          <a:lstStyle/>
          <a:p>
            <a:r>
              <a:rPr sz="2400" spc="13" dirty="0">
                <a:solidFill>
                  <a:srgbClr val="0000FF"/>
                </a:solidFill>
                <a:latin typeface="Arial"/>
                <a:cs typeface="Arial"/>
              </a:rPr>
              <a:t>Precursor to GoogLeNet and</a:t>
            </a:r>
            <a:endParaRPr sz="2400">
              <a:latin typeface="Arial"/>
              <a:cs typeface="Arial"/>
            </a:endParaRPr>
          </a:p>
        </p:txBody>
      </p:sp>
      <p:sp>
        <p:nvSpPr>
          <p:cNvPr id="19" name="text 1"/>
          <p:cNvSpPr txBox="1"/>
          <p:nvPr/>
        </p:nvSpPr>
        <p:spPr>
          <a:xfrm>
            <a:off x="858667" y="4635047"/>
            <a:ext cx="3672544" cy="369332"/>
          </a:xfrm>
          <a:prstGeom prst="rect">
            <a:avLst/>
          </a:prstGeom>
        </p:spPr>
        <p:txBody>
          <a:bodyPr vert="horz" wrap="none" lIns="0" tIns="0" rIns="0" bIns="0" rtlCol="0">
            <a:spAutoFit/>
          </a:bodyPr>
          <a:lstStyle/>
          <a:p>
            <a:r>
              <a:rPr sz="2400" spc="13" dirty="0">
                <a:solidFill>
                  <a:srgbClr val="0000FF"/>
                </a:solidFill>
                <a:latin typeface="Arial"/>
                <a:cs typeface="Arial"/>
              </a:rPr>
              <a:t>ResNet “bottleneck” layers</a:t>
            </a:r>
            <a:endParaRPr sz="2400">
              <a:latin typeface="Arial"/>
              <a:cs typeface="Arial"/>
            </a:endParaRPr>
          </a:p>
        </p:txBody>
      </p:sp>
      <p:sp>
        <p:nvSpPr>
          <p:cNvPr id="20" name="text 1"/>
          <p:cNvSpPr txBox="1"/>
          <p:nvPr/>
        </p:nvSpPr>
        <p:spPr>
          <a:xfrm>
            <a:off x="452366" y="5003347"/>
            <a:ext cx="104259" cy="369332"/>
          </a:xfrm>
          <a:prstGeom prst="rect">
            <a:avLst/>
          </a:prstGeom>
        </p:spPr>
        <p:txBody>
          <a:bodyPr vert="horz" wrap="none" lIns="0" tIns="0" rIns="0" bIns="0" rtlCol="0">
            <a:spAutoFit/>
          </a:bodyPr>
          <a:lstStyle/>
          <a:p>
            <a:r>
              <a:rPr sz="2400" spc="13" dirty="0">
                <a:solidFill>
                  <a:srgbClr val="0000FF"/>
                </a:solidFill>
                <a:latin typeface="Arial"/>
                <a:cs typeface="Arial"/>
              </a:rPr>
              <a:t>-</a:t>
            </a:r>
            <a:endParaRPr sz="2400">
              <a:latin typeface="Arial"/>
              <a:cs typeface="Arial"/>
            </a:endParaRPr>
          </a:p>
        </p:txBody>
      </p:sp>
      <p:sp>
        <p:nvSpPr>
          <p:cNvPr id="21" name="text 1"/>
          <p:cNvSpPr txBox="1"/>
          <p:nvPr/>
        </p:nvSpPr>
        <p:spPr>
          <a:xfrm>
            <a:off x="858668" y="5003347"/>
            <a:ext cx="3800977" cy="369332"/>
          </a:xfrm>
          <a:prstGeom prst="rect">
            <a:avLst/>
          </a:prstGeom>
        </p:spPr>
        <p:txBody>
          <a:bodyPr vert="horz" wrap="none" lIns="0" tIns="0" rIns="0" bIns="0" rtlCol="0">
            <a:spAutoFit/>
          </a:bodyPr>
          <a:lstStyle/>
          <a:p>
            <a:r>
              <a:rPr sz="2400" spc="13" dirty="0">
                <a:solidFill>
                  <a:srgbClr val="0000FF"/>
                </a:solidFill>
                <a:latin typeface="Arial"/>
                <a:cs typeface="Arial"/>
              </a:rPr>
              <a:t>Philosophical inspiration for</a:t>
            </a:r>
            <a:endParaRPr sz="2400">
              <a:latin typeface="Arial"/>
              <a:cs typeface="Arial"/>
            </a:endParaRPr>
          </a:p>
        </p:txBody>
      </p:sp>
      <p:sp>
        <p:nvSpPr>
          <p:cNvPr id="22" name="text 1"/>
          <p:cNvSpPr txBox="1"/>
          <p:nvPr/>
        </p:nvSpPr>
        <p:spPr>
          <a:xfrm>
            <a:off x="858667" y="5371647"/>
            <a:ext cx="1590756" cy="369332"/>
          </a:xfrm>
          <a:prstGeom prst="rect">
            <a:avLst/>
          </a:prstGeom>
        </p:spPr>
        <p:txBody>
          <a:bodyPr vert="horz" wrap="none" lIns="0" tIns="0" rIns="0" bIns="0" rtlCol="0">
            <a:spAutoFit/>
          </a:bodyPr>
          <a:lstStyle/>
          <a:p>
            <a:r>
              <a:rPr sz="2400" spc="13" dirty="0">
                <a:solidFill>
                  <a:srgbClr val="0000FF"/>
                </a:solidFill>
                <a:latin typeface="Arial"/>
                <a:cs typeface="Arial"/>
              </a:rPr>
              <a:t>GoogLeNet</a:t>
            </a:r>
            <a:endParaRPr sz="2400">
              <a:latin typeface="Arial"/>
              <a:cs typeface="Arial"/>
            </a:endParaRPr>
          </a:p>
        </p:txBody>
      </p:sp>
      <p:pic>
        <p:nvPicPr>
          <p:cNvPr id="3700" name="Image"/>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61699" y="5712833"/>
            <a:ext cx="7130300" cy="788800"/>
          </a:xfrm>
          <a:prstGeom prst="rect">
            <a:avLst/>
          </a:prstGeom>
        </p:spPr>
      </p:pic>
      <p:sp>
        <p:nvSpPr>
          <p:cNvPr id="23" name="text 1"/>
          <p:cNvSpPr txBox="1"/>
          <p:nvPr/>
        </p:nvSpPr>
        <p:spPr>
          <a:xfrm>
            <a:off x="5175999" y="5858562"/>
            <a:ext cx="3796745" cy="158057"/>
          </a:xfrm>
          <a:prstGeom prst="rect">
            <a:avLst/>
          </a:prstGeom>
        </p:spPr>
        <p:txBody>
          <a:bodyPr vert="horz" wrap="none" lIns="0" tIns="0" rIns="0" bIns="0" rtlCol="0">
            <a:spAutoFit/>
          </a:bodyPr>
          <a:lstStyle/>
          <a:p>
            <a:r>
              <a:rPr sz="1027" spc="13" dirty="0">
                <a:latin typeface="Arial"/>
                <a:cs typeface="Arial"/>
              </a:rPr>
              <a:t>Figures copyright Lin et al., 2014. Reproduced with permission.</a:t>
            </a:r>
            <a:endParaRPr sz="933">
              <a:latin typeface="Arial"/>
              <a:cs typeface="Arial"/>
            </a:endParaRPr>
          </a:p>
        </p:txBody>
      </p:sp>
    </p:spTree>
    <p:extLst>
      <p:ext uri="{BB962C8B-B14F-4D97-AF65-F5344CB8AC3E}">
        <p14:creationId xmlns:p14="http://schemas.microsoft.com/office/powerpoint/2010/main" val="13028883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01"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706" name="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200" y="1"/>
            <a:ext cx="10972800" cy="894071"/>
          </a:xfrm>
          <a:prstGeom prst="rect">
            <a:avLst/>
          </a:prstGeom>
        </p:spPr>
      </p:pic>
      <p:sp>
        <p:nvSpPr>
          <p:cNvPr id="5" name="text 1"/>
          <p:cNvSpPr txBox="1"/>
          <p:nvPr/>
        </p:nvSpPr>
        <p:spPr>
          <a:xfrm>
            <a:off x="317501" y="175455"/>
            <a:ext cx="3859711" cy="492443"/>
          </a:xfrm>
          <a:prstGeom prst="rect">
            <a:avLst/>
          </a:prstGeom>
        </p:spPr>
        <p:txBody>
          <a:bodyPr vert="horz" wrap="none" lIns="0" tIns="0" rIns="0" bIns="0" rtlCol="0">
            <a:spAutoFit/>
          </a:bodyPr>
          <a:lstStyle/>
          <a:p>
            <a:r>
              <a:rPr sz="3200" spc="13" dirty="0">
                <a:latin typeface="Arial"/>
                <a:cs typeface="Arial"/>
              </a:rPr>
              <a:t>Improving ResNets...</a:t>
            </a:r>
            <a:endParaRPr sz="3200">
              <a:latin typeface="Arial"/>
              <a:cs typeface="Arial"/>
            </a:endParaRPr>
          </a:p>
        </p:txBody>
      </p:sp>
      <p:pic>
        <p:nvPicPr>
          <p:cNvPr id="3708" name="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167" y="1353700"/>
            <a:ext cx="3124000" cy="576400"/>
          </a:xfrm>
          <a:prstGeom prst="rect">
            <a:avLst/>
          </a:prstGeom>
        </p:spPr>
      </p:pic>
      <p:sp>
        <p:nvSpPr>
          <p:cNvPr id="7" name="text 1"/>
          <p:cNvSpPr txBox="1"/>
          <p:nvPr/>
        </p:nvSpPr>
        <p:spPr>
          <a:xfrm>
            <a:off x="374467" y="1523001"/>
            <a:ext cx="1616853" cy="281167"/>
          </a:xfrm>
          <a:prstGeom prst="rect">
            <a:avLst/>
          </a:prstGeom>
        </p:spPr>
        <p:txBody>
          <a:bodyPr vert="horz" wrap="none" lIns="0" tIns="0" rIns="0" bIns="0" rtlCol="0">
            <a:spAutoFit/>
          </a:bodyPr>
          <a:lstStyle/>
          <a:p>
            <a:r>
              <a:rPr sz="1827" i="1" spc="13" dirty="0">
                <a:latin typeface="Arial"/>
                <a:cs typeface="Arial"/>
              </a:rPr>
              <a:t>[He et al. 2016]</a:t>
            </a:r>
            <a:endParaRPr sz="1733">
              <a:latin typeface="Arial"/>
              <a:cs typeface="Arial"/>
            </a:endParaRPr>
          </a:p>
        </p:txBody>
      </p:sp>
      <p:pic>
        <p:nvPicPr>
          <p:cNvPr id="3709" name="Imag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432" y="2017067"/>
            <a:ext cx="6132400" cy="3451600"/>
          </a:xfrm>
          <a:prstGeom prst="rect">
            <a:avLst/>
          </a:prstGeom>
        </p:spPr>
      </p:pic>
      <p:sp>
        <p:nvSpPr>
          <p:cNvPr id="8" name="text 1"/>
          <p:cNvSpPr txBox="1"/>
          <p:nvPr/>
        </p:nvSpPr>
        <p:spPr>
          <a:xfrm>
            <a:off x="602033" y="2202080"/>
            <a:ext cx="104259" cy="369332"/>
          </a:xfrm>
          <a:prstGeom prst="rect">
            <a:avLst/>
          </a:prstGeom>
        </p:spPr>
        <p:txBody>
          <a:bodyPr vert="horz" wrap="none" lIns="0" tIns="0" rIns="0" bIns="0" rtlCol="0">
            <a:spAutoFit/>
          </a:bodyPr>
          <a:lstStyle/>
          <a:p>
            <a:r>
              <a:rPr sz="2400" spc="13" dirty="0">
                <a:solidFill>
                  <a:srgbClr val="0000FF"/>
                </a:solidFill>
                <a:latin typeface="Arial"/>
                <a:cs typeface="Arial"/>
              </a:rPr>
              <a:t>-</a:t>
            </a:r>
            <a:endParaRPr sz="2400">
              <a:latin typeface="Arial"/>
              <a:cs typeface="Arial"/>
            </a:endParaRPr>
          </a:p>
        </p:txBody>
      </p:sp>
      <p:sp>
        <p:nvSpPr>
          <p:cNvPr id="9" name="text 1"/>
          <p:cNvSpPr txBox="1"/>
          <p:nvPr/>
        </p:nvSpPr>
        <p:spPr>
          <a:xfrm>
            <a:off x="1008334" y="2202080"/>
            <a:ext cx="4950586" cy="369332"/>
          </a:xfrm>
          <a:prstGeom prst="rect">
            <a:avLst/>
          </a:prstGeom>
        </p:spPr>
        <p:txBody>
          <a:bodyPr vert="horz" wrap="none" lIns="0" tIns="0" rIns="0" bIns="0" rtlCol="0">
            <a:spAutoFit/>
          </a:bodyPr>
          <a:lstStyle/>
          <a:p>
            <a:r>
              <a:rPr sz="2400" spc="13" dirty="0">
                <a:solidFill>
                  <a:srgbClr val="0000FF"/>
                </a:solidFill>
                <a:latin typeface="Arial"/>
                <a:cs typeface="Arial"/>
              </a:rPr>
              <a:t>Improved ResNet block design from</a:t>
            </a:r>
            <a:endParaRPr sz="2400">
              <a:latin typeface="Arial"/>
              <a:cs typeface="Arial"/>
            </a:endParaRPr>
          </a:p>
        </p:txBody>
      </p:sp>
      <p:sp>
        <p:nvSpPr>
          <p:cNvPr id="10" name="text 1"/>
          <p:cNvSpPr txBox="1"/>
          <p:nvPr/>
        </p:nvSpPr>
        <p:spPr>
          <a:xfrm>
            <a:off x="1008333" y="2570380"/>
            <a:ext cx="2596416" cy="369332"/>
          </a:xfrm>
          <a:prstGeom prst="rect">
            <a:avLst/>
          </a:prstGeom>
        </p:spPr>
        <p:txBody>
          <a:bodyPr vert="horz" wrap="none" lIns="0" tIns="0" rIns="0" bIns="0" rtlCol="0">
            <a:spAutoFit/>
          </a:bodyPr>
          <a:lstStyle/>
          <a:p>
            <a:r>
              <a:rPr sz="2400" spc="13" dirty="0">
                <a:solidFill>
                  <a:srgbClr val="0000FF"/>
                </a:solidFill>
                <a:latin typeface="Arial"/>
                <a:cs typeface="Arial"/>
              </a:rPr>
              <a:t>creators of ResNet</a:t>
            </a:r>
            <a:endParaRPr sz="2400">
              <a:latin typeface="Arial"/>
              <a:cs typeface="Arial"/>
            </a:endParaRPr>
          </a:p>
        </p:txBody>
      </p:sp>
      <p:sp>
        <p:nvSpPr>
          <p:cNvPr id="11" name="text 1"/>
          <p:cNvSpPr txBox="1"/>
          <p:nvPr/>
        </p:nvSpPr>
        <p:spPr>
          <a:xfrm>
            <a:off x="602033" y="2938680"/>
            <a:ext cx="104259" cy="369332"/>
          </a:xfrm>
          <a:prstGeom prst="rect">
            <a:avLst/>
          </a:prstGeom>
        </p:spPr>
        <p:txBody>
          <a:bodyPr vert="horz" wrap="none" lIns="0" tIns="0" rIns="0" bIns="0" rtlCol="0">
            <a:spAutoFit/>
          </a:bodyPr>
          <a:lstStyle/>
          <a:p>
            <a:r>
              <a:rPr sz="2400" spc="13" dirty="0">
                <a:solidFill>
                  <a:srgbClr val="0000FF"/>
                </a:solidFill>
                <a:latin typeface="Arial"/>
                <a:cs typeface="Arial"/>
              </a:rPr>
              <a:t>-</a:t>
            </a:r>
            <a:endParaRPr sz="2400">
              <a:latin typeface="Arial"/>
              <a:cs typeface="Arial"/>
            </a:endParaRPr>
          </a:p>
        </p:txBody>
      </p:sp>
      <p:sp>
        <p:nvSpPr>
          <p:cNvPr id="12" name="text 1"/>
          <p:cNvSpPr txBox="1"/>
          <p:nvPr/>
        </p:nvSpPr>
        <p:spPr>
          <a:xfrm>
            <a:off x="1008334" y="2938680"/>
            <a:ext cx="4139275" cy="369332"/>
          </a:xfrm>
          <a:prstGeom prst="rect">
            <a:avLst/>
          </a:prstGeom>
        </p:spPr>
        <p:txBody>
          <a:bodyPr vert="horz" wrap="none" lIns="0" tIns="0" rIns="0" bIns="0" rtlCol="0">
            <a:spAutoFit/>
          </a:bodyPr>
          <a:lstStyle/>
          <a:p>
            <a:r>
              <a:rPr sz="2400" spc="13" dirty="0">
                <a:solidFill>
                  <a:srgbClr val="0000FF"/>
                </a:solidFill>
                <a:latin typeface="Arial"/>
                <a:cs typeface="Arial"/>
              </a:rPr>
              <a:t>Creates a more direct path for</a:t>
            </a:r>
            <a:endParaRPr sz="2400">
              <a:latin typeface="Arial"/>
              <a:cs typeface="Arial"/>
            </a:endParaRPr>
          </a:p>
        </p:txBody>
      </p:sp>
      <p:sp>
        <p:nvSpPr>
          <p:cNvPr id="13" name="text 1"/>
          <p:cNvSpPr txBox="1"/>
          <p:nvPr/>
        </p:nvSpPr>
        <p:spPr>
          <a:xfrm>
            <a:off x="1008334" y="3306980"/>
            <a:ext cx="4852867" cy="369332"/>
          </a:xfrm>
          <a:prstGeom prst="rect">
            <a:avLst/>
          </a:prstGeom>
        </p:spPr>
        <p:txBody>
          <a:bodyPr vert="horz" wrap="none" lIns="0" tIns="0" rIns="0" bIns="0" rtlCol="0">
            <a:spAutoFit/>
          </a:bodyPr>
          <a:lstStyle/>
          <a:p>
            <a:r>
              <a:rPr sz="2400" spc="13" dirty="0">
                <a:solidFill>
                  <a:srgbClr val="0000FF"/>
                </a:solidFill>
                <a:latin typeface="Arial"/>
                <a:cs typeface="Arial"/>
              </a:rPr>
              <a:t>propagating information throughout</a:t>
            </a:r>
            <a:endParaRPr sz="2400">
              <a:latin typeface="Arial"/>
              <a:cs typeface="Arial"/>
            </a:endParaRPr>
          </a:p>
        </p:txBody>
      </p:sp>
      <p:sp>
        <p:nvSpPr>
          <p:cNvPr id="14" name="text 1"/>
          <p:cNvSpPr txBox="1"/>
          <p:nvPr/>
        </p:nvSpPr>
        <p:spPr>
          <a:xfrm>
            <a:off x="1008333" y="3675280"/>
            <a:ext cx="5128776" cy="369332"/>
          </a:xfrm>
          <a:prstGeom prst="rect">
            <a:avLst/>
          </a:prstGeom>
        </p:spPr>
        <p:txBody>
          <a:bodyPr vert="horz" wrap="none" lIns="0" tIns="0" rIns="0" bIns="0" rtlCol="0">
            <a:spAutoFit/>
          </a:bodyPr>
          <a:lstStyle/>
          <a:p>
            <a:r>
              <a:rPr sz="2400" spc="13" dirty="0">
                <a:solidFill>
                  <a:srgbClr val="0000FF"/>
                </a:solidFill>
                <a:latin typeface="Arial"/>
                <a:cs typeface="Arial"/>
              </a:rPr>
              <a:t>network (moves activation to residual</a:t>
            </a:r>
            <a:endParaRPr sz="2400">
              <a:latin typeface="Arial"/>
              <a:cs typeface="Arial"/>
            </a:endParaRPr>
          </a:p>
        </p:txBody>
      </p:sp>
      <p:sp>
        <p:nvSpPr>
          <p:cNvPr id="15" name="text 1"/>
          <p:cNvSpPr txBox="1"/>
          <p:nvPr/>
        </p:nvSpPr>
        <p:spPr>
          <a:xfrm>
            <a:off x="1008333" y="4043580"/>
            <a:ext cx="2544992" cy="369332"/>
          </a:xfrm>
          <a:prstGeom prst="rect">
            <a:avLst/>
          </a:prstGeom>
        </p:spPr>
        <p:txBody>
          <a:bodyPr vert="horz" wrap="none" lIns="0" tIns="0" rIns="0" bIns="0" rtlCol="0">
            <a:spAutoFit/>
          </a:bodyPr>
          <a:lstStyle/>
          <a:p>
            <a:r>
              <a:rPr sz="2400" spc="13" dirty="0">
                <a:solidFill>
                  <a:srgbClr val="0000FF"/>
                </a:solidFill>
                <a:latin typeface="Arial"/>
                <a:cs typeface="Arial"/>
              </a:rPr>
              <a:t>mapping pathway)</a:t>
            </a:r>
            <a:endParaRPr sz="2400">
              <a:latin typeface="Arial"/>
              <a:cs typeface="Arial"/>
            </a:endParaRPr>
          </a:p>
        </p:txBody>
      </p:sp>
      <p:sp>
        <p:nvSpPr>
          <p:cNvPr id="16" name="text 1"/>
          <p:cNvSpPr txBox="1"/>
          <p:nvPr/>
        </p:nvSpPr>
        <p:spPr>
          <a:xfrm>
            <a:off x="602033" y="4411880"/>
            <a:ext cx="104259" cy="369332"/>
          </a:xfrm>
          <a:prstGeom prst="rect">
            <a:avLst/>
          </a:prstGeom>
        </p:spPr>
        <p:txBody>
          <a:bodyPr vert="horz" wrap="none" lIns="0" tIns="0" rIns="0" bIns="0" rtlCol="0">
            <a:spAutoFit/>
          </a:bodyPr>
          <a:lstStyle/>
          <a:p>
            <a:r>
              <a:rPr sz="2400" spc="13" dirty="0">
                <a:solidFill>
                  <a:srgbClr val="0000FF"/>
                </a:solidFill>
                <a:latin typeface="Arial"/>
                <a:cs typeface="Arial"/>
              </a:rPr>
              <a:t>-</a:t>
            </a:r>
            <a:endParaRPr sz="2400">
              <a:latin typeface="Arial"/>
              <a:cs typeface="Arial"/>
            </a:endParaRPr>
          </a:p>
        </p:txBody>
      </p:sp>
      <p:sp>
        <p:nvSpPr>
          <p:cNvPr id="17" name="text 1"/>
          <p:cNvSpPr txBox="1"/>
          <p:nvPr/>
        </p:nvSpPr>
        <p:spPr>
          <a:xfrm>
            <a:off x="1008334" y="4411880"/>
            <a:ext cx="3513719" cy="369332"/>
          </a:xfrm>
          <a:prstGeom prst="rect">
            <a:avLst/>
          </a:prstGeom>
        </p:spPr>
        <p:txBody>
          <a:bodyPr vert="horz" wrap="none" lIns="0" tIns="0" rIns="0" bIns="0" rtlCol="0">
            <a:spAutoFit/>
          </a:bodyPr>
          <a:lstStyle/>
          <a:p>
            <a:r>
              <a:rPr sz="2400" spc="13" dirty="0">
                <a:solidFill>
                  <a:srgbClr val="0000FF"/>
                </a:solidFill>
                <a:latin typeface="Arial"/>
                <a:cs typeface="Arial"/>
              </a:rPr>
              <a:t>Gives better performance</a:t>
            </a:r>
            <a:endParaRPr sz="2400">
              <a:latin typeface="Arial"/>
              <a:cs typeface="Arial"/>
            </a:endParaRPr>
          </a:p>
        </p:txBody>
      </p:sp>
      <p:pic>
        <p:nvPicPr>
          <p:cNvPr id="3710" name="Imag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4167" y="553405"/>
            <a:ext cx="10972800" cy="1143199"/>
          </a:xfrm>
          <a:prstGeom prst="rect">
            <a:avLst/>
          </a:prstGeom>
        </p:spPr>
      </p:pic>
      <p:sp>
        <p:nvSpPr>
          <p:cNvPr id="18" name="text 1"/>
          <p:cNvSpPr txBox="1"/>
          <p:nvPr/>
        </p:nvSpPr>
        <p:spPr>
          <a:xfrm>
            <a:off x="358468" y="938061"/>
            <a:ext cx="10423879" cy="615553"/>
          </a:xfrm>
          <a:prstGeom prst="rect">
            <a:avLst/>
          </a:prstGeom>
        </p:spPr>
        <p:txBody>
          <a:bodyPr vert="horz" wrap="none" lIns="0" tIns="0" rIns="0" bIns="0" rtlCol="0">
            <a:spAutoFit/>
          </a:bodyPr>
          <a:lstStyle/>
          <a:p>
            <a:r>
              <a:rPr sz="4000" spc="13" dirty="0">
                <a:latin typeface="Arial"/>
                <a:cs typeface="Arial"/>
              </a:rPr>
              <a:t>Identity Mappings in Deep Residual Networks</a:t>
            </a:r>
            <a:endParaRPr sz="4000">
              <a:latin typeface="Arial"/>
              <a:cs typeface="Arial"/>
            </a:endParaRPr>
          </a:p>
        </p:txBody>
      </p:sp>
      <p:pic>
        <p:nvPicPr>
          <p:cNvPr id="3711" name="Imag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47033" y="3846395"/>
            <a:ext cx="1619200" cy="232400"/>
          </a:xfrm>
          <a:prstGeom prst="rect">
            <a:avLst/>
          </a:prstGeom>
        </p:spPr>
      </p:pic>
      <p:pic>
        <p:nvPicPr>
          <p:cNvPr id="3712" name="Image"/>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34333" y="3833695"/>
            <a:ext cx="1644600" cy="257800"/>
          </a:xfrm>
          <a:prstGeom prst="rect">
            <a:avLst/>
          </a:prstGeom>
        </p:spPr>
      </p:pic>
      <p:sp>
        <p:nvSpPr>
          <p:cNvPr id="19" name="text 1"/>
          <p:cNvSpPr txBox="1"/>
          <p:nvPr/>
        </p:nvSpPr>
        <p:spPr>
          <a:xfrm>
            <a:off x="9016211" y="3913506"/>
            <a:ext cx="295209" cy="164212"/>
          </a:xfrm>
          <a:prstGeom prst="rect">
            <a:avLst/>
          </a:prstGeom>
        </p:spPr>
        <p:txBody>
          <a:bodyPr vert="horz" wrap="none" lIns="0" tIns="0" rIns="0" bIns="0" rtlCol="0">
            <a:spAutoFit/>
          </a:bodyPr>
          <a:lstStyle/>
          <a:p>
            <a:r>
              <a:rPr sz="1067" spc="13" dirty="0">
                <a:solidFill>
                  <a:srgbClr val="FF9900"/>
                </a:solidFill>
                <a:latin typeface="Arial"/>
                <a:cs typeface="Arial"/>
              </a:rPr>
              <a:t>conv</a:t>
            </a:r>
            <a:endParaRPr sz="1067">
              <a:latin typeface="Arial"/>
              <a:cs typeface="Arial"/>
            </a:endParaRPr>
          </a:p>
        </p:txBody>
      </p:sp>
      <p:pic>
        <p:nvPicPr>
          <p:cNvPr id="3713" name="Image"/>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18649" y="1893921"/>
            <a:ext cx="2460283" cy="3408848"/>
          </a:xfrm>
          <a:prstGeom prst="rect">
            <a:avLst/>
          </a:prstGeom>
        </p:spPr>
      </p:pic>
      <p:sp>
        <p:nvSpPr>
          <p:cNvPr id="20" name="text 1"/>
          <p:cNvSpPr txBox="1"/>
          <p:nvPr/>
        </p:nvSpPr>
        <p:spPr>
          <a:xfrm>
            <a:off x="9063855" y="3528120"/>
            <a:ext cx="194092" cy="164212"/>
          </a:xfrm>
          <a:prstGeom prst="rect">
            <a:avLst/>
          </a:prstGeom>
        </p:spPr>
        <p:txBody>
          <a:bodyPr vert="horz" wrap="none" lIns="0" tIns="0" rIns="0" bIns="0" rtlCol="0">
            <a:spAutoFit/>
          </a:bodyPr>
          <a:lstStyle/>
          <a:p>
            <a:r>
              <a:rPr sz="1067" spc="13" dirty="0">
                <a:solidFill>
                  <a:srgbClr val="3C78D8"/>
                </a:solidFill>
                <a:latin typeface="Arial"/>
                <a:cs typeface="Arial"/>
              </a:rPr>
              <a:t>BN</a:t>
            </a:r>
            <a:endParaRPr sz="1067">
              <a:latin typeface="Arial"/>
              <a:cs typeface="Arial"/>
            </a:endParaRPr>
          </a:p>
        </p:txBody>
      </p:sp>
      <p:pic>
        <p:nvPicPr>
          <p:cNvPr id="3714" name="Image"/>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50283" y="3742329"/>
            <a:ext cx="12700" cy="108900"/>
          </a:xfrm>
          <a:prstGeom prst="rect">
            <a:avLst/>
          </a:prstGeom>
        </p:spPr>
      </p:pic>
      <p:pic>
        <p:nvPicPr>
          <p:cNvPr id="3715" name="Image"/>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29306" y="3684694"/>
            <a:ext cx="54655" cy="70333"/>
          </a:xfrm>
          <a:prstGeom prst="rect">
            <a:avLst/>
          </a:prstGeom>
        </p:spPr>
      </p:pic>
      <p:pic>
        <p:nvPicPr>
          <p:cNvPr id="3716" name="Image"/>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50283" y="3335929"/>
            <a:ext cx="12700" cy="108900"/>
          </a:xfrm>
          <a:prstGeom prst="rect">
            <a:avLst/>
          </a:prstGeom>
        </p:spPr>
      </p:pic>
      <p:pic>
        <p:nvPicPr>
          <p:cNvPr id="3717" name="Image"/>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29306" y="3278294"/>
            <a:ext cx="54655" cy="70333"/>
          </a:xfrm>
          <a:prstGeom prst="rect">
            <a:avLst/>
          </a:prstGeom>
        </p:spPr>
      </p:pic>
      <p:pic>
        <p:nvPicPr>
          <p:cNvPr id="3718" name="Image"/>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354900" y="3069677"/>
            <a:ext cx="1619200" cy="220000"/>
          </a:xfrm>
          <a:prstGeom prst="rect">
            <a:avLst/>
          </a:prstGeom>
        </p:spPr>
      </p:pic>
      <p:pic>
        <p:nvPicPr>
          <p:cNvPr id="3719" name="Image"/>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342200" y="3056977"/>
            <a:ext cx="1644600" cy="245400"/>
          </a:xfrm>
          <a:prstGeom prst="rect">
            <a:avLst/>
          </a:prstGeom>
        </p:spPr>
      </p:pic>
      <p:sp>
        <p:nvSpPr>
          <p:cNvPr id="21" name="text 1"/>
          <p:cNvSpPr txBox="1"/>
          <p:nvPr/>
        </p:nvSpPr>
        <p:spPr>
          <a:xfrm>
            <a:off x="9001543" y="3130587"/>
            <a:ext cx="356123" cy="164212"/>
          </a:xfrm>
          <a:prstGeom prst="rect">
            <a:avLst/>
          </a:prstGeom>
        </p:spPr>
        <p:txBody>
          <a:bodyPr vert="horz" wrap="none" lIns="0" tIns="0" rIns="0" bIns="0" rtlCol="0">
            <a:spAutoFit/>
          </a:bodyPr>
          <a:lstStyle/>
          <a:p>
            <a:r>
              <a:rPr sz="1067" spc="13" dirty="0">
                <a:solidFill>
                  <a:srgbClr val="6AA84F"/>
                </a:solidFill>
                <a:latin typeface="Arial"/>
                <a:cs typeface="Arial"/>
              </a:rPr>
              <a:t>ReLU</a:t>
            </a:r>
            <a:endParaRPr sz="1067">
              <a:latin typeface="Arial"/>
              <a:cs typeface="Arial"/>
            </a:endParaRPr>
          </a:p>
        </p:txBody>
      </p:sp>
      <p:pic>
        <p:nvPicPr>
          <p:cNvPr id="3720" name="Image"/>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996125" y="3245490"/>
            <a:ext cx="336751" cy="10837"/>
          </a:xfrm>
          <a:prstGeom prst="rect">
            <a:avLst/>
          </a:prstGeom>
        </p:spPr>
      </p:pic>
      <p:pic>
        <p:nvPicPr>
          <p:cNvPr id="3721" name="Image"/>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354900" y="2663277"/>
            <a:ext cx="1619200" cy="220000"/>
          </a:xfrm>
          <a:prstGeom prst="rect">
            <a:avLst/>
          </a:prstGeom>
        </p:spPr>
      </p:pic>
      <p:pic>
        <p:nvPicPr>
          <p:cNvPr id="3722" name="Image"/>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342200" y="2650577"/>
            <a:ext cx="1644600" cy="245400"/>
          </a:xfrm>
          <a:prstGeom prst="rect">
            <a:avLst/>
          </a:prstGeom>
        </p:spPr>
      </p:pic>
      <p:sp>
        <p:nvSpPr>
          <p:cNvPr id="22" name="text 1"/>
          <p:cNvSpPr txBox="1"/>
          <p:nvPr/>
        </p:nvSpPr>
        <p:spPr>
          <a:xfrm>
            <a:off x="9024078" y="2724187"/>
            <a:ext cx="295209" cy="164212"/>
          </a:xfrm>
          <a:prstGeom prst="rect">
            <a:avLst/>
          </a:prstGeom>
        </p:spPr>
        <p:txBody>
          <a:bodyPr vert="horz" wrap="none" lIns="0" tIns="0" rIns="0" bIns="0" rtlCol="0">
            <a:spAutoFit/>
          </a:bodyPr>
          <a:lstStyle/>
          <a:p>
            <a:r>
              <a:rPr sz="1067" spc="13" dirty="0">
                <a:solidFill>
                  <a:srgbClr val="FF9900"/>
                </a:solidFill>
                <a:latin typeface="Arial"/>
                <a:cs typeface="Arial"/>
              </a:rPr>
              <a:t>conv</a:t>
            </a:r>
            <a:endParaRPr sz="1067">
              <a:latin typeface="Arial"/>
              <a:cs typeface="Arial"/>
            </a:endParaRPr>
          </a:p>
        </p:txBody>
      </p:sp>
      <p:pic>
        <p:nvPicPr>
          <p:cNvPr id="3723" name="Image"/>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347033" y="4252795"/>
            <a:ext cx="1619200" cy="232400"/>
          </a:xfrm>
          <a:prstGeom prst="rect">
            <a:avLst/>
          </a:prstGeom>
        </p:spPr>
      </p:pic>
      <p:pic>
        <p:nvPicPr>
          <p:cNvPr id="3724" name="Image"/>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334333" y="4240095"/>
            <a:ext cx="1644600" cy="257800"/>
          </a:xfrm>
          <a:prstGeom prst="rect">
            <a:avLst/>
          </a:prstGeom>
        </p:spPr>
      </p:pic>
      <p:sp>
        <p:nvSpPr>
          <p:cNvPr id="23" name="text 1"/>
          <p:cNvSpPr txBox="1"/>
          <p:nvPr/>
        </p:nvSpPr>
        <p:spPr>
          <a:xfrm>
            <a:off x="8993677" y="4319906"/>
            <a:ext cx="356123" cy="164212"/>
          </a:xfrm>
          <a:prstGeom prst="rect">
            <a:avLst/>
          </a:prstGeom>
        </p:spPr>
        <p:txBody>
          <a:bodyPr vert="horz" wrap="none" lIns="0" tIns="0" rIns="0" bIns="0" rtlCol="0">
            <a:spAutoFit/>
          </a:bodyPr>
          <a:lstStyle/>
          <a:p>
            <a:r>
              <a:rPr sz="1067" spc="13" dirty="0">
                <a:solidFill>
                  <a:srgbClr val="6AA84F"/>
                </a:solidFill>
                <a:latin typeface="Arial"/>
                <a:cs typeface="Arial"/>
              </a:rPr>
              <a:t>ReLU</a:t>
            </a:r>
            <a:endParaRPr sz="1067">
              <a:latin typeface="Arial"/>
              <a:cs typeface="Arial"/>
            </a:endParaRPr>
          </a:p>
        </p:txBody>
      </p:sp>
      <p:pic>
        <p:nvPicPr>
          <p:cNvPr id="3725" name="Image"/>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988259" y="4434807"/>
            <a:ext cx="336749" cy="10837"/>
          </a:xfrm>
          <a:prstGeom prst="rect">
            <a:avLst/>
          </a:prstGeom>
        </p:spPr>
      </p:pic>
      <p:pic>
        <p:nvPicPr>
          <p:cNvPr id="3726" name="Image"/>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347033" y="4659195"/>
            <a:ext cx="1619200" cy="232400"/>
          </a:xfrm>
          <a:prstGeom prst="rect">
            <a:avLst/>
          </a:prstGeom>
        </p:spPr>
      </p:pic>
      <p:pic>
        <p:nvPicPr>
          <p:cNvPr id="3727" name="Image"/>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334333" y="4646495"/>
            <a:ext cx="1644600" cy="257800"/>
          </a:xfrm>
          <a:prstGeom prst="rect">
            <a:avLst/>
          </a:prstGeom>
        </p:spPr>
      </p:pic>
      <p:sp>
        <p:nvSpPr>
          <p:cNvPr id="24" name="text 1"/>
          <p:cNvSpPr txBox="1"/>
          <p:nvPr/>
        </p:nvSpPr>
        <p:spPr>
          <a:xfrm>
            <a:off x="9063855" y="4726306"/>
            <a:ext cx="194092" cy="164212"/>
          </a:xfrm>
          <a:prstGeom prst="rect">
            <a:avLst/>
          </a:prstGeom>
        </p:spPr>
        <p:txBody>
          <a:bodyPr vert="horz" wrap="none" lIns="0" tIns="0" rIns="0" bIns="0" rtlCol="0">
            <a:spAutoFit/>
          </a:bodyPr>
          <a:lstStyle/>
          <a:p>
            <a:r>
              <a:rPr sz="1067" spc="13" dirty="0">
                <a:solidFill>
                  <a:srgbClr val="3C78D8"/>
                </a:solidFill>
                <a:latin typeface="Arial"/>
                <a:cs typeface="Arial"/>
              </a:rPr>
              <a:t>BN</a:t>
            </a:r>
            <a:endParaRPr sz="1067">
              <a:latin typeface="Arial"/>
              <a:cs typeface="Arial"/>
            </a:endParaRPr>
          </a:p>
        </p:txBody>
      </p:sp>
      <p:pic>
        <p:nvPicPr>
          <p:cNvPr id="3728" name="Image"/>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50283" y="4555129"/>
            <a:ext cx="12700" cy="108900"/>
          </a:xfrm>
          <a:prstGeom prst="rect">
            <a:avLst/>
          </a:prstGeom>
        </p:spPr>
      </p:pic>
      <p:pic>
        <p:nvPicPr>
          <p:cNvPr id="3729" name="Image"/>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29306" y="4497495"/>
            <a:ext cx="54655" cy="70333"/>
          </a:xfrm>
          <a:prstGeom prst="rect">
            <a:avLst/>
          </a:prstGeom>
        </p:spPr>
      </p:pic>
      <p:pic>
        <p:nvPicPr>
          <p:cNvPr id="3730" name="Image"/>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50283" y="2929529"/>
            <a:ext cx="12700" cy="108900"/>
          </a:xfrm>
          <a:prstGeom prst="rect">
            <a:avLst/>
          </a:prstGeom>
        </p:spPr>
      </p:pic>
      <p:pic>
        <p:nvPicPr>
          <p:cNvPr id="3731" name="Image"/>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29306" y="2871894"/>
            <a:ext cx="54655" cy="70333"/>
          </a:xfrm>
          <a:prstGeom prst="rect">
            <a:avLst/>
          </a:prstGeom>
        </p:spPr>
      </p:pic>
      <p:pic>
        <p:nvPicPr>
          <p:cNvPr id="3732" name="Image"/>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50283" y="2523129"/>
            <a:ext cx="12700" cy="108900"/>
          </a:xfrm>
          <a:prstGeom prst="rect">
            <a:avLst/>
          </a:prstGeom>
        </p:spPr>
      </p:pic>
      <p:pic>
        <p:nvPicPr>
          <p:cNvPr id="3733" name="Image"/>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29306" y="2465494"/>
            <a:ext cx="54655" cy="70333"/>
          </a:xfrm>
          <a:prstGeom prst="rect">
            <a:avLst/>
          </a:prstGeom>
        </p:spPr>
      </p:pic>
    </p:spTree>
    <p:extLst>
      <p:ext uri="{BB962C8B-B14F-4D97-AF65-F5344CB8AC3E}">
        <p14:creationId xmlns:p14="http://schemas.microsoft.com/office/powerpoint/2010/main" val="1697024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4"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739"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1"/>
            <a:ext cx="10972800" cy="894071"/>
          </a:xfrm>
          <a:prstGeom prst="rect">
            <a:avLst/>
          </a:prstGeom>
        </p:spPr>
      </p:pic>
      <p:sp>
        <p:nvSpPr>
          <p:cNvPr id="5" name="text 1"/>
          <p:cNvSpPr txBox="1"/>
          <p:nvPr/>
        </p:nvSpPr>
        <p:spPr>
          <a:xfrm>
            <a:off x="317501" y="175455"/>
            <a:ext cx="3859711" cy="492443"/>
          </a:xfrm>
          <a:prstGeom prst="rect">
            <a:avLst/>
          </a:prstGeom>
        </p:spPr>
        <p:txBody>
          <a:bodyPr vert="horz" wrap="none" lIns="0" tIns="0" rIns="0" bIns="0" rtlCol="0">
            <a:spAutoFit/>
          </a:bodyPr>
          <a:lstStyle/>
          <a:p>
            <a:r>
              <a:rPr sz="3200" spc="13" dirty="0">
                <a:latin typeface="Arial"/>
                <a:cs typeface="Arial"/>
              </a:rPr>
              <a:t>Improving ResNets...</a:t>
            </a:r>
            <a:endParaRPr sz="3200">
              <a:latin typeface="Arial"/>
              <a:cs typeface="Arial"/>
            </a:endParaRPr>
          </a:p>
        </p:txBody>
      </p:sp>
      <p:pic>
        <p:nvPicPr>
          <p:cNvPr id="3741" name="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167" y="1353700"/>
            <a:ext cx="3124000" cy="576400"/>
          </a:xfrm>
          <a:prstGeom prst="rect">
            <a:avLst/>
          </a:prstGeom>
        </p:spPr>
      </p:pic>
      <p:sp>
        <p:nvSpPr>
          <p:cNvPr id="7" name="text 1"/>
          <p:cNvSpPr txBox="1"/>
          <p:nvPr/>
        </p:nvSpPr>
        <p:spPr>
          <a:xfrm>
            <a:off x="374467" y="1523001"/>
            <a:ext cx="2433230" cy="281167"/>
          </a:xfrm>
          <a:prstGeom prst="rect">
            <a:avLst/>
          </a:prstGeom>
        </p:spPr>
        <p:txBody>
          <a:bodyPr vert="horz" wrap="none" lIns="0" tIns="0" rIns="0" bIns="0" rtlCol="0">
            <a:spAutoFit/>
          </a:bodyPr>
          <a:lstStyle/>
          <a:p>
            <a:r>
              <a:rPr sz="1827" i="1" spc="13" dirty="0">
                <a:latin typeface="Arial"/>
                <a:cs typeface="Arial"/>
              </a:rPr>
              <a:t>[Zagoruyko et al. 2016]</a:t>
            </a:r>
            <a:endParaRPr sz="1733">
              <a:latin typeface="Arial"/>
              <a:cs typeface="Arial"/>
            </a:endParaRPr>
          </a:p>
        </p:txBody>
      </p:sp>
      <p:pic>
        <p:nvPicPr>
          <p:cNvPr id="3742" name="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567" y="2005565"/>
            <a:ext cx="6029600" cy="3451600"/>
          </a:xfrm>
          <a:prstGeom prst="rect">
            <a:avLst/>
          </a:prstGeom>
        </p:spPr>
      </p:pic>
      <p:sp>
        <p:nvSpPr>
          <p:cNvPr id="8" name="text 1"/>
          <p:cNvSpPr txBox="1"/>
          <p:nvPr/>
        </p:nvSpPr>
        <p:spPr>
          <a:xfrm>
            <a:off x="460166" y="2190580"/>
            <a:ext cx="104259" cy="369332"/>
          </a:xfrm>
          <a:prstGeom prst="rect">
            <a:avLst/>
          </a:prstGeom>
        </p:spPr>
        <p:txBody>
          <a:bodyPr vert="horz" wrap="none" lIns="0" tIns="0" rIns="0" bIns="0" rtlCol="0">
            <a:spAutoFit/>
          </a:bodyPr>
          <a:lstStyle/>
          <a:p>
            <a:r>
              <a:rPr sz="2400" spc="13" dirty="0">
                <a:solidFill>
                  <a:srgbClr val="0000FF"/>
                </a:solidFill>
                <a:latin typeface="Arial"/>
                <a:cs typeface="Arial"/>
              </a:rPr>
              <a:t>-</a:t>
            </a:r>
            <a:endParaRPr sz="2400">
              <a:latin typeface="Arial"/>
              <a:cs typeface="Arial"/>
            </a:endParaRPr>
          </a:p>
        </p:txBody>
      </p:sp>
      <p:sp>
        <p:nvSpPr>
          <p:cNvPr id="9" name="text 1"/>
          <p:cNvSpPr txBox="1"/>
          <p:nvPr/>
        </p:nvSpPr>
        <p:spPr>
          <a:xfrm>
            <a:off x="866465" y="2190580"/>
            <a:ext cx="3985322" cy="369332"/>
          </a:xfrm>
          <a:prstGeom prst="rect">
            <a:avLst/>
          </a:prstGeom>
        </p:spPr>
        <p:txBody>
          <a:bodyPr vert="horz" wrap="none" lIns="0" tIns="0" rIns="0" bIns="0" rtlCol="0">
            <a:spAutoFit/>
          </a:bodyPr>
          <a:lstStyle/>
          <a:p>
            <a:r>
              <a:rPr sz="2400" spc="13" dirty="0">
                <a:solidFill>
                  <a:srgbClr val="0000FF"/>
                </a:solidFill>
                <a:latin typeface="Arial"/>
                <a:cs typeface="Arial"/>
              </a:rPr>
              <a:t>Argues that residuals are the</a:t>
            </a:r>
            <a:endParaRPr sz="2400">
              <a:latin typeface="Arial"/>
              <a:cs typeface="Arial"/>
            </a:endParaRPr>
          </a:p>
        </p:txBody>
      </p:sp>
      <p:sp>
        <p:nvSpPr>
          <p:cNvPr id="10" name="text 1"/>
          <p:cNvSpPr txBox="1"/>
          <p:nvPr/>
        </p:nvSpPr>
        <p:spPr>
          <a:xfrm>
            <a:off x="866466" y="2558880"/>
            <a:ext cx="3620350" cy="369332"/>
          </a:xfrm>
          <a:prstGeom prst="rect">
            <a:avLst/>
          </a:prstGeom>
        </p:spPr>
        <p:txBody>
          <a:bodyPr vert="horz" wrap="none" lIns="0" tIns="0" rIns="0" bIns="0" rtlCol="0">
            <a:spAutoFit/>
          </a:bodyPr>
          <a:lstStyle/>
          <a:p>
            <a:r>
              <a:rPr sz="2400" spc="13" dirty="0">
                <a:solidFill>
                  <a:srgbClr val="0000FF"/>
                </a:solidFill>
                <a:latin typeface="Arial"/>
                <a:cs typeface="Arial"/>
              </a:rPr>
              <a:t>important factor, not depth</a:t>
            </a:r>
            <a:endParaRPr sz="2400">
              <a:latin typeface="Arial"/>
              <a:cs typeface="Arial"/>
            </a:endParaRPr>
          </a:p>
        </p:txBody>
      </p:sp>
      <p:sp>
        <p:nvSpPr>
          <p:cNvPr id="11" name="text 1"/>
          <p:cNvSpPr txBox="1"/>
          <p:nvPr/>
        </p:nvSpPr>
        <p:spPr>
          <a:xfrm>
            <a:off x="460166" y="2927180"/>
            <a:ext cx="104259" cy="369332"/>
          </a:xfrm>
          <a:prstGeom prst="rect">
            <a:avLst/>
          </a:prstGeom>
        </p:spPr>
        <p:txBody>
          <a:bodyPr vert="horz" wrap="none" lIns="0" tIns="0" rIns="0" bIns="0" rtlCol="0">
            <a:spAutoFit/>
          </a:bodyPr>
          <a:lstStyle/>
          <a:p>
            <a:r>
              <a:rPr sz="2400" spc="13" dirty="0">
                <a:solidFill>
                  <a:srgbClr val="0000FF"/>
                </a:solidFill>
                <a:latin typeface="Arial"/>
                <a:cs typeface="Arial"/>
              </a:rPr>
              <a:t>-</a:t>
            </a:r>
            <a:endParaRPr sz="2400">
              <a:latin typeface="Arial"/>
              <a:cs typeface="Arial"/>
            </a:endParaRPr>
          </a:p>
        </p:txBody>
      </p:sp>
      <p:sp>
        <p:nvSpPr>
          <p:cNvPr id="12" name="text 1"/>
          <p:cNvSpPr txBox="1"/>
          <p:nvPr/>
        </p:nvSpPr>
        <p:spPr>
          <a:xfrm>
            <a:off x="866466" y="2927180"/>
            <a:ext cx="4504951" cy="369332"/>
          </a:xfrm>
          <a:prstGeom prst="rect">
            <a:avLst/>
          </a:prstGeom>
        </p:spPr>
        <p:txBody>
          <a:bodyPr vert="horz" wrap="none" lIns="0" tIns="0" rIns="0" bIns="0" rtlCol="0">
            <a:spAutoFit/>
          </a:bodyPr>
          <a:lstStyle/>
          <a:p>
            <a:r>
              <a:rPr sz="2400" spc="13" dirty="0">
                <a:solidFill>
                  <a:srgbClr val="0000FF"/>
                </a:solidFill>
                <a:latin typeface="Arial"/>
                <a:cs typeface="Arial"/>
              </a:rPr>
              <a:t>User wider residual blocks (F x k</a:t>
            </a:r>
            <a:endParaRPr sz="2400">
              <a:latin typeface="Arial"/>
              <a:cs typeface="Arial"/>
            </a:endParaRPr>
          </a:p>
        </p:txBody>
      </p:sp>
      <p:sp>
        <p:nvSpPr>
          <p:cNvPr id="13" name="text 1"/>
          <p:cNvSpPr txBox="1"/>
          <p:nvPr/>
        </p:nvSpPr>
        <p:spPr>
          <a:xfrm>
            <a:off x="866465" y="3295480"/>
            <a:ext cx="5255798" cy="369332"/>
          </a:xfrm>
          <a:prstGeom prst="rect">
            <a:avLst/>
          </a:prstGeom>
        </p:spPr>
        <p:txBody>
          <a:bodyPr vert="horz" wrap="none" lIns="0" tIns="0" rIns="0" bIns="0" rtlCol="0">
            <a:spAutoFit/>
          </a:bodyPr>
          <a:lstStyle/>
          <a:p>
            <a:r>
              <a:rPr sz="2400" spc="13" dirty="0">
                <a:solidFill>
                  <a:srgbClr val="0000FF"/>
                </a:solidFill>
                <a:latin typeface="Arial"/>
                <a:cs typeface="Arial"/>
              </a:rPr>
              <a:t>filters instead of F filters in each layer)</a:t>
            </a:r>
            <a:endParaRPr sz="2400">
              <a:latin typeface="Arial"/>
              <a:cs typeface="Arial"/>
            </a:endParaRPr>
          </a:p>
        </p:txBody>
      </p:sp>
      <p:sp>
        <p:nvSpPr>
          <p:cNvPr id="14" name="text 1"/>
          <p:cNvSpPr txBox="1"/>
          <p:nvPr/>
        </p:nvSpPr>
        <p:spPr>
          <a:xfrm>
            <a:off x="460166" y="3663780"/>
            <a:ext cx="104259" cy="369332"/>
          </a:xfrm>
          <a:prstGeom prst="rect">
            <a:avLst/>
          </a:prstGeom>
        </p:spPr>
        <p:txBody>
          <a:bodyPr vert="horz" wrap="none" lIns="0" tIns="0" rIns="0" bIns="0" rtlCol="0">
            <a:spAutoFit/>
          </a:bodyPr>
          <a:lstStyle/>
          <a:p>
            <a:r>
              <a:rPr sz="2400" spc="13" dirty="0">
                <a:solidFill>
                  <a:srgbClr val="0000FF"/>
                </a:solidFill>
                <a:latin typeface="Arial"/>
                <a:cs typeface="Arial"/>
              </a:rPr>
              <a:t>-</a:t>
            </a:r>
            <a:endParaRPr sz="2400">
              <a:latin typeface="Arial"/>
              <a:cs typeface="Arial"/>
            </a:endParaRPr>
          </a:p>
        </p:txBody>
      </p:sp>
      <p:sp>
        <p:nvSpPr>
          <p:cNvPr id="15" name="text 1"/>
          <p:cNvSpPr txBox="1"/>
          <p:nvPr/>
        </p:nvSpPr>
        <p:spPr>
          <a:xfrm>
            <a:off x="866466" y="3663780"/>
            <a:ext cx="4727704" cy="369332"/>
          </a:xfrm>
          <a:prstGeom prst="rect">
            <a:avLst/>
          </a:prstGeom>
        </p:spPr>
        <p:txBody>
          <a:bodyPr vert="horz" wrap="none" lIns="0" tIns="0" rIns="0" bIns="0" rtlCol="0">
            <a:spAutoFit/>
          </a:bodyPr>
          <a:lstStyle/>
          <a:p>
            <a:r>
              <a:rPr sz="2400" spc="13" dirty="0">
                <a:solidFill>
                  <a:srgbClr val="0000FF"/>
                </a:solidFill>
                <a:latin typeface="Arial"/>
                <a:cs typeface="Arial"/>
              </a:rPr>
              <a:t>50-layer wide ResNet outperforms</a:t>
            </a:r>
            <a:endParaRPr sz="2400">
              <a:latin typeface="Arial"/>
              <a:cs typeface="Arial"/>
            </a:endParaRPr>
          </a:p>
        </p:txBody>
      </p:sp>
      <p:sp>
        <p:nvSpPr>
          <p:cNvPr id="16" name="text 1"/>
          <p:cNvSpPr txBox="1"/>
          <p:nvPr/>
        </p:nvSpPr>
        <p:spPr>
          <a:xfrm>
            <a:off x="866465" y="4032080"/>
            <a:ext cx="3520194" cy="369332"/>
          </a:xfrm>
          <a:prstGeom prst="rect">
            <a:avLst/>
          </a:prstGeom>
        </p:spPr>
        <p:txBody>
          <a:bodyPr vert="horz" wrap="none" lIns="0" tIns="0" rIns="0" bIns="0" rtlCol="0">
            <a:spAutoFit/>
          </a:bodyPr>
          <a:lstStyle/>
          <a:p>
            <a:r>
              <a:rPr sz="2400" spc="13" dirty="0">
                <a:solidFill>
                  <a:srgbClr val="0000FF"/>
                </a:solidFill>
                <a:latin typeface="Arial"/>
                <a:cs typeface="Arial"/>
              </a:rPr>
              <a:t>152-layer original ResNet</a:t>
            </a:r>
            <a:endParaRPr sz="2400">
              <a:latin typeface="Arial"/>
              <a:cs typeface="Arial"/>
            </a:endParaRPr>
          </a:p>
        </p:txBody>
      </p:sp>
      <p:sp>
        <p:nvSpPr>
          <p:cNvPr id="17" name="text 1"/>
          <p:cNvSpPr txBox="1"/>
          <p:nvPr/>
        </p:nvSpPr>
        <p:spPr>
          <a:xfrm>
            <a:off x="460166" y="4400380"/>
            <a:ext cx="104259" cy="369332"/>
          </a:xfrm>
          <a:prstGeom prst="rect">
            <a:avLst/>
          </a:prstGeom>
        </p:spPr>
        <p:txBody>
          <a:bodyPr vert="horz" wrap="none" lIns="0" tIns="0" rIns="0" bIns="0" rtlCol="0">
            <a:spAutoFit/>
          </a:bodyPr>
          <a:lstStyle/>
          <a:p>
            <a:r>
              <a:rPr sz="2400" spc="13" dirty="0">
                <a:solidFill>
                  <a:srgbClr val="0000FF"/>
                </a:solidFill>
                <a:latin typeface="Arial"/>
                <a:cs typeface="Arial"/>
              </a:rPr>
              <a:t>-</a:t>
            </a:r>
            <a:endParaRPr sz="2400">
              <a:latin typeface="Arial"/>
              <a:cs typeface="Arial"/>
            </a:endParaRPr>
          </a:p>
        </p:txBody>
      </p:sp>
      <p:sp>
        <p:nvSpPr>
          <p:cNvPr id="18" name="text 1"/>
          <p:cNvSpPr txBox="1"/>
          <p:nvPr/>
        </p:nvSpPr>
        <p:spPr>
          <a:xfrm>
            <a:off x="866466" y="4400380"/>
            <a:ext cx="4557851" cy="369332"/>
          </a:xfrm>
          <a:prstGeom prst="rect">
            <a:avLst/>
          </a:prstGeom>
        </p:spPr>
        <p:txBody>
          <a:bodyPr vert="horz" wrap="none" lIns="0" tIns="0" rIns="0" bIns="0" rtlCol="0">
            <a:spAutoFit/>
          </a:bodyPr>
          <a:lstStyle/>
          <a:p>
            <a:r>
              <a:rPr sz="2400" spc="13" dirty="0">
                <a:solidFill>
                  <a:srgbClr val="0000FF"/>
                </a:solidFill>
                <a:latin typeface="Arial"/>
                <a:cs typeface="Arial"/>
              </a:rPr>
              <a:t>Increasing width instead of depth</a:t>
            </a:r>
            <a:endParaRPr sz="2400">
              <a:latin typeface="Arial"/>
              <a:cs typeface="Arial"/>
            </a:endParaRPr>
          </a:p>
        </p:txBody>
      </p:sp>
      <p:sp>
        <p:nvSpPr>
          <p:cNvPr id="19" name="text 1"/>
          <p:cNvSpPr txBox="1"/>
          <p:nvPr/>
        </p:nvSpPr>
        <p:spPr>
          <a:xfrm>
            <a:off x="866466" y="4768680"/>
            <a:ext cx="4119269" cy="369332"/>
          </a:xfrm>
          <a:prstGeom prst="rect">
            <a:avLst/>
          </a:prstGeom>
        </p:spPr>
        <p:txBody>
          <a:bodyPr vert="horz" wrap="none" lIns="0" tIns="0" rIns="0" bIns="0" rtlCol="0">
            <a:spAutoFit/>
          </a:bodyPr>
          <a:lstStyle/>
          <a:p>
            <a:r>
              <a:rPr sz="2400" spc="13" dirty="0">
                <a:solidFill>
                  <a:srgbClr val="0000FF"/>
                </a:solidFill>
                <a:latin typeface="Arial"/>
                <a:cs typeface="Arial"/>
              </a:rPr>
              <a:t>more computationally efficient</a:t>
            </a:r>
            <a:endParaRPr sz="2400">
              <a:latin typeface="Arial"/>
              <a:cs typeface="Arial"/>
            </a:endParaRPr>
          </a:p>
        </p:txBody>
      </p:sp>
      <p:sp>
        <p:nvSpPr>
          <p:cNvPr id="20" name="text 1"/>
          <p:cNvSpPr txBox="1"/>
          <p:nvPr/>
        </p:nvSpPr>
        <p:spPr>
          <a:xfrm>
            <a:off x="866465" y="5136980"/>
            <a:ext cx="2033634" cy="369332"/>
          </a:xfrm>
          <a:prstGeom prst="rect">
            <a:avLst/>
          </a:prstGeom>
        </p:spPr>
        <p:txBody>
          <a:bodyPr vert="horz" wrap="none" lIns="0" tIns="0" rIns="0" bIns="0" rtlCol="0">
            <a:spAutoFit/>
          </a:bodyPr>
          <a:lstStyle/>
          <a:p>
            <a:r>
              <a:rPr sz="2400" spc="13" dirty="0">
                <a:solidFill>
                  <a:srgbClr val="0000FF"/>
                </a:solidFill>
                <a:latin typeface="Arial"/>
                <a:cs typeface="Arial"/>
              </a:rPr>
              <a:t>(parallelizable)</a:t>
            </a:r>
            <a:endParaRPr sz="2400">
              <a:latin typeface="Arial"/>
              <a:cs typeface="Arial"/>
            </a:endParaRPr>
          </a:p>
        </p:txBody>
      </p:sp>
      <p:pic>
        <p:nvPicPr>
          <p:cNvPr id="3743" name="Imag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167" y="553405"/>
            <a:ext cx="10972800" cy="1143199"/>
          </a:xfrm>
          <a:prstGeom prst="rect">
            <a:avLst/>
          </a:prstGeom>
        </p:spPr>
      </p:pic>
      <p:sp>
        <p:nvSpPr>
          <p:cNvPr id="21" name="text 1"/>
          <p:cNvSpPr txBox="1"/>
          <p:nvPr/>
        </p:nvSpPr>
        <p:spPr>
          <a:xfrm>
            <a:off x="358467" y="938061"/>
            <a:ext cx="5624745" cy="615553"/>
          </a:xfrm>
          <a:prstGeom prst="rect">
            <a:avLst/>
          </a:prstGeom>
        </p:spPr>
        <p:txBody>
          <a:bodyPr vert="horz" wrap="none" lIns="0" tIns="0" rIns="0" bIns="0" rtlCol="0">
            <a:spAutoFit/>
          </a:bodyPr>
          <a:lstStyle/>
          <a:p>
            <a:r>
              <a:rPr sz="4000" spc="13" dirty="0">
                <a:latin typeface="Arial"/>
                <a:cs typeface="Arial"/>
              </a:rPr>
              <a:t>Wide Residual Networks</a:t>
            </a:r>
            <a:endParaRPr sz="4000">
              <a:latin typeface="Arial"/>
              <a:cs typeface="Arial"/>
            </a:endParaRPr>
          </a:p>
        </p:txBody>
      </p:sp>
      <p:pic>
        <p:nvPicPr>
          <p:cNvPr id="3744" name="Imag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30300" y="4576100"/>
            <a:ext cx="2431200" cy="683600"/>
          </a:xfrm>
          <a:prstGeom prst="rect">
            <a:avLst/>
          </a:prstGeom>
        </p:spPr>
      </p:pic>
      <p:sp>
        <p:nvSpPr>
          <p:cNvPr id="22" name="text 1"/>
          <p:cNvSpPr txBox="1"/>
          <p:nvPr/>
        </p:nvSpPr>
        <p:spPr>
          <a:xfrm>
            <a:off x="6444600" y="4745400"/>
            <a:ext cx="2098010" cy="281167"/>
          </a:xfrm>
          <a:prstGeom prst="rect">
            <a:avLst/>
          </a:prstGeom>
        </p:spPr>
        <p:txBody>
          <a:bodyPr vert="horz" wrap="none" lIns="0" tIns="0" rIns="0" bIns="0" rtlCol="0">
            <a:spAutoFit/>
          </a:bodyPr>
          <a:lstStyle/>
          <a:p>
            <a:r>
              <a:rPr sz="1827" spc="13" dirty="0">
                <a:latin typeface="Arial"/>
                <a:cs typeface="Arial"/>
              </a:rPr>
              <a:t>Basic residual block</a:t>
            </a:r>
            <a:endParaRPr sz="1733">
              <a:latin typeface="Arial"/>
              <a:cs typeface="Arial"/>
            </a:endParaRPr>
          </a:p>
        </p:txBody>
      </p:sp>
      <p:pic>
        <p:nvPicPr>
          <p:cNvPr id="3745" name="Imag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21333" y="4576100"/>
            <a:ext cx="2354400" cy="683600"/>
          </a:xfrm>
          <a:prstGeom prst="rect">
            <a:avLst/>
          </a:prstGeom>
        </p:spPr>
      </p:pic>
      <p:sp>
        <p:nvSpPr>
          <p:cNvPr id="23" name="text 1"/>
          <p:cNvSpPr txBox="1"/>
          <p:nvPr/>
        </p:nvSpPr>
        <p:spPr>
          <a:xfrm>
            <a:off x="9171374" y="4745400"/>
            <a:ext cx="2057871" cy="281167"/>
          </a:xfrm>
          <a:prstGeom prst="rect">
            <a:avLst/>
          </a:prstGeom>
        </p:spPr>
        <p:txBody>
          <a:bodyPr vert="horz" wrap="none" lIns="0" tIns="0" rIns="0" bIns="0" rtlCol="0">
            <a:spAutoFit/>
          </a:bodyPr>
          <a:lstStyle/>
          <a:p>
            <a:r>
              <a:rPr sz="1827" spc="13" dirty="0">
                <a:latin typeface="Arial"/>
                <a:cs typeface="Arial"/>
              </a:rPr>
              <a:t>Wide residual block</a:t>
            </a:r>
            <a:endParaRPr sz="1733">
              <a:latin typeface="Arial"/>
              <a:cs typeface="Arial"/>
            </a:endParaRPr>
          </a:p>
        </p:txBody>
      </p:sp>
      <p:pic>
        <p:nvPicPr>
          <p:cNvPr id="3746" name="Image"/>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11747" y="3514815"/>
            <a:ext cx="1154799" cy="414800"/>
          </a:xfrm>
          <a:prstGeom prst="rect">
            <a:avLst/>
          </a:prstGeom>
        </p:spPr>
      </p:pic>
      <p:pic>
        <p:nvPicPr>
          <p:cNvPr id="3747" name="Image"/>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99047" y="3502115"/>
            <a:ext cx="1180199" cy="440200"/>
          </a:xfrm>
          <a:prstGeom prst="rect">
            <a:avLst/>
          </a:prstGeom>
        </p:spPr>
      </p:pic>
      <p:sp>
        <p:nvSpPr>
          <p:cNvPr id="24" name="text 1"/>
          <p:cNvSpPr txBox="1"/>
          <p:nvPr/>
        </p:nvSpPr>
        <p:spPr>
          <a:xfrm>
            <a:off x="7062673" y="3662441"/>
            <a:ext cx="868443" cy="198965"/>
          </a:xfrm>
          <a:prstGeom prst="rect">
            <a:avLst/>
          </a:prstGeom>
        </p:spPr>
        <p:txBody>
          <a:bodyPr vert="horz" wrap="none" lIns="0" tIns="0" rIns="0" bIns="0" rtlCol="0">
            <a:spAutoFit/>
          </a:bodyPr>
          <a:lstStyle/>
          <a:p>
            <a:r>
              <a:rPr sz="1293" spc="13" dirty="0">
                <a:solidFill>
                  <a:srgbClr val="FF9900"/>
                </a:solidFill>
                <a:latin typeface="Arial"/>
                <a:cs typeface="Arial"/>
              </a:rPr>
              <a:t>3x3 conv, F</a:t>
            </a:r>
            <a:endParaRPr sz="1200">
              <a:latin typeface="Arial"/>
              <a:cs typeface="Arial"/>
            </a:endParaRPr>
          </a:p>
        </p:txBody>
      </p:sp>
      <p:pic>
        <p:nvPicPr>
          <p:cNvPr id="3748" name="Image"/>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11857" y="2783571"/>
            <a:ext cx="1154800" cy="414800"/>
          </a:xfrm>
          <a:prstGeom prst="rect">
            <a:avLst/>
          </a:prstGeom>
        </p:spPr>
      </p:pic>
      <p:pic>
        <p:nvPicPr>
          <p:cNvPr id="3749" name="Image"/>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99157" y="2770871"/>
            <a:ext cx="1180200" cy="440200"/>
          </a:xfrm>
          <a:prstGeom prst="rect">
            <a:avLst/>
          </a:prstGeom>
        </p:spPr>
      </p:pic>
      <p:sp>
        <p:nvSpPr>
          <p:cNvPr id="25" name="text 1"/>
          <p:cNvSpPr txBox="1"/>
          <p:nvPr/>
        </p:nvSpPr>
        <p:spPr>
          <a:xfrm>
            <a:off x="7062783" y="2931195"/>
            <a:ext cx="868443" cy="198965"/>
          </a:xfrm>
          <a:prstGeom prst="rect">
            <a:avLst/>
          </a:prstGeom>
        </p:spPr>
        <p:txBody>
          <a:bodyPr vert="horz" wrap="none" lIns="0" tIns="0" rIns="0" bIns="0" rtlCol="0">
            <a:spAutoFit/>
          </a:bodyPr>
          <a:lstStyle/>
          <a:p>
            <a:r>
              <a:rPr sz="1293" spc="13" dirty="0">
                <a:solidFill>
                  <a:srgbClr val="FF9900"/>
                </a:solidFill>
                <a:latin typeface="Arial"/>
                <a:cs typeface="Arial"/>
              </a:rPr>
              <a:t>3x3 conv, F</a:t>
            </a:r>
            <a:endParaRPr sz="1200">
              <a:latin typeface="Arial"/>
              <a:cs typeface="Arial"/>
            </a:endParaRPr>
          </a:p>
        </p:txBody>
      </p:sp>
      <p:pic>
        <p:nvPicPr>
          <p:cNvPr id="3750" name="Image"/>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12383" y="1904681"/>
            <a:ext cx="1126359" cy="2518479"/>
          </a:xfrm>
          <a:prstGeom prst="rect">
            <a:avLst/>
          </a:prstGeom>
        </p:spPr>
      </p:pic>
      <p:pic>
        <p:nvPicPr>
          <p:cNvPr id="3751" name="Image"/>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892467" y="3499867"/>
            <a:ext cx="2256799" cy="414800"/>
          </a:xfrm>
          <a:prstGeom prst="rect">
            <a:avLst/>
          </a:prstGeom>
        </p:spPr>
      </p:pic>
      <p:pic>
        <p:nvPicPr>
          <p:cNvPr id="3752" name="Image"/>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879767" y="3487167"/>
            <a:ext cx="2282199" cy="440200"/>
          </a:xfrm>
          <a:prstGeom prst="rect">
            <a:avLst/>
          </a:prstGeom>
        </p:spPr>
      </p:pic>
      <p:sp>
        <p:nvSpPr>
          <p:cNvPr id="26" name="text 1"/>
          <p:cNvSpPr txBox="1"/>
          <p:nvPr/>
        </p:nvSpPr>
        <p:spPr>
          <a:xfrm>
            <a:off x="9408886" y="3638973"/>
            <a:ext cx="1240917" cy="219612"/>
          </a:xfrm>
          <a:prstGeom prst="rect">
            <a:avLst/>
          </a:prstGeom>
        </p:spPr>
        <p:txBody>
          <a:bodyPr vert="horz" wrap="none" lIns="0" tIns="0" rIns="0" bIns="0" rtlCol="0">
            <a:spAutoFit/>
          </a:bodyPr>
          <a:lstStyle/>
          <a:p>
            <a:r>
              <a:rPr sz="1427" spc="13" dirty="0">
                <a:solidFill>
                  <a:srgbClr val="FF9900"/>
                </a:solidFill>
                <a:latin typeface="Arial"/>
                <a:cs typeface="Arial"/>
              </a:rPr>
              <a:t>3x3 conv, F x k</a:t>
            </a:r>
            <a:endParaRPr sz="1333">
              <a:latin typeface="Arial"/>
              <a:cs typeface="Arial"/>
            </a:endParaRPr>
          </a:p>
        </p:txBody>
      </p:sp>
      <p:pic>
        <p:nvPicPr>
          <p:cNvPr id="3753" name="Image"/>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886567" y="2768633"/>
            <a:ext cx="2256800" cy="414800"/>
          </a:xfrm>
          <a:prstGeom prst="rect">
            <a:avLst/>
          </a:prstGeom>
        </p:spPr>
      </p:pic>
      <p:pic>
        <p:nvPicPr>
          <p:cNvPr id="3754" name="Image"/>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873867" y="2755933"/>
            <a:ext cx="2282200" cy="440200"/>
          </a:xfrm>
          <a:prstGeom prst="rect">
            <a:avLst/>
          </a:prstGeom>
        </p:spPr>
      </p:pic>
      <p:sp>
        <p:nvSpPr>
          <p:cNvPr id="27" name="text 1"/>
          <p:cNvSpPr txBox="1"/>
          <p:nvPr/>
        </p:nvSpPr>
        <p:spPr>
          <a:xfrm>
            <a:off x="9402989" y="2907740"/>
            <a:ext cx="1240917" cy="219612"/>
          </a:xfrm>
          <a:prstGeom prst="rect">
            <a:avLst/>
          </a:prstGeom>
        </p:spPr>
        <p:txBody>
          <a:bodyPr vert="horz" wrap="none" lIns="0" tIns="0" rIns="0" bIns="0" rtlCol="0">
            <a:spAutoFit/>
          </a:bodyPr>
          <a:lstStyle/>
          <a:p>
            <a:r>
              <a:rPr sz="1427" spc="13" dirty="0">
                <a:solidFill>
                  <a:srgbClr val="FF9900"/>
                </a:solidFill>
                <a:latin typeface="Arial"/>
                <a:cs typeface="Arial"/>
              </a:rPr>
              <a:t>3x3 conv, F x k</a:t>
            </a:r>
            <a:endParaRPr sz="1333">
              <a:latin typeface="Arial"/>
              <a:cs typeface="Arial"/>
            </a:endParaRPr>
          </a:p>
        </p:txBody>
      </p:sp>
      <p:pic>
        <p:nvPicPr>
          <p:cNvPr id="3755" name="Image"/>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841100" y="1889747"/>
            <a:ext cx="1914249" cy="2518479"/>
          </a:xfrm>
          <a:prstGeom prst="rect">
            <a:avLst/>
          </a:prstGeom>
        </p:spPr>
      </p:pic>
    </p:spTree>
    <p:extLst>
      <p:ext uri="{BB962C8B-B14F-4D97-AF65-F5344CB8AC3E}">
        <p14:creationId xmlns:p14="http://schemas.microsoft.com/office/powerpoint/2010/main" val="4098256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2CF8152-3E82-4D8E-96E1-0AB882B4CDE8}"/>
              </a:ext>
            </a:extLst>
          </p:cNvPr>
          <p:cNvSpPr>
            <a:spLocks noGrp="1"/>
          </p:cNvSpPr>
          <p:nvPr>
            <p:ph idx="1"/>
          </p:nvPr>
        </p:nvSpPr>
        <p:spPr/>
        <p:txBody>
          <a:bodyPr/>
          <a:lstStyle/>
          <a:p>
            <a:r>
              <a:rPr lang="en-US" dirty="0"/>
              <a:t>Deeper Neural Networks start to degrade in performance.</a:t>
            </a:r>
          </a:p>
          <a:p>
            <a:r>
              <a:rPr lang="en-US" dirty="0"/>
              <a:t>Vanish/Exploding Gradient – May lead for extremely complex parameters initializations to make it work. Still might suffer from Vanish/Exploding even for the best parameters.</a:t>
            </a:r>
          </a:p>
          <a:p>
            <a:r>
              <a:rPr lang="en-US" dirty="0"/>
              <a:t>Long training times – Due to too many training parameters.</a:t>
            </a:r>
          </a:p>
        </p:txBody>
      </p:sp>
      <p:sp>
        <p:nvSpPr>
          <p:cNvPr id="5" name="Rectangle 4"/>
          <p:cNvSpPr/>
          <p:nvPr/>
        </p:nvSpPr>
        <p:spPr>
          <a:xfrm>
            <a:off x="0" y="332767"/>
            <a:ext cx="12192000" cy="1183897"/>
          </a:xfrm>
          <a:prstGeom prst="rect">
            <a:avLst/>
          </a:prstGeom>
          <a:gradFill flip="none" rotWithShape="1">
            <a:gsLst>
              <a:gs pos="100000">
                <a:schemeClr val="bg2"/>
              </a:gs>
              <a:gs pos="50000">
                <a:schemeClr val="accent3">
                  <a:tint val="44500"/>
                  <a:satMod val="160000"/>
                  <a:alpha val="12000"/>
                </a:schemeClr>
              </a:gs>
            </a:gsLst>
            <a:lin ang="108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1"/>
            <a:r>
              <a:rPr lang="en-US" sz="4000" b="1" spc="13" dirty="0">
                <a:solidFill>
                  <a:schemeClr val="tx1"/>
                </a:solidFill>
                <a:latin typeface="Arial"/>
                <a:cs typeface="Arial"/>
              </a:rPr>
              <a:t>Challenges</a:t>
            </a:r>
            <a:endParaRPr lang="en-US" sz="4000" b="1" dirty="0">
              <a:solidFill>
                <a:schemeClr val="tx1"/>
              </a:solidFill>
              <a:latin typeface="Arial"/>
              <a:cs typeface="Arial"/>
            </a:endParaRPr>
          </a:p>
        </p:txBody>
      </p:sp>
      <p:graphicFrame>
        <p:nvGraphicFramePr>
          <p:cNvPr id="7" name="דיאגרמה 6"/>
          <p:cNvGraphicFramePr/>
          <p:nvPr>
            <p:extLst>
              <p:ext uri="{D42A27DB-BD31-4B8C-83A1-F6EECF244321}">
                <p14:modId xmlns:p14="http://schemas.microsoft.com/office/powerpoint/2010/main" val="889268106"/>
              </p:ext>
            </p:extLst>
          </p:nvPr>
        </p:nvGraphicFramePr>
        <p:xfrm>
          <a:off x="333375" y="5679979"/>
          <a:ext cx="11525250" cy="12542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47846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56"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761"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1"/>
            <a:ext cx="10972800" cy="894071"/>
          </a:xfrm>
          <a:prstGeom prst="rect">
            <a:avLst/>
          </a:prstGeom>
        </p:spPr>
      </p:pic>
      <p:sp>
        <p:nvSpPr>
          <p:cNvPr id="5" name="text 1"/>
          <p:cNvSpPr txBox="1"/>
          <p:nvPr/>
        </p:nvSpPr>
        <p:spPr>
          <a:xfrm>
            <a:off x="317501" y="175455"/>
            <a:ext cx="3859711" cy="492443"/>
          </a:xfrm>
          <a:prstGeom prst="rect">
            <a:avLst/>
          </a:prstGeom>
        </p:spPr>
        <p:txBody>
          <a:bodyPr vert="horz" wrap="none" lIns="0" tIns="0" rIns="0" bIns="0" rtlCol="0">
            <a:spAutoFit/>
          </a:bodyPr>
          <a:lstStyle/>
          <a:p>
            <a:r>
              <a:rPr sz="3200" spc="13" dirty="0">
                <a:latin typeface="Arial"/>
                <a:cs typeface="Arial"/>
              </a:rPr>
              <a:t>Improving ResNets...</a:t>
            </a:r>
            <a:endParaRPr sz="3200">
              <a:latin typeface="Arial"/>
              <a:cs typeface="Arial"/>
            </a:endParaRPr>
          </a:p>
        </p:txBody>
      </p:sp>
      <p:pic>
        <p:nvPicPr>
          <p:cNvPr id="3763" name="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167" y="1658499"/>
            <a:ext cx="3124000" cy="576400"/>
          </a:xfrm>
          <a:prstGeom prst="rect">
            <a:avLst/>
          </a:prstGeom>
        </p:spPr>
      </p:pic>
      <p:sp>
        <p:nvSpPr>
          <p:cNvPr id="7" name="text 1"/>
          <p:cNvSpPr txBox="1"/>
          <p:nvPr/>
        </p:nvSpPr>
        <p:spPr>
          <a:xfrm>
            <a:off x="374467" y="1827800"/>
            <a:ext cx="1655390" cy="281167"/>
          </a:xfrm>
          <a:prstGeom prst="rect">
            <a:avLst/>
          </a:prstGeom>
        </p:spPr>
        <p:txBody>
          <a:bodyPr vert="horz" wrap="none" lIns="0" tIns="0" rIns="0" bIns="0" rtlCol="0">
            <a:spAutoFit/>
          </a:bodyPr>
          <a:lstStyle/>
          <a:p>
            <a:r>
              <a:rPr sz="1827" i="1" spc="13" dirty="0">
                <a:latin typeface="Arial"/>
                <a:cs typeface="Arial"/>
              </a:rPr>
              <a:t>[Xie et al. 2016]</a:t>
            </a:r>
            <a:endParaRPr sz="1733">
              <a:latin typeface="Arial"/>
              <a:cs typeface="Arial"/>
            </a:endParaRPr>
          </a:p>
        </p:txBody>
      </p:sp>
      <p:pic>
        <p:nvPicPr>
          <p:cNvPr id="3764" name="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567" y="2107165"/>
            <a:ext cx="3954800" cy="3451600"/>
          </a:xfrm>
          <a:prstGeom prst="rect">
            <a:avLst/>
          </a:prstGeom>
        </p:spPr>
      </p:pic>
      <p:sp>
        <p:nvSpPr>
          <p:cNvPr id="8" name="text 1"/>
          <p:cNvSpPr txBox="1"/>
          <p:nvPr/>
        </p:nvSpPr>
        <p:spPr>
          <a:xfrm>
            <a:off x="460166" y="2292180"/>
            <a:ext cx="104259" cy="369332"/>
          </a:xfrm>
          <a:prstGeom prst="rect">
            <a:avLst/>
          </a:prstGeom>
        </p:spPr>
        <p:txBody>
          <a:bodyPr vert="horz" wrap="none" lIns="0" tIns="0" rIns="0" bIns="0" rtlCol="0">
            <a:spAutoFit/>
          </a:bodyPr>
          <a:lstStyle/>
          <a:p>
            <a:r>
              <a:rPr sz="2400" spc="13" dirty="0">
                <a:solidFill>
                  <a:srgbClr val="0000FF"/>
                </a:solidFill>
                <a:latin typeface="Arial"/>
                <a:cs typeface="Arial"/>
              </a:rPr>
              <a:t>-</a:t>
            </a:r>
            <a:endParaRPr sz="2400">
              <a:latin typeface="Arial"/>
              <a:cs typeface="Arial"/>
            </a:endParaRPr>
          </a:p>
        </p:txBody>
      </p:sp>
      <p:sp>
        <p:nvSpPr>
          <p:cNvPr id="9" name="text 1"/>
          <p:cNvSpPr txBox="1"/>
          <p:nvPr/>
        </p:nvSpPr>
        <p:spPr>
          <a:xfrm>
            <a:off x="866465" y="2292180"/>
            <a:ext cx="2873928" cy="369332"/>
          </a:xfrm>
          <a:prstGeom prst="rect">
            <a:avLst/>
          </a:prstGeom>
        </p:spPr>
        <p:txBody>
          <a:bodyPr vert="horz" wrap="none" lIns="0" tIns="0" rIns="0" bIns="0" rtlCol="0">
            <a:spAutoFit/>
          </a:bodyPr>
          <a:lstStyle/>
          <a:p>
            <a:r>
              <a:rPr sz="2400" spc="13" dirty="0">
                <a:solidFill>
                  <a:srgbClr val="0000FF"/>
                </a:solidFill>
                <a:latin typeface="Arial"/>
                <a:cs typeface="Arial"/>
              </a:rPr>
              <a:t>Also from creators of</a:t>
            </a:r>
            <a:endParaRPr sz="2400">
              <a:latin typeface="Arial"/>
              <a:cs typeface="Arial"/>
            </a:endParaRPr>
          </a:p>
        </p:txBody>
      </p:sp>
      <p:sp>
        <p:nvSpPr>
          <p:cNvPr id="10" name="text 1"/>
          <p:cNvSpPr txBox="1"/>
          <p:nvPr/>
        </p:nvSpPr>
        <p:spPr>
          <a:xfrm>
            <a:off x="866465" y="2660480"/>
            <a:ext cx="1037528" cy="369332"/>
          </a:xfrm>
          <a:prstGeom prst="rect">
            <a:avLst/>
          </a:prstGeom>
        </p:spPr>
        <p:txBody>
          <a:bodyPr vert="horz" wrap="none" lIns="0" tIns="0" rIns="0" bIns="0" rtlCol="0">
            <a:spAutoFit/>
          </a:bodyPr>
          <a:lstStyle/>
          <a:p>
            <a:r>
              <a:rPr sz="2400" spc="13" dirty="0">
                <a:solidFill>
                  <a:srgbClr val="0000FF"/>
                </a:solidFill>
                <a:latin typeface="Arial"/>
                <a:cs typeface="Arial"/>
              </a:rPr>
              <a:t>ResNet</a:t>
            </a:r>
            <a:endParaRPr sz="2400">
              <a:latin typeface="Arial"/>
              <a:cs typeface="Arial"/>
            </a:endParaRPr>
          </a:p>
        </p:txBody>
      </p:sp>
      <p:sp>
        <p:nvSpPr>
          <p:cNvPr id="11" name="text 1"/>
          <p:cNvSpPr txBox="1"/>
          <p:nvPr/>
        </p:nvSpPr>
        <p:spPr>
          <a:xfrm>
            <a:off x="460166" y="3028780"/>
            <a:ext cx="104259" cy="369332"/>
          </a:xfrm>
          <a:prstGeom prst="rect">
            <a:avLst/>
          </a:prstGeom>
        </p:spPr>
        <p:txBody>
          <a:bodyPr vert="horz" wrap="none" lIns="0" tIns="0" rIns="0" bIns="0" rtlCol="0">
            <a:spAutoFit/>
          </a:bodyPr>
          <a:lstStyle/>
          <a:p>
            <a:r>
              <a:rPr sz="2400" spc="13" dirty="0">
                <a:solidFill>
                  <a:srgbClr val="0000FF"/>
                </a:solidFill>
                <a:latin typeface="Arial"/>
                <a:cs typeface="Arial"/>
              </a:rPr>
              <a:t>-</a:t>
            </a:r>
            <a:endParaRPr sz="2400">
              <a:latin typeface="Arial"/>
              <a:cs typeface="Arial"/>
            </a:endParaRPr>
          </a:p>
        </p:txBody>
      </p:sp>
      <p:sp>
        <p:nvSpPr>
          <p:cNvPr id="12" name="text 1"/>
          <p:cNvSpPr txBox="1"/>
          <p:nvPr/>
        </p:nvSpPr>
        <p:spPr>
          <a:xfrm>
            <a:off x="866466" y="3028780"/>
            <a:ext cx="2511457" cy="369332"/>
          </a:xfrm>
          <a:prstGeom prst="rect">
            <a:avLst/>
          </a:prstGeom>
        </p:spPr>
        <p:txBody>
          <a:bodyPr vert="horz" wrap="none" lIns="0" tIns="0" rIns="0" bIns="0" rtlCol="0">
            <a:spAutoFit/>
          </a:bodyPr>
          <a:lstStyle/>
          <a:p>
            <a:r>
              <a:rPr sz="2400" spc="13" dirty="0">
                <a:solidFill>
                  <a:srgbClr val="0000FF"/>
                </a:solidFill>
                <a:latin typeface="Arial"/>
                <a:cs typeface="Arial"/>
              </a:rPr>
              <a:t>Increases width of</a:t>
            </a:r>
            <a:endParaRPr sz="2400">
              <a:latin typeface="Arial"/>
              <a:cs typeface="Arial"/>
            </a:endParaRPr>
          </a:p>
        </p:txBody>
      </p:sp>
      <p:sp>
        <p:nvSpPr>
          <p:cNvPr id="13" name="text 1"/>
          <p:cNvSpPr txBox="1"/>
          <p:nvPr/>
        </p:nvSpPr>
        <p:spPr>
          <a:xfrm>
            <a:off x="866465" y="3397080"/>
            <a:ext cx="3051926" cy="369332"/>
          </a:xfrm>
          <a:prstGeom prst="rect">
            <a:avLst/>
          </a:prstGeom>
        </p:spPr>
        <p:txBody>
          <a:bodyPr vert="horz" wrap="none" lIns="0" tIns="0" rIns="0" bIns="0" rtlCol="0">
            <a:spAutoFit/>
          </a:bodyPr>
          <a:lstStyle/>
          <a:p>
            <a:r>
              <a:rPr sz="2400" spc="13" dirty="0">
                <a:solidFill>
                  <a:srgbClr val="0000FF"/>
                </a:solidFill>
                <a:latin typeface="Arial"/>
                <a:cs typeface="Arial"/>
              </a:rPr>
              <a:t>residual block through</a:t>
            </a:r>
            <a:endParaRPr sz="2400">
              <a:latin typeface="Arial"/>
              <a:cs typeface="Arial"/>
            </a:endParaRPr>
          </a:p>
        </p:txBody>
      </p:sp>
      <p:sp>
        <p:nvSpPr>
          <p:cNvPr id="14" name="text 1"/>
          <p:cNvSpPr txBox="1"/>
          <p:nvPr/>
        </p:nvSpPr>
        <p:spPr>
          <a:xfrm>
            <a:off x="866466" y="3765380"/>
            <a:ext cx="2171557" cy="369332"/>
          </a:xfrm>
          <a:prstGeom prst="rect">
            <a:avLst/>
          </a:prstGeom>
        </p:spPr>
        <p:txBody>
          <a:bodyPr vert="horz" wrap="none" lIns="0" tIns="0" rIns="0" bIns="0" rtlCol="0">
            <a:spAutoFit/>
          </a:bodyPr>
          <a:lstStyle/>
          <a:p>
            <a:r>
              <a:rPr sz="2400" spc="13" dirty="0">
                <a:solidFill>
                  <a:srgbClr val="0000FF"/>
                </a:solidFill>
                <a:latin typeface="Arial"/>
                <a:cs typeface="Arial"/>
              </a:rPr>
              <a:t>multiple parallel</a:t>
            </a:r>
            <a:endParaRPr sz="2400">
              <a:latin typeface="Arial"/>
              <a:cs typeface="Arial"/>
            </a:endParaRPr>
          </a:p>
        </p:txBody>
      </p:sp>
      <p:sp>
        <p:nvSpPr>
          <p:cNvPr id="15" name="text 1"/>
          <p:cNvSpPr txBox="1"/>
          <p:nvPr/>
        </p:nvSpPr>
        <p:spPr>
          <a:xfrm>
            <a:off x="866466" y="4133680"/>
            <a:ext cx="1314975" cy="369332"/>
          </a:xfrm>
          <a:prstGeom prst="rect">
            <a:avLst/>
          </a:prstGeom>
        </p:spPr>
        <p:txBody>
          <a:bodyPr vert="horz" wrap="none" lIns="0" tIns="0" rIns="0" bIns="0" rtlCol="0">
            <a:spAutoFit/>
          </a:bodyPr>
          <a:lstStyle/>
          <a:p>
            <a:r>
              <a:rPr sz="2400" spc="13" dirty="0">
                <a:solidFill>
                  <a:srgbClr val="0000FF"/>
                </a:solidFill>
                <a:latin typeface="Arial"/>
                <a:cs typeface="Arial"/>
              </a:rPr>
              <a:t>pathways</a:t>
            </a:r>
            <a:endParaRPr sz="2400">
              <a:latin typeface="Arial"/>
              <a:cs typeface="Arial"/>
            </a:endParaRPr>
          </a:p>
        </p:txBody>
      </p:sp>
      <p:sp>
        <p:nvSpPr>
          <p:cNvPr id="16" name="text 1"/>
          <p:cNvSpPr txBox="1"/>
          <p:nvPr/>
        </p:nvSpPr>
        <p:spPr>
          <a:xfrm>
            <a:off x="866465" y="4501980"/>
            <a:ext cx="1823576" cy="369332"/>
          </a:xfrm>
          <a:prstGeom prst="rect">
            <a:avLst/>
          </a:prstGeom>
        </p:spPr>
        <p:txBody>
          <a:bodyPr vert="horz" wrap="none" lIns="0" tIns="0" rIns="0" bIns="0" rtlCol="0">
            <a:spAutoFit/>
          </a:bodyPr>
          <a:lstStyle/>
          <a:p>
            <a:r>
              <a:rPr sz="2400" spc="13" dirty="0">
                <a:solidFill>
                  <a:srgbClr val="0000FF"/>
                </a:solidFill>
                <a:latin typeface="Arial"/>
                <a:cs typeface="Arial"/>
              </a:rPr>
              <a:t>(“cardinality”)</a:t>
            </a:r>
            <a:endParaRPr sz="2400">
              <a:latin typeface="Arial"/>
              <a:cs typeface="Arial"/>
            </a:endParaRPr>
          </a:p>
        </p:txBody>
      </p:sp>
      <p:sp>
        <p:nvSpPr>
          <p:cNvPr id="17" name="text 1"/>
          <p:cNvSpPr txBox="1"/>
          <p:nvPr/>
        </p:nvSpPr>
        <p:spPr>
          <a:xfrm>
            <a:off x="460166" y="4870280"/>
            <a:ext cx="104259" cy="369332"/>
          </a:xfrm>
          <a:prstGeom prst="rect">
            <a:avLst/>
          </a:prstGeom>
        </p:spPr>
        <p:txBody>
          <a:bodyPr vert="horz" wrap="none" lIns="0" tIns="0" rIns="0" bIns="0" rtlCol="0">
            <a:spAutoFit/>
          </a:bodyPr>
          <a:lstStyle/>
          <a:p>
            <a:r>
              <a:rPr sz="2400" spc="13" dirty="0">
                <a:solidFill>
                  <a:srgbClr val="0000FF"/>
                </a:solidFill>
                <a:latin typeface="Arial"/>
                <a:cs typeface="Arial"/>
              </a:rPr>
              <a:t>-</a:t>
            </a:r>
            <a:endParaRPr sz="2400">
              <a:latin typeface="Arial"/>
              <a:cs typeface="Arial"/>
            </a:endParaRPr>
          </a:p>
        </p:txBody>
      </p:sp>
      <p:sp>
        <p:nvSpPr>
          <p:cNvPr id="18" name="text 1"/>
          <p:cNvSpPr txBox="1"/>
          <p:nvPr/>
        </p:nvSpPr>
        <p:spPr>
          <a:xfrm>
            <a:off x="866466" y="4870280"/>
            <a:ext cx="2444067" cy="369332"/>
          </a:xfrm>
          <a:prstGeom prst="rect">
            <a:avLst/>
          </a:prstGeom>
        </p:spPr>
        <p:txBody>
          <a:bodyPr vert="horz" wrap="none" lIns="0" tIns="0" rIns="0" bIns="0" rtlCol="0">
            <a:spAutoFit/>
          </a:bodyPr>
          <a:lstStyle/>
          <a:p>
            <a:r>
              <a:rPr sz="2400" spc="13" dirty="0">
                <a:solidFill>
                  <a:srgbClr val="0000FF"/>
                </a:solidFill>
                <a:latin typeface="Arial"/>
                <a:cs typeface="Arial"/>
              </a:rPr>
              <a:t>Parallel pathways</a:t>
            </a:r>
            <a:endParaRPr sz="2400">
              <a:latin typeface="Arial"/>
              <a:cs typeface="Arial"/>
            </a:endParaRPr>
          </a:p>
        </p:txBody>
      </p:sp>
      <p:sp>
        <p:nvSpPr>
          <p:cNvPr id="19" name="text 1"/>
          <p:cNvSpPr txBox="1"/>
          <p:nvPr/>
        </p:nvSpPr>
        <p:spPr>
          <a:xfrm>
            <a:off x="866465" y="5238580"/>
            <a:ext cx="2327240" cy="369332"/>
          </a:xfrm>
          <a:prstGeom prst="rect">
            <a:avLst/>
          </a:prstGeom>
        </p:spPr>
        <p:txBody>
          <a:bodyPr vert="horz" wrap="none" lIns="0" tIns="0" rIns="0" bIns="0" rtlCol="0">
            <a:spAutoFit/>
          </a:bodyPr>
          <a:lstStyle/>
          <a:p>
            <a:r>
              <a:rPr sz="2400" spc="13" dirty="0">
                <a:solidFill>
                  <a:srgbClr val="0000FF"/>
                </a:solidFill>
                <a:latin typeface="Arial"/>
                <a:cs typeface="Arial"/>
              </a:rPr>
              <a:t>similar in spirit to</a:t>
            </a:r>
            <a:endParaRPr sz="2400">
              <a:latin typeface="Arial"/>
              <a:cs typeface="Arial"/>
            </a:endParaRPr>
          </a:p>
        </p:txBody>
      </p:sp>
      <p:sp>
        <p:nvSpPr>
          <p:cNvPr id="20" name="text 1"/>
          <p:cNvSpPr txBox="1"/>
          <p:nvPr/>
        </p:nvSpPr>
        <p:spPr>
          <a:xfrm>
            <a:off x="866467" y="5606880"/>
            <a:ext cx="2373470" cy="369332"/>
          </a:xfrm>
          <a:prstGeom prst="rect">
            <a:avLst/>
          </a:prstGeom>
        </p:spPr>
        <p:txBody>
          <a:bodyPr vert="horz" wrap="none" lIns="0" tIns="0" rIns="0" bIns="0" rtlCol="0">
            <a:spAutoFit/>
          </a:bodyPr>
          <a:lstStyle/>
          <a:p>
            <a:r>
              <a:rPr sz="2400" spc="13" dirty="0">
                <a:solidFill>
                  <a:srgbClr val="0000FF"/>
                </a:solidFill>
                <a:latin typeface="Arial"/>
                <a:cs typeface="Arial"/>
              </a:rPr>
              <a:t>Inception module</a:t>
            </a:r>
            <a:endParaRPr sz="2400">
              <a:latin typeface="Arial"/>
              <a:cs typeface="Arial"/>
            </a:endParaRPr>
          </a:p>
        </p:txBody>
      </p:sp>
      <p:pic>
        <p:nvPicPr>
          <p:cNvPr id="3765" name="Imag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167" y="553405"/>
            <a:ext cx="10972800" cy="1143199"/>
          </a:xfrm>
          <a:prstGeom prst="rect">
            <a:avLst/>
          </a:prstGeom>
        </p:spPr>
      </p:pic>
      <p:sp>
        <p:nvSpPr>
          <p:cNvPr id="21" name="text 1"/>
          <p:cNvSpPr txBox="1"/>
          <p:nvPr/>
        </p:nvSpPr>
        <p:spPr>
          <a:xfrm>
            <a:off x="358467" y="633261"/>
            <a:ext cx="10797956" cy="615553"/>
          </a:xfrm>
          <a:prstGeom prst="rect">
            <a:avLst/>
          </a:prstGeom>
        </p:spPr>
        <p:txBody>
          <a:bodyPr vert="horz" wrap="none" lIns="0" tIns="0" rIns="0" bIns="0" rtlCol="0">
            <a:spAutoFit/>
          </a:bodyPr>
          <a:lstStyle/>
          <a:p>
            <a:r>
              <a:rPr sz="4000" spc="13" dirty="0">
                <a:latin typeface="Arial"/>
                <a:cs typeface="Arial"/>
              </a:rPr>
              <a:t>Aggregated Residual Transformations for Deep</a:t>
            </a:r>
            <a:endParaRPr sz="4000">
              <a:latin typeface="Arial"/>
              <a:cs typeface="Arial"/>
            </a:endParaRPr>
          </a:p>
        </p:txBody>
      </p:sp>
      <p:sp>
        <p:nvSpPr>
          <p:cNvPr id="22" name="text 1"/>
          <p:cNvSpPr txBox="1"/>
          <p:nvPr/>
        </p:nvSpPr>
        <p:spPr>
          <a:xfrm>
            <a:off x="358467" y="1242861"/>
            <a:ext cx="6371937" cy="615553"/>
          </a:xfrm>
          <a:prstGeom prst="rect">
            <a:avLst/>
          </a:prstGeom>
        </p:spPr>
        <p:txBody>
          <a:bodyPr vert="horz" wrap="none" lIns="0" tIns="0" rIns="0" bIns="0" rtlCol="0">
            <a:spAutoFit/>
          </a:bodyPr>
          <a:lstStyle/>
          <a:p>
            <a:r>
              <a:rPr sz="4000" spc="13" dirty="0">
                <a:latin typeface="Arial"/>
                <a:cs typeface="Arial"/>
              </a:rPr>
              <a:t>Neural Networks (ResNeXt)</a:t>
            </a:r>
            <a:endParaRPr sz="4000">
              <a:latin typeface="Arial"/>
              <a:cs typeface="Arial"/>
            </a:endParaRPr>
          </a:p>
        </p:txBody>
      </p:sp>
      <p:pic>
        <p:nvPicPr>
          <p:cNvPr id="3766" name="Imag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06533" y="3097087"/>
            <a:ext cx="1619200" cy="384800"/>
          </a:xfrm>
          <a:prstGeom prst="rect">
            <a:avLst/>
          </a:prstGeom>
        </p:spPr>
      </p:pic>
      <p:pic>
        <p:nvPicPr>
          <p:cNvPr id="3767" name="Imag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93833" y="3084387"/>
            <a:ext cx="1644600" cy="410200"/>
          </a:xfrm>
          <a:prstGeom prst="rect">
            <a:avLst/>
          </a:prstGeom>
        </p:spPr>
      </p:pic>
      <p:sp>
        <p:nvSpPr>
          <p:cNvPr id="23" name="text 1"/>
          <p:cNvSpPr txBox="1"/>
          <p:nvPr/>
        </p:nvSpPr>
        <p:spPr>
          <a:xfrm>
            <a:off x="4698599" y="3240398"/>
            <a:ext cx="845616" cy="158057"/>
          </a:xfrm>
          <a:prstGeom prst="rect">
            <a:avLst/>
          </a:prstGeom>
        </p:spPr>
        <p:txBody>
          <a:bodyPr vert="horz" wrap="none" lIns="0" tIns="0" rIns="0" bIns="0" rtlCol="0">
            <a:spAutoFit/>
          </a:bodyPr>
          <a:lstStyle/>
          <a:p>
            <a:r>
              <a:rPr sz="1027" spc="13" dirty="0">
                <a:solidFill>
                  <a:srgbClr val="FF9900"/>
                </a:solidFill>
                <a:latin typeface="Arial"/>
                <a:cs typeface="Arial"/>
              </a:rPr>
              <a:t>1x1 conv, 256</a:t>
            </a:r>
            <a:endParaRPr sz="933">
              <a:latin typeface="Arial"/>
              <a:cs typeface="Arial"/>
            </a:endParaRPr>
          </a:p>
        </p:txBody>
      </p:sp>
      <p:pic>
        <p:nvPicPr>
          <p:cNvPr id="3768" name="Image"/>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20167" y="2293272"/>
            <a:ext cx="2018267" cy="3132027"/>
          </a:xfrm>
          <a:prstGeom prst="rect">
            <a:avLst/>
          </a:prstGeom>
        </p:spPr>
      </p:pic>
      <p:sp>
        <p:nvSpPr>
          <p:cNvPr id="24" name="text 1"/>
          <p:cNvSpPr txBox="1"/>
          <p:nvPr/>
        </p:nvSpPr>
        <p:spPr>
          <a:xfrm>
            <a:off x="4736233" y="3935431"/>
            <a:ext cx="770211" cy="158057"/>
          </a:xfrm>
          <a:prstGeom prst="rect">
            <a:avLst/>
          </a:prstGeom>
        </p:spPr>
        <p:txBody>
          <a:bodyPr vert="horz" wrap="none" lIns="0" tIns="0" rIns="0" bIns="0" rtlCol="0">
            <a:spAutoFit/>
          </a:bodyPr>
          <a:lstStyle/>
          <a:p>
            <a:r>
              <a:rPr sz="1027" spc="13" dirty="0">
                <a:solidFill>
                  <a:srgbClr val="FF9900"/>
                </a:solidFill>
                <a:latin typeface="Arial"/>
                <a:cs typeface="Arial"/>
              </a:rPr>
              <a:t>3x3 conv, 64</a:t>
            </a:r>
            <a:endParaRPr sz="933">
              <a:latin typeface="Arial"/>
              <a:cs typeface="Arial"/>
            </a:endParaRPr>
          </a:p>
        </p:txBody>
      </p:sp>
      <p:pic>
        <p:nvPicPr>
          <p:cNvPr id="3769" name="Image"/>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09783" y="3551571"/>
            <a:ext cx="12700" cy="246900"/>
          </a:xfrm>
          <a:prstGeom prst="rect">
            <a:avLst/>
          </a:prstGeom>
        </p:spPr>
      </p:pic>
      <p:pic>
        <p:nvPicPr>
          <p:cNvPr id="3770" name="Image"/>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88806" y="3493936"/>
            <a:ext cx="54653" cy="70333"/>
          </a:xfrm>
          <a:prstGeom prst="rect">
            <a:avLst/>
          </a:prstGeom>
        </p:spPr>
      </p:pic>
      <p:pic>
        <p:nvPicPr>
          <p:cNvPr id="3771" name="Image"/>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06033" y="4487137"/>
            <a:ext cx="1619200" cy="384800"/>
          </a:xfrm>
          <a:prstGeom prst="rect">
            <a:avLst/>
          </a:prstGeom>
        </p:spPr>
      </p:pic>
      <p:pic>
        <p:nvPicPr>
          <p:cNvPr id="3772" name="Image"/>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93333" y="4474437"/>
            <a:ext cx="1644600" cy="410200"/>
          </a:xfrm>
          <a:prstGeom prst="rect">
            <a:avLst/>
          </a:prstGeom>
        </p:spPr>
      </p:pic>
      <p:sp>
        <p:nvSpPr>
          <p:cNvPr id="25" name="text 1"/>
          <p:cNvSpPr txBox="1"/>
          <p:nvPr/>
        </p:nvSpPr>
        <p:spPr>
          <a:xfrm>
            <a:off x="4735733" y="4630449"/>
            <a:ext cx="770211" cy="158057"/>
          </a:xfrm>
          <a:prstGeom prst="rect">
            <a:avLst/>
          </a:prstGeom>
        </p:spPr>
        <p:txBody>
          <a:bodyPr vert="horz" wrap="none" lIns="0" tIns="0" rIns="0" bIns="0" rtlCol="0">
            <a:spAutoFit/>
          </a:bodyPr>
          <a:lstStyle/>
          <a:p>
            <a:r>
              <a:rPr sz="1027" spc="13" dirty="0">
                <a:solidFill>
                  <a:srgbClr val="FF9900"/>
                </a:solidFill>
                <a:latin typeface="Arial"/>
                <a:cs typeface="Arial"/>
              </a:rPr>
              <a:t>1x1 conv, 64</a:t>
            </a:r>
            <a:endParaRPr sz="933">
              <a:latin typeface="Arial"/>
              <a:cs typeface="Arial"/>
            </a:endParaRPr>
          </a:p>
        </p:txBody>
      </p:sp>
      <p:pic>
        <p:nvPicPr>
          <p:cNvPr id="3773" name="Image"/>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115633" y="4176737"/>
            <a:ext cx="400" cy="310400"/>
          </a:xfrm>
          <a:prstGeom prst="rect">
            <a:avLst/>
          </a:prstGeom>
        </p:spPr>
      </p:pic>
      <p:pic>
        <p:nvPicPr>
          <p:cNvPr id="3774" name="Image"/>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109284" y="4246589"/>
            <a:ext cx="13001" cy="246900"/>
          </a:xfrm>
          <a:prstGeom prst="rect">
            <a:avLst/>
          </a:prstGeom>
        </p:spPr>
      </p:pic>
      <p:pic>
        <p:nvPicPr>
          <p:cNvPr id="3775" name="Image"/>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088608" y="4188953"/>
            <a:ext cx="54653" cy="70360"/>
          </a:xfrm>
          <a:prstGeom prst="rect">
            <a:avLst/>
          </a:prstGeom>
        </p:spPr>
      </p:pic>
      <p:pic>
        <p:nvPicPr>
          <p:cNvPr id="3776" name="Image"/>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115733" y="2461117"/>
            <a:ext cx="1254800" cy="524799"/>
          </a:xfrm>
          <a:prstGeom prst="rect">
            <a:avLst/>
          </a:prstGeom>
        </p:spPr>
      </p:pic>
      <p:sp>
        <p:nvSpPr>
          <p:cNvPr id="26" name="text 1"/>
          <p:cNvSpPr txBox="1"/>
          <p:nvPr/>
        </p:nvSpPr>
        <p:spPr>
          <a:xfrm>
            <a:off x="5344826" y="2621425"/>
            <a:ext cx="808491" cy="225767"/>
          </a:xfrm>
          <a:prstGeom prst="rect">
            <a:avLst/>
          </a:prstGeom>
        </p:spPr>
        <p:txBody>
          <a:bodyPr vert="horz" wrap="none" lIns="0" tIns="0" rIns="0" bIns="0" rtlCol="0">
            <a:spAutoFit/>
          </a:bodyPr>
          <a:lstStyle/>
          <a:p>
            <a:r>
              <a:rPr sz="1467" spc="13" dirty="0">
                <a:latin typeface="Arial"/>
                <a:cs typeface="Arial"/>
              </a:rPr>
              <a:t>256-d out</a:t>
            </a:r>
            <a:endParaRPr sz="1467">
              <a:latin typeface="Arial"/>
              <a:cs typeface="Arial"/>
            </a:endParaRPr>
          </a:p>
        </p:txBody>
      </p:sp>
      <p:pic>
        <p:nvPicPr>
          <p:cNvPr id="3777" name="Image"/>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111233" y="5034983"/>
            <a:ext cx="1254800" cy="524799"/>
          </a:xfrm>
          <a:prstGeom prst="rect">
            <a:avLst/>
          </a:prstGeom>
        </p:spPr>
      </p:pic>
      <p:sp>
        <p:nvSpPr>
          <p:cNvPr id="27" name="text 1"/>
          <p:cNvSpPr txBox="1"/>
          <p:nvPr/>
        </p:nvSpPr>
        <p:spPr>
          <a:xfrm>
            <a:off x="5402400" y="5195291"/>
            <a:ext cx="691408" cy="225767"/>
          </a:xfrm>
          <a:prstGeom prst="rect">
            <a:avLst/>
          </a:prstGeom>
        </p:spPr>
        <p:txBody>
          <a:bodyPr vert="horz" wrap="none" lIns="0" tIns="0" rIns="0" bIns="0" rtlCol="0">
            <a:spAutoFit/>
          </a:bodyPr>
          <a:lstStyle/>
          <a:p>
            <a:r>
              <a:rPr sz="1467" spc="13" dirty="0">
                <a:latin typeface="Arial"/>
                <a:cs typeface="Arial"/>
              </a:rPr>
              <a:t>256-d in</a:t>
            </a:r>
            <a:endParaRPr sz="1467">
              <a:latin typeface="Arial"/>
              <a:cs typeface="Arial"/>
            </a:endParaRPr>
          </a:p>
        </p:txBody>
      </p:sp>
      <p:pic>
        <p:nvPicPr>
          <p:cNvPr id="3778" name="Image"/>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764067" y="3222633"/>
            <a:ext cx="1076000" cy="384800"/>
          </a:xfrm>
          <a:prstGeom prst="rect">
            <a:avLst/>
          </a:prstGeom>
        </p:spPr>
      </p:pic>
      <p:pic>
        <p:nvPicPr>
          <p:cNvPr id="3779" name="Image"/>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751367" y="3209933"/>
            <a:ext cx="1101400" cy="410200"/>
          </a:xfrm>
          <a:prstGeom prst="rect">
            <a:avLst/>
          </a:prstGeom>
        </p:spPr>
      </p:pic>
      <p:sp>
        <p:nvSpPr>
          <p:cNvPr id="28" name="text 1"/>
          <p:cNvSpPr txBox="1"/>
          <p:nvPr/>
        </p:nvSpPr>
        <p:spPr>
          <a:xfrm>
            <a:off x="8884532" y="3365943"/>
            <a:ext cx="845616" cy="158057"/>
          </a:xfrm>
          <a:prstGeom prst="rect">
            <a:avLst/>
          </a:prstGeom>
        </p:spPr>
        <p:txBody>
          <a:bodyPr vert="horz" wrap="none" lIns="0" tIns="0" rIns="0" bIns="0" rtlCol="0">
            <a:spAutoFit/>
          </a:bodyPr>
          <a:lstStyle/>
          <a:p>
            <a:r>
              <a:rPr sz="1027" spc="13" dirty="0">
                <a:solidFill>
                  <a:srgbClr val="FF9900"/>
                </a:solidFill>
                <a:latin typeface="Arial"/>
                <a:cs typeface="Arial"/>
              </a:rPr>
              <a:t>1x1 conv, 256</a:t>
            </a:r>
            <a:endParaRPr sz="933">
              <a:latin typeface="Arial"/>
              <a:cs typeface="Arial"/>
            </a:endParaRPr>
          </a:p>
        </p:txBody>
      </p:sp>
      <p:pic>
        <p:nvPicPr>
          <p:cNvPr id="3780" name="Image"/>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418467" y="2378526"/>
            <a:ext cx="3434300" cy="3172305"/>
          </a:xfrm>
          <a:prstGeom prst="rect">
            <a:avLst/>
          </a:prstGeom>
        </p:spPr>
      </p:pic>
      <p:sp>
        <p:nvSpPr>
          <p:cNvPr id="29" name="text 1"/>
          <p:cNvSpPr txBox="1"/>
          <p:nvPr/>
        </p:nvSpPr>
        <p:spPr>
          <a:xfrm>
            <a:off x="8959797" y="4060978"/>
            <a:ext cx="694806" cy="158057"/>
          </a:xfrm>
          <a:prstGeom prst="rect">
            <a:avLst/>
          </a:prstGeom>
        </p:spPr>
        <p:txBody>
          <a:bodyPr vert="horz" wrap="none" lIns="0" tIns="0" rIns="0" bIns="0" rtlCol="0">
            <a:spAutoFit/>
          </a:bodyPr>
          <a:lstStyle/>
          <a:p>
            <a:r>
              <a:rPr sz="1027" spc="13" dirty="0">
                <a:solidFill>
                  <a:srgbClr val="FF9900"/>
                </a:solidFill>
                <a:latin typeface="Arial"/>
                <a:cs typeface="Arial"/>
              </a:rPr>
              <a:t>3x3 conv, 4</a:t>
            </a:r>
            <a:endParaRPr sz="933">
              <a:latin typeface="Arial"/>
              <a:cs typeface="Arial"/>
            </a:endParaRPr>
          </a:p>
        </p:txBody>
      </p:sp>
      <p:pic>
        <p:nvPicPr>
          <p:cNvPr id="3781" name="Image"/>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295717" y="3677117"/>
            <a:ext cx="12700" cy="246900"/>
          </a:xfrm>
          <a:prstGeom prst="rect">
            <a:avLst/>
          </a:prstGeom>
        </p:spPr>
      </p:pic>
      <p:pic>
        <p:nvPicPr>
          <p:cNvPr id="3782" name="Image"/>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274739" y="3619483"/>
            <a:ext cx="54653" cy="70333"/>
          </a:xfrm>
          <a:prstGeom prst="rect">
            <a:avLst/>
          </a:prstGeom>
        </p:spPr>
      </p:pic>
      <p:pic>
        <p:nvPicPr>
          <p:cNvPr id="3783" name="Image"/>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764067" y="4612667"/>
            <a:ext cx="1076000" cy="384800"/>
          </a:xfrm>
          <a:prstGeom prst="rect">
            <a:avLst/>
          </a:prstGeom>
        </p:spPr>
      </p:pic>
      <p:pic>
        <p:nvPicPr>
          <p:cNvPr id="3784" name="Image"/>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8751367" y="4599967"/>
            <a:ext cx="1101400" cy="410200"/>
          </a:xfrm>
          <a:prstGeom prst="rect">
            <a:avLst/>
          </a:prstGeom>
        </p:spPr>
      </p:pic>
      <p:sp>
        <p:nvSpPr>
          <p:cNvPr id="30" name="text 1"/>
          <p:cNvSpPr txBox="1"/>
          <p:nvPr/>
        </p:nvSpPr>
        <p:spPr>
          <a:xfrm>
            <a:off x="8959797" y="4755977"/>
            <a:ext cx="694806" cy="158057"/>
          </a:xfrm>
          <a:prstGeom prst="rect">
            <a:avLst/>
          </a:prstGeom>
        </p:spPr>
        <p:txBody>
          <a:bodyPr vert="horz" wrap="none" lIns="0" tIns="0" rIns="0" bIns="0" rtlCol="0">
            <a:spAutoFit/>
          </a:bodyPr>
          <a:lstStyle/>
          <a:p>
            <a:r>
              <a:rPr sz="1027" spc="13" dirty="0">
                <a:solidFill>
                  <a:srgbClr val="FF9900"/>
                </a:solidFill>
                <a:latin typeface="Arial"/>
                <a:cs typeface="Arial"/>
              </a:rPr>
              <a:t>1x1 conv, 4</a:t>
            </a:r>
            <a:endParaRPr sz="933">
              <a:latin typeface="Arial"/>
              <a:cs typeface="Arial"/>
            </a:endParaRPr>
          </a:p>
        </p:txBody>
      </p:sp>
      <p:pic>
        <p:nvPicPr>
          <p:cNvPr id="3785" name="Image"/>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295717" y="4372117"/>
            <a:ext cx="12700" cy="246900"/>
          </a:xfrm>
          <a:prstGeom prst="rect">
            <a:avLst/>
          </a:prstGeom>
        </p:spPr>
      </p:pic>
      <p:pic>
        <p:nvPicPr>
          <p:cNvPr id="3786" name="Image"/>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274739" y="4314483"/>
            <a:ext cx="54653" cy="70333"/>
          </a:xfrm>
          <a:prstGeom prst="rect">
            <a:avLst/>
          </a:prstGeom>
        </p:spPr>
      </p:pic>
      <p:pic>
        <p:nvPicPr>
          <p:cNvPr id="3787" name="Image"/>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680801" y="1602983"/>
            <a:ext cx="1254799" cy="524800"/>
          </a:xfrm>
          <a:prstGeom prst="rect">
            <a:avLst/>
          </a:prstGeom>
        </p:spPr>
      </p:pic>
      <p:sp>
        <p:nvSpPr>
          <p:cNvPr id="31" name="text 1"/>
          <p:cNvSpPr txBox="1"/>
          <p:nvPr/>
        </p:nvSpPr>
        <p:spPr>
          <a:xfrm>
            <a:off x="8909893" y="1763291"/>
            <a:ext cx="808491" cy="225767"/>
          </a:xfrm>
          <a:prstGeom prst="rect">
            <a:avLst/>
          </a:prstGeom>
        </p:spPr>
        <p:txBody>
          <a:bodyPr vert="horz" wrap="none" lIns="0" tIns="0" rIns="0" bIns="0" rtlCol="0">
            <a:spAutoFit/>
          </a:bodyPr>
          <a:lstStyle/>
          <a:p>
            <a:r>
              <a:rPr sz="1467" spc="13" dirty="0">
                <a:latin typeface="Arial"/>
                <a:cs typeface="Arial"/>
              </a:rPr>
              <a:t>256-d out</a:t>
            </a:r>
            <a:endParaRPr sz="1467">
              <a:latin typeface="Arial"/>
              <a:cs typeface="Arial"/>
            </a:endParaRPr>
          </a:p>
        </p:txBody>
      </p:sp>
      <p:pic>
        <p:nvPicPr>
          <p:cNvPr id="3788" name="Image"/>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680801" y="5538116"/>
            <a:ext cx="1254799" cy="524800"/>
          </a:xfrm>
          <a:prstGeom prst="rect">
            <a:avLst/>
          </a:prstGeom>
        </p:spPr>
      </p:pic>
      <p:sp>
        <p:nvSpPr>
          <p:cNvPr id="32" name="text 1"/>
          <p:cNvSpPr txBox="1"/>
          <p:nvPr/>
        </p:nvSpPr>
        <p:spPr>
          <a:xfrm>
            <a:off x="8971968" y="5698425"/>
            <a:ext cx="691408" cy="225767"/>
          </a:xfrm>
          <a:prstGeom prst="rect">
            <a:avLst/>
          </a:prstGeom>
        </p:spPr>
        <p:txBody>
          <a:bodyPr vert="horz" wrap="none" lIns="0" tIns="0" rIns="0" bIns="0" rtlCol="0">
            <a:spAutoFit/>
          </a:bodyPr>
          <a:lstStyle/>
          <a:p>
            <a:r>
              <a:rPr sz="1467" spc="13" dirty="0">
                <a:latin typeface="Arial"/>
                <a:cs typeface="Arial"/>
              </a:rPr>
              <a:t>256-d in</a:t>
            </a:r>
            <a:endParaRPr sz="1467">
              <a:latin typeface="Arial"/>
              <a:cs typeface="Arial"/>
            </a:endParaRPr>
          </a:p>
        </p:txBody>
      </p:sp>
      <p:pic>
        <p:nvPicPr>
          <p:cNvPr id="3789" name="Image"/>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365133" y="3222633"/>
            <a:ext cx="1076000" cy="384800"/>
          </a:xfrm>
          <a:prstGeom prst="rect">
            <a:avLst/>
          </a:prstGeom>
        </p:spPr>
      </p:pic>
      <p:pic>
        <p:nvPicPr>
          <p:cNvPr id="3790" name="Image"/>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7352433" y="3209933"/>
            <a:ext cx="1101400" cy="410200"/>
          </a:xfrm>
          <a:prstGeom prst="rect">
            <a:avLst/>
          </a:prstGeom>
        </p:spPr>
      </p:pic>
      <p:sp>
        <p:nvSpPr>
          <p:cNvPr id="33" name="text 1"/>
          <p:cNvSpPr txBox="1"/>
          <p:nvPr/>
        </p:nvSpPr>
        <p:spPr>
          <a:xfrm>
            <a:off x="7485599" y="3365943"/>
            <a:ext cx="845616" cy="158057"/>
          </a:xfrm>
          <a:prstGeom prst="rect">
            <a:avLst/>
          </a:prstGeom>
        </p:spPr>
        <p:txBody>
          <a:bodyPr vert="horz" wrap="none" lIns="0" tIns="0" rIns="0" bIns="0" rtlCol="0">
            <a:spAutoFit/>
          </a:bodyPr>
          <a:lstStyle/>
          <a:p>
            <a:r>
              <a:rPr sz="1027" spc="13" dirty="0">
                <a:solidFill>
                  <a:srgbClr val="FF9900"/>
                </a:solidFill>
                <a:latin typeface="Arial"/>
                <a:cs typeface="Arial"/>
              </a:rPr>
              <a:t>1x1 conv, 256</a:t>
            </a:r>
            <a:endParaRPr sz="933">
              <a:latin typeface="Arial"/>
              <a:cs typeface="Arial"/>
            </a:endParaRPr>
          </a:p>
        </p:txBody>
      </p:sp>
      <p:pic>
        <p:nvPicPr>
          <p:cNvPr id="3791" name="Image"/>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903133" y="2849033"/>
            <a:ext cx="1276800" cy="373600"/>
          </a:xfrm>
          <a:prstGeom prst="rect">
            <a:avLst/>
          </a:prstGeom>
        </p:spPr>
      </p:pic>
      <p:pic>
        <p:nvPicPr>
          <p:cNvPr id="3792" name="Image"/>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7896783" y="2864083"/>
            <a:ext cx="1216367" cy="364900"/>
          </a:xfrm>
          <a:prstGeom prst="rect">
            <a:avLst/>
          </a:prstGeom>
        </p:spPr>
      </p:pic>
      <p:pic>
        <p:nvPicPr>
          <p:cNvPr id="3793" name="Image"/>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9094557" y="2843950"/>
            <a:ext cx="73907" cy="52965"/>
          </a:xfrm>
          <a:prstGeom prst="rect">
            <a:avLst/>
          </a:prstGeom>
        </p:spPr>
      </p:pic>
      <p:pic>
        <p:nvPicPr>
          <p:cNvPr id="3794" name="Image"/>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7902987" y="4997332"/>
            <a:ext cx="1290000" cy="425600"/>
          </a:xfrm>
          <a:prstGeom prst="rect">
            <a:avLst/>
          </a:prstGeom>
        </p:spPr>
      </p:pic>
      <p:pic>
        <p:nvPicPr>
          <p:cNvPr id="3795" name="Image"/>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7969000" y="5014857"/>
            <a:ext cx="1230336" cy="414425"/>
          </a:xfrm>
          <a:prstGeom prst="rect">
            <a:avLst/>
          </a:prstGeom>
        </p:spPr>
      </p:pic>
      <p:pic>
        <p:nvPicPr>
          <p:cNvPr id="3796" name="Image"/>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7914269" y="4994936"/>
            <a:ext cx="74004" cy="52541"/>
          </a:xfrm>
          <a:prstGeom prst="rect">
            <a:avLst/>
          </a:prstGeom>
        </p:spPr>
      </p:pic>
      <p:pic>
        <p:nvPicPr>
          <p:cNvPr id="3797" name="Image"/>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7365133" y="3917667"/>
            <a:ext cx="1076000" cy="384800"/>
          </a:xfrm>
          <a:prstGeom prst="rect">
            <a:avLst/>
          </a:prstGeom>
        </p:spPr>
      </p:pic>
      <p:pic>
        <p:nvPicPr>
          <p:cNvPr id="3798" name="Image"/>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7352433" y="3904967"/>
            <a:ext cx="1101400" cy="410200"/>
          </a:xfrm>
          <a:prstGeom prst="rect">
            <a:avLst/>
          </a:prstGeom>
        </p:spPr>
      </p:pic>
      <p:sp>
        <p:nvSpPr>
          <p:cNvPr id="34" name="text 1"/>
          <p:cNvSpPr txBox="1"/>
          <p:nvPr/>
        </p:nvSpPr>
        <p:spPr>
          <a:xfrm>
            <a:off x="7560865" y="4060978"/>
            <a:ext cx="694806" cy="158057"/>
          </a:xfrm>
          <a:prstGeom prst="rect">
            <a:avLst/>
          </a:prstGeom>
        </p:spPr>
        <p:txBody>
          <a:bodyPr vert="horz" wrap="none" lIns="0" tIns="0" rIns="0" bIns="0" rtlCol="0">
            <a:spAutoFit/>
          </a:bodyPr>
          <a:lstStyle/>
          <a:p>
            <a:r>
              <a:rPr sz="1027" spc="13" dirty="0">
                <a:solidFill>
                  <a:srgbClr val="FF9900"/>
                </a:solidFill>
                <a:latin typeface="Arial"/>
                <a:cs typeface="Arial"/>
              </a:rPr>
              <a:t>3x3 conv, 4</a:t>
            </a:r>
            <a:endParaRPr sz="933">
              <a:latin typeface="Arial"/>
              <a:cs typeface="Arial"/>
            </a:endParaRPr>
          </a:p>
        </p:txBody>
      </p:sp>
      <p:pic>
        <p:nvPicPr>
          <p:cNvPr id="3799" name="Image"/>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896783" y="3677117"/>
            <a:ext cx="12700" cy="246900"/>
          </a:xfrm>
          <a:prstGeom prst="rect">
            <a:avLst/>
          </a:prstGeom>
        </p:spPr>
      </p:pic>
      <p:pic>
        <p:nvPicPr>
          <p:cNvPr id="3800" name="Image"/>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7875806" y="3619483"/>
            <a:ext cx="54655" cy="70333"/>
          </a:xfrm>
          <a:prstGeom prst="rect">
            <a:avLst/>
          </a:prstGeom>
        </p:spPr>
      </p:pic>
      <p:pic>
        <p:nvPicPr>
          <p:cNvPr id="3801" name="Image"/>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7365133" y="4612667"/>
            <a:ext cx="1076000" cy="384800"/>
          </a:xfrm>
          <a:prstGeom prst="rect">
            <a:avLst/>
          </a:prstGeom>
        </p:spPr>
      </p:pic>
      <p:pic>
        <p:nvPicPr>
          <p:cNvPr id="3802" name="Image"/>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7352433" y="4599967"/>
            <a:ext cx="1101400" cy="410200"/>
          </a:xfrm>
          <a:prstGeom prst="rect">
            <a:avLst/>
          </a:prstGeom>
        </p:spPr>
      </p:pic>
      <p:sp>
        <p:nvSpPr>
          <p:cNvPr id="35" name="text 1"/>
          <p:cNvSpPr txBox="1"/>
          <p:nvPr/>
        </p:nvSpPr>
        <p:spPr>
          <a:xfrm>
            <a:off x="7560865" y="4755977"/>
            <a:ext cx="694806" cy="158057"/>
          </a:xfrm>
          <a:prstGeom prst="rect">
            <a:avLst/>
          </a:prstGeom>
        </p:spPr>
        <p:txBody>
          <a:bodyPr vert="horz" wrap="none" lIns="0" tIns="0" rIns="0" bIns="0" rtlCol="0">
            <a:spAutoFit/>
          </a:bodyPr>
          <a:lstStyle/>
          <a:p>
            <a:r>
              <a:rPr sz="1027" spc="13" dirty="0">
                <a:solidFill>
                  <a:srgbClr val="FF9900"/>
                </a:solidFill>
                <a:latin typeface="Arial"/>
                <a:cs typeface="Arial"/>
              </a:rPr>
              <a:t>1x1 conv, 4</a:t>
            </a:r>
            <a:endParaRPr sz="933">
              <a:latin typeface="Arial"/>
              <a:cs typeface="Arial"/>
            </a:endParaRPr>
          </a:p>
        </p:txBody>
      </p:sp>
      <p:pic>
        <p:nvPicPr>
          <p:cNvPr id="3803" name="Image"/>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7896783" y="4372117"/>
            <a:ext cx="12700" cy="246900"/>
          </a:xfrm>
          <a:prstGeom prst="rect">
            <a:avLst/>
          </a:prstGeom>
        </p:spPr>
      </p:pic>
      <p:pic>
        <p:nvPicPr>
          <p:cNvPr id="3804" name="Image"/>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7875806" y="4314483"/>
            <a:ext cx="54655" cy="70333"/>
          </a:xfrm>
          <a:prstGeom prst="rect">
            <a:avLst/>
          </a:prstGeom>
        </p:spPr>
      </p:pic>
      <p:pic>
        <p:nvPicPr>
          <p:cNvPr id="3805" name="Image"/>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10709732" y="3222649"/>
            <a:ext cx="1076000" cy="384800"/>
          </a:xfrm>
          <a:prstGeom prst="rect">
            <a:avLst/>
          </a:prstGeom>
        </p:spPr>
      </p:pic>
      <p:pic>
        <p:nvPicPr>
          <p:cNvPr id="3806" name="Image"/>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10697032" y="3209949"/>
            <a:ext cx="1101400" cy="410200"/>
          </a:xfrm>
          <a:prstGeom prst="rect">
            <a:avLst/>
          </a:prstGeom>
        </p:spPr>
      </p:pic>
      <p:sp>
        <p:nvSpPr>
          <p:cNvPr id="36" name="text 1"/>
          <p:cNvSpPr txBox="1"/>
          <p:nvPr/>
        </p:nvSpPr>
        <p:spPr>
          <a:xfrm>
            <a:off x="10830199" y="3365961"/>
            <a:ext cx="845616" cy="158057"/>
          </a:xfrm>
          <a:prstGeom prst="rect">
            <a:avLst/>
          </a:prstGeom>
        </p:spPr>
        <p:txBody>
          <a:bodyPr vert="horz" wrap="none" lIns="0" tIns="0" rIns="0" bIns="0" rtlCol="0">
            <a:spAutoFit/>
          </a:bodyPr>
          <a:lstStyle/>
          <a:p>
            <a:r>
              <a:rPr sz="1027" spc="13" dirty="0">
                <a:solidFill>
                  <a:srgbClr val="FF9900"/>
                </a:solidFill>
                <a:latin typeface="Arial"/>
                <a:cs typeface="Arial"/>
              </a:rPr>
              <a:t>1x1 conv, 256</a:t>
            </a:r>
            <a:endParaRPr sz="933">
              <a:latin typeface="Arial"/>
              <a:cs typeface="Arial"/>
            </a:endParaRPr>
          </a:p>
        </p:txBody>
      </p:sp>
      <p:pic>
        <p:nvPicPr>
          <p:cNvPr id="3807" name="Image"/>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9435733" y="2849049"/>
            <a:ext cx="1812000" cy="373600"/>
          </a:xfrm>
          <a:prstGeom prst="rect">
            <a:avLst/>
          </a:prstGeom>
        </p:spPr>
      </p:pic>
      <p:pic>
        <p:nvPicPr>
          <p:cNvPr id="3808" name="Image"/>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9504014" y="2858087"/>
            <a:ext cx="1750069" cy="370912"/>
          </a:xfrm>
          <a:prstGeom prst="rect">
            <a:avLst/>
          </a:prstGeom>
        </p:spPr>
      </p:pic>
      <p:pic>
        <p:nvPicPr>
          <p:cNvPr id="3809" name="Image"/>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9447567" y="2837543"/>
            <a:ext cx="73381" cy="53789"/>
          </a:xfrm>
          <a:prstGeom prst="rect">
            <a:avLst/>
          </a:prstGeom>
        </p:spPr>
      </p:pic>
      <p:pic>
        <p:nvPicPr>
          <p:cNvPr id="3810" name="Image"/>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9423387" y="4997332"/>
            <a:ext cx="1824400" cy="425600"/>
          </a:xfrm>
          <a:prstGeom prst="rect">
            <a:avLst/>
          </a:prstGeom>
        </p:spPr>
      </p:pic>
      <p:pic>
        <p:nvPicPr>
          <p:cNvPr id="3811" name="Image"/>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9417038" y="5008294"/>
            <a:ext cx="1762893" cy="420988"/>
          </a:xfrm>
          <a:prstGeom prst="rect">
            <a:avLst/>
          </a:prstGeom>
        </p:spPr>
      </p:pic>
      <p:pic>
        <p:nvPicPr>
          <p:cNvPr id="3812" name="Image"/>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11162464" y="4987865"/>
            <a:ext cx="73592" cy="53556"/>
          </a:xfrm>
          <a:prstGeom prst="rect">
            <a:avLst/>
          </a:prstGeom>
        </p:spPr>
      </p:pic>
      <p:pic>
        <p:nvPicPr>
          <p:cNvPr id="3813" name="Image"/>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10709732" y="3917683"/>
            <a:ext cx="1076000" cy="384800"/>
          </a:xfrm>
          <a:prstGeom prst="rect">
            <a:avLst/>
          </a:prstGeom>
        </p:spPr>
      </p:pic>
      <p:pic>
        <p:nvPicPr>
          <p:cNvPr id="3814" name="Image"/>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10697032" y="3904983"/>
            <a:ext cx="1101400" cy="410200"/>
          </a:xfrm>
          <a:prstGeom prst="rect">
            <a:avLst/>
          </a:prstGeom>
        </p:spPr>
      </p:pic>
      <p:sp>
        <p:nvSpPr>
          <p:cNvPr id="37" name="text 1"/>
          <p:cNvSpPr txBox="1"/>
          <p:nvPr/>
        </p:nvSpPr>
        <p:spPr>
          <a:xfrm>
            <a:off x="10905465" y="4060994"/>
            <a:ext cx="694806" cy="158057"/>
          </a:xfrm>
          <a:prstGeom prst="rect">
            <a:avLst/>
          </a:prstGeom>
        </p:spPr>
        <p:txBody>
          <a:bodyPr vert="horz" wrap="none" lIns="0" tIns="0" rIns="0" bIns="0" rtlCol="0">
            <a:spAutoFit/>
          </a:bodyPr>
          <a:lstStyle/>
          <a:p>
            <a:r>
              <a:rPr sz="1027" spc="13" dirty="0">
                <a:solidFill>
                  <a:srgbClr val="FF9900"/>
                </a:solidFill>
                <a:latin typeface="Arial"/>
                <a:cs typeface="Arial"/>
              </a:rPr>
              <a:t>3x3 conv, 4</a:t>
            </a:r>
            <a:endParaRPr sz="933">
              <a:latin typeface="Arial"/>
              <a:cs typeface="Arial"/>
            </a:endParaRPr>
          </a:p>
        </p:txBody>
      </p:sp>
      <p:pic>
        <p:nvPicPr>
          <p:cNvPr id="3815" name="Image"/>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11241383" y="3677134"/>
            <a:ext cx="12700" cy="246900"/>
          </a:xfrm>
          <a:prstGeom prst="rect">
            <a:avLst/>
          </a:prstGeom>
        </p:spPr>
      </p:pic>
      <p:pic>
        <p:nvPicPr>
          <p:cNvPr id="3816" name="Image"/>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11220407" y="3619499"/>
            <a:ext cx="54653" cy="70333"/>
          </a:xfrm>
          <a:prstGeom prst="rect">
            <a:avLst/>
          </a:prstGeom>
        </p:spPr>
      </p:pic>
      <p:pic>
        <p:nvPicPr>
          <p:cNvPr id="3817" name="Image"/>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10709732" y="4612683"/>
            <a:ext cx="1076000" cy="384799"/>
          </a:xfrm>
          <a:prstGeom prst="rect">
            <a:avLst/>
          </a:prstGeom>
        </p:spPr>
      </p:pic>
      <p:pic>
        <p:nvPicPr>
          <p:cNvPr id="3818" name="Image"/>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10697032" y="4599983"/>
            <a:ext cx="1101400" cy="410199"/>
          </a:xfrm>
          <a:prstGeom prst="rect">
            <a:avLst/>
          </a:prstGeom>
        </p:spPr>
      </p:pic>
      <p:sp>
        <p:nvSpPr>
          <p:cNvPr id="38" name="text 1"/>
          <p:cNvSpPr txBox="1"/>
          <p:nvPr/>
        </p:nvSpPr>
        <p:spPr>
          <a:xfrm>
            <a:off x="10905465" y="4755994"/>
            <a:ext cx="694806" cy="158057"/>
          </a:xfrm>
          <a:prstGeom prst="rect">
            <a:avLst/>
          </a:prstGeom>
        </p:spPr>
        <p:txBody>
          <a:bodyPr vert="horz" wrap="none" lIns="0" tIns="0" rIns="0" bIns="0" rtlCol="0">
            <a:spAutoFit/>
          </a:bodyPr>
          <a:lstStyle/>
          <a:p>
            <a:r>
              <a:rPr sz="1027" spc="13" dirty="0">
                <a:solidFill>
                  <a:srgbClr val="FF9900"/>
                </a:solidFill>
                <a:latin typeface="Arial"/>
                <a:cs typeface="Arial"/>
              </a:rPr>
              <a:t>1x1 conv, 4</a:t>
            </a:r>
            <a:endParaRPr sz="933">
              <a:latin typeface="Arial"/>
              <a:cs typeface="Arial"/>
            </a:endParaRPr>
          </a:p>
        </p:txBody>
      </p:sp>
      <p:pic>
        <p:nvPicPr>
          <p:cNvPr id="3819" name="Image"/>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11241383" y="4372134"/>
            <a:ext cx="12700" cy="246900"/>
          </a:xfrm>
          <a:prstGeom prst="rect">
            <a:avLst/>
          </a:prstGeom>
        </p:spPr>
      </p:pic>
      <p:pic>
        <p:nvPicPr>
          <p:cNvPr id="3820" name="Image"/>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11220407" y="4314499"/>
            <a:ext cx="54653" cy="70333"/>
          </a:xfrm>
          <a:prstGeom prst="rect">
            <a:avLst/>
          </a:prstGeom>
        </p:spPr>
      </p:pic>
      <p:pic>
        <p:nvPicPr>
          <p:cNvPr id="3821" name="Image"/>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9835683" y="3847649"/>
            <a:ext cx="878400" cy="524800"/>
          </a:xfrm>
          <a:prstGeom prst="rect">
            <a:avLst/>
          </a:prstGeom>
        </p:spPr>
      </p:pic>
      <p:sp>
        <p:nvSpPr>
          <p:cNvPr id="39" name="text 1"/>
          <p:cNvSpPr txBox="1"/>
          <p:nvPr/>
        </p:nvSpPr>
        <p:spPr>
          <a:xfrm>
            <a:off x="10197312" y="4007958"/>
            <a:ext cx="163699" cy="225767"/>
          </a:xfrm>
          <a:prstGeom prst="rect">
            <a:avLst/>
          </a:prstGeom>
        </p:spPr>
        <p:txBody>
          <a:bodyPr vert="horz" wrap="none" lIns="0" tIns="0" rIns="0" bIns="0" rtlCol="0">
            <a:spAutoFit/>
          </a:bodyPr>
          <a:lstStyle/>
          <a:p>
            <a:r>
              <a:rPr sz="1467" spc="13" dirty="0">
                <a:latin typeface="Arial"/>
                <a:cs typeface="Arial"/>
              </a:rPr>
              <a:t>...</a:t>
            </a:r>
            <a:endParaRPr sz="1467">
              <a:latin typeface="Arial"/>
              <a:cs typeface="Arial"/>
            </a:endParaRPr>
          </a:p>
        </p:txBody>
      </p:sp>
      <p:pic>
        <p:nvPicPr>
          <p:cNvPr id="3822" name="Image"/>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a:off x="9180342" y="2314055"/>
            <a:ext cx="255735" cy="232487"/>
          </a:xfrm>
          <a:prstGeom prst="rect">
            <a:avLst/>
          </a:prstGeom>
        </p:spPr>
      </p:pic>
      <p:pic>
        <p:nvPicPr>
          <p:cNvPr id="3823" name="Image"/>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9167642" y="2301355"/>
            <a:ext cx="281135" cy="257887"/>
          </a:xfrm>
          <a:prstGeom prst="rect">
            <a:avLst/>
          </a:prstGeom>
        </p:spPr>
      </p:pic>
      <p:pic>
        <p:nvPicPr>
          <p:cNvPr id="3824" name="Image"/>
          <p:cNvPicPr>
            <a:picLocks noChangeAspect="1"/>
          </p:cNvPicPr>
          <p:nvPr/>
        </p:nvPicPr>
        <p:blipFill>
          <a:blip r:embed="rId59">
            <a:extLst>
              <a:ext uri="{28A0092B-C50C-407E-A947-70E740481C1C}">
                <a14:useLocalDpi xmlns:a14="http://schemas.microsoft.com/office/drawing/2010/main" val="0"/>
              </a:ext>
            </a:extLst>
          </a:blip>
          <a:stretch>
            <a:fillRect/>
          </a:stretch>
        </p:blipFill>
        <p:spPr>
          <a:xfrm>
            <a:off x="9238429" y="2366861"/>
            <a:ext cx="139561" cy="126875"/>
          </a:xfrm>
          <a:prstGeom prst="rect">
            <a:avLst/>
          </a:prstGeom>
        </p:spPr>
      </p:pic>
      <p:pic>
        <p:nvPicPr>
          <p:cNvPr id="3825" name="Image"/>
          <p:cNvPicPr>
            <a:picLocks noChangeAspect="1"/>
          </p:cNvPicPr>
          <p:nvPr/>
        </p:nvPicPr>
        <p:blipFill>
          <a:blip r:embed="rId60">
            <a:extLst>
              <a:ext uri="{28A0092B-C50C-407E-A947-70E740481C1C}">
                <a14:useLocalDpi xmlns:a14="http://schemas.microsoft.com/office/drawing/2010/main" val="0"/>
              </a:ext>
            </a:extLst>
          </a:blip>
          <a:stretch>
            <a:fillRect/>
          </a:stretch>
        </p:blipFill>
        <p:spPr>
          <a:xfrm>
            <a:off x="9301859" y="2053105"/>
            <a:ext cx="12700" cy="267299"/>
          </a:xfrm>
          <a:prstGeom prst="rect">
            <a:avLst/>
          </a:prstGeom>
        </p:spPr>
      </p:pic>
      <p:pic>
        <p:nvPicPr>
          <p:cNvPr id="3826" name="Image"/>
          <p:cNvPicPr>
            <a:picLocks noChangeAspect="1"/>
          </p:cNvPicPr>
          <p:nvPr/>
        </p:nvPicPr>
        <p:blipFill>
          <a:blip r:embed="rId61">
            <a:extLst>
              <a:ext uri="{28A0092B-C50C-407E-A947-70E740481C1C}">
                <a14:useLocalDpi xmlns:a14="http://schemas.microsoft.com/office/drawing/2010/main" val="0"/>
              </a:ext>
            </a:extLst>
          </a:blip>
          <a:stretch>
            <a:fillRect/>
          </a:stretch>
        </p:blipFill>
        <p:spPr>
          <a:xfrm>
            <a:off x="9280883" y="1995471"/>
            <a:ext cx="54653" cy="70333"/>
          </a:xfrm>
          <a:prstGeom prst="rect">
            <a:avLst/>
          </a:prstGeom>
        </p:spPr>
      </p:pic>
      <p:pic>
        <p:nvPicPr>
          <p:cNvPr id="3827" name="Image"/>
          <p:cNvPicPr>
            <a:picLocks noChangeAspect="1"/>
          </p:cNvPicPr>
          <p:nvPr/>
        </p:nvPicPr>
        <p:blipFill>
          <a:blip r:embed="rId62">
            <a:extLst>
              <a:ext uri="{28A0092B-C50C-407E-A947-70E740481C1C}">
                <a14:useLocalDpi xmlns:a14="http://schemas.microsoft.com/office/drawing/2010/main" val="0"/>
              </a:ext>
            </a:extLst>
          </a:blip>
          <a:stretch>
            <a:fillRect/>
          </a:stretch>
        </p:blipFill>
        <p:spPr>
          <a:xfrm>
            <a:off x="9835683" y="3468100"/>
            <a:ext cx="878400" cy="524800"/>
          </a:xfrm>
          <a:prstGeom prst="rect">
            <a:avLst/>
          </a:prstGeom>
        </p:spPr>
      </p:pic>
      <p:sp>
        <p:nvSpPr>
          <p:cNvPr id="40" name="text 1"/>
          <p:cNvSpPr txBox="1"/>
          <p:nvPr/>
        </p:nvSpPr>
        <p:spPr>
          <a:xfrm>
            <a:off x="10171363" y="3628407"/>
            <a:ext cx="211725" cy="225767"/>
          </a:xfrm>
          <a:prstGeom prst="rect">
            <a:avLst/>
          </a:prstGeom>
        </p:spPr>
        <p:txBody>
          <a:bodyPr vert="horz" wrap="none" lIns="0" tIns="0" rIns="0" bIns="0" rtlCol="0">
            <a:spAutoFit/>
          </a:bodyPr>
          <a:lstStyle/>
          <a:p>
            <a:r>
              <a:rPr sz="1467" spc="13" dirty="0">
                <a:latin typeface="Arial"/>
                <a:cs typeface="Arial"/>
              </a:rPr>
              <a:t>32</a:t>
            </a:r>
            <a:endParaRPr sz="1467">
              <a:latin typeface="Arial"/>
              <a:cs typeface="Arial"/>
            </a:endParaRPr>
          </a:p>
        </p:txBody>
      </p:sp>
      <p:sp>
        <p:nvSpPr>
          <p:cNvPr id="41" name="text 1"/>
          <p:cNvSpPr txBox="1"/>
          <p:nvPr/>
        </p:nvSpPr>
        <p:spPr>
          <a:xfrm>
            <a:off x="10050849" y="3857007"/>
            <a:ext cx="468398" cy="225767"/>
          </a:xfrm>
          <a:prstGeom prst="rect">
            <a:avLst/>
          </a:prstGeom>
        </p:spPr>
        <p:txBody>
          <a:bodyPr vert="horz" wrap="none" lIns="0" tIns="0" rIns="0" bIns="0" rtlCol="0">
            <a:spAutoFit/>
          </a:bodyPr>
          <a:lstStyle/>
          <a:p>
            <a:r>
              <a:rPr sz="1467" spc="13" dirty="0">
                <a:latin typeface="Arial"/>
                <a:cs typeface="Arial"/>
              </a:rPr>
              <a:t>paths</a:t>
            </a:r>
            <a:endParaRPr sz="1467">
              <a:latin typeface="Arial"/>
              <a:cs typeface="Arial"/>
            </a:endParaRPr>
          </a:p>
        </p:txBody>
      </p:sp>
    </p:spTree>
    <p:extLst>
      <p:ext uri="{BB962C8B-B14F-4D97-AF65-F5344CB8AC3E}">
        <p14:creationId xmlns:p14="http://schemas.microsoft.com/office/powerpoint/2010/main" val="693163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382F219-A672-455A-94E7-E6FF0E378FFB}"/>
              </a:ext>
            </a:extLst>
          </p:cNvPr>
          <p:cNvSpPr>
            <a:spLocks noGrp="1"/>
          </p:cNvSpPr>
          <p:nvPr>
            <p:ph idx="1"/>
          </p:nvPr>
        </p:nvSpPr>
        <p:spPr/>
        <p:txBody>
          <a:bodyPr/>
          <a:lstStyle/>
          <a:p>
            <a:r>
              <a:rPr lang="en-US" dirty="0"/>
              <a:t>Batch Normalization – To rescale the weights over some batch.</a:t>
            </a:r>
          </a:p>
          <a:p>
            <a:r>
              <a:rPr lang="en-US" dirty="0"/>
              <a:t>Smart Initialization of weights – Like for example Xavier initialization.</a:t>
            </a:r>
          </a:p>
          <a:p>
            <a:r>
              <a:rPr lang="en-US" dirty="0"/>
              <a:t>Train portions of the network individually.</a:t>
            </a:r>
          </a:p>
        </p:txBody>
      </p:sp>
      <p:sp>
        <p:nvSpPr>
          <p:cNvPr id="4" name="Rectangle 4"/>
          <p:cNvSpPr/>
          <p:nvPr/>
        </p:nvSpPr>
        <p:spPr>
          <a:xfrm>
            <a:off x="0" y="313717"/>
            <a:ext cx="12192000" cy="1183897"/>
          </a:xfrm>
          <a:prstGeom prst="rect">
            <a:avLst/>
          </a:prstGeom>
          <a:gradFill flip="none" rotWithShape="1">
            <a:gsLst>
              <a:gs pos="100000">
                <a:schemeClr val="bg2"/>
              </a:gs>
              <a:gs pos="50000">
                <a:schemeClr val="accent3">
                  <a:tint val="44500"/>
                  <a:satMod val="160000"/>
                  <a:alpha val="12000"/>
                </a:schemeClr>
              </a:gs>
            </a:gsLst>
            <a:lin ang="108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1"/>
            <a:r>
              <a:rPr lang="en-US" sz="3600" b="1" spc="13" dirty="0">
                <a:solidFill>
                  <a:schemeClr val="tx1"/>
                </a:solidFill>
                <a:latin typeface="Arial"/>
                <a:cs typeface="Arial"/>
              </a:rPr>
              <a:t>Partial Solutions for Vanish/Exploding gradients</a:t>
            </a:r>
            <a:endParaRPr lang="en-US" sz="3600" b="1" dirty="0">
              <a:solidFill>
                <a:schemeClr val="tx1"/>
              </a:solidFill>
              <a:latin typeface="Arial"/>
              <a:cs typeface="Arial"/>
            </a:endParaRPr>
          </a:p>
        </p:txBody>
      </p:sp>
      <p:graphicFrame>
        <p:nvGraphicFramePr>
          <p:cNvPr id="6" name="דיאגרמה 5"/>
          <p:cNvGraphicFramePr/>
          <p:nvPr>
            <p:extLst>
              <p:ext uri="{D42A27DB-BD31-4B8C-83A1-F6EECF244321}">
                <p14:modId xmlns:p14="http://schemas.microsoft.com/office/powerpoint/2010/main" val="889268106"/>
              </p:ext>
            </p:extLst>
          </p:nvPr>
        </p:nvGraphicFramePr>
        <p:xfrm>
          <a:off x="333375" y="5679979"/>
          <a:ext cx="11525250" cy="12542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תמונה 6"/>
          <p:cNvPicPr>
            <a:picLocks noChangeAspect="1"/>
          </p:cNvPicPr>
          <p:nvPr/>
        </p:nvPicPr>
        <p:blipFill>
          <a:blip r:embed="rId7"/>
          <a:stretch>
            <a:fillRect/>
          </a:stretch>
        </p:blipFill>
        <p:spPr>
          <a:xfrm>
            <a:off x="1138237" y="3374929"/>
            <a:ext cx="9536215" cy="2305050"/>
          </a:xfrm>
          <a:prstGeom prst="rect">
            <a:avLst/>
          </a:prstGeom>
        </p:spPr>
      </p:pic>
    </p:spTree>
    <p:extLst>
      <p:ext uri="{BB962C8B-B14F-4D97-AF65-F5344CB8AC3E}">
        <p14:creationId xmlns:p14="http://schemas.microsoft.com/office/powerpoint/2010/main" val="2377827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AEE7854-7EAC-4FB2-BC28-9287F01DD7BD}"/>
              </a:ext>
            </a:extLst>
          </p:cNvPr>
          <p:cNvSpPr>
            <a:spLocks noGrp="1"/>
          </p:cNvSpPr>
          <p:nvPr>
            <p:ph idx="1"/>
          </p:nvPr>
        </p:nvSpPr>
        <p:spPr/>
        <p:txBody>
          <a:bodyPr>
            <a:normAutofit/>
          </a:bodyPr>
          <a:lstStyle/>
          <a:p>
            <a:r>
              <a:rPr lang="en-US" sz="2600" dirty="0"/>
              <a:t>Adding features from previous time steps has been used in various tasks  </a:t>
            </a:r>
          </a:p>
          <a:p>
            <a:r>
              <a:rPr lang="en-US" sz="2600" dirty="0"/>
              <a:t>Most notable of these are Highway networks proposed by Srivastava et al. </a:t>
            </a:r>
          </a:p>
          <a:p>
            <a:r>
              <a:rPr lang="en-US" sz="2600" dirty="0"/>
              <a:t>Highway networks feature residual connections </a:t>
            </a:r>
            <a:r>
              <a:rPr lang="en-US" sz="2600" dirty="0" smtClean="0"/>
              <a:t>Residual </a:t>
            </a:r>
            <a:r>
              <a:rPr lang="en-US" sz="2600" dirty="0"/>
              <a:t>networks have the form</a:t>
            </a:r>
          </a:p>
          <a:p>
            <a:pPr marL="0" indent="0" algn="ctr">
              <a:buNone/>
            </a:pPr>
            <a:r>
              <a:rPr lang="en-US" b="1" i="1" dirty="0"/>
              <a:t>Y = f(x</a:t>
            </a:r>
            <a:r>
              <a:rPr lang="en-US" dirty="0"/>
              <a:t> </a:t>
            </a:r>
            <a:r>
              <a:rPr lang="en-US" b="1" i="1" dirty="0"/>
              <a:t>) + x</a:t>
            </a:r>
            <a:endParaRPr lang="en-US" dirty="0"/>
          </a:p>
          <a:p>
            <a:r>
              <a:rPr lang="en-US" sz="2600" dirty="0"/>
              <a:t>Highway networks have the form</a:t>
            </a:r>
          </a:p>
          <a:p>
            <a:pPr marL="0" indent="0" algn="ctr">
              <a:buNone/>
            </a:pPr>
            <a:r>
              <a:rPr lang="en-US" b="1" i="1" dirty="0"/>
              <a:t>Y = f(x</a:t>
            </a:r>
            <a:r>
              <a:rPr lang="en-US" dirty="0"/>
              <a:t> </a:t>
            </a:r>
            <a:r>
              <a:rPr lang="en-US" b="1" i="1" dirty="0"/>
              <a:t>)sigmoid(</a:t>
            </a:r>
            <a:r>
              <a:rPr lang="en-US" b="1" i="1" dirty="0" err="1"/>
              <a:t>Wx</a:t>
            </a:r>
            <a:r>
              <a:rPr lang="en-US" b="1" i="1" dirty="0"/>
              <a:t> + b) + x(1 —sigmoid (</a:t>
            </a:r>
            <a:r>
              <a:rPr lang="en-US" b="1" i="1" dirty="0" err="1"/>
              <a:t>Wx</a:t>
            </a:r>
            <a:r>
              <a:rPr lang="en-US" b="1" i="1" dirty="0"/>
              <a:t> + b))</a:t>
            </a:r>
            <a:endParaRPr lang="en-US" dirty="0"/>
          </a:p>
          <a:p>
            <a:endParaRPr lang="en-US" dirty="0"/>
          </a:p>
          <a:p>
            <a:endParaRPr lang="en-US" dirty="0"/>
          </a:p>
        </p:txBody>
      </p:sp>
      <p:sp>
        <p:nvSpPr>
          <p:cNvPr id="4" name="Rectangle 4"/>
          <p:cNvSpPr/>
          <p:nvPr/>
        </p:nvSpPr>
        <p:spPr>
          <a:xfrm>
            <a:off x="0" y="320675"/>
            <a:ext cx="12192000" cy="1183897"/>
          </a:xfrm>
          <a:prstGeom prst="rect">
            <a:avLst/>
          </a:prstGeom>
          <a:gradFill flip="none" rotWithShape="1">
            <a:gsLst>
              <a:gs pos="100000">
                <a:schemeClr val="bg2"/>
              </a:gs>
              <a:gs pos="50000">
                <a:schemeClr val="accent3">
                  <a:tint val="44500"/>
                  <a:satMod val="160000"/>
                  <a:alpha val="12000"/>
                </a:schemeClr>
              </a:gs>
            </a:gsLst>
            <a:lin ang="108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1"/>
            <a:r>
              <a:rPr lang="en-US" sz="3600" b="1" dirty="0">
                <a:solidFill>
                  <a:schemeClr val="tx1"/>
                </a:solidFill>
                <a:latin typeface="Arial"/>
                <a:cs typeface="Arial"/>
              </a:rPr>
              <a:t>Related Prior Work - Highway networks </a:t>
            </a:r>
          </a:p>
        </p:txBody>
      </p:sp>
      <p:graphicFrame>
        <p:nvGraphicFramePr>
          <p:cNvPr id="5" name="דיאגרמה 4"/>
          <p:cNvGraphicFramePr/>
          <p:nvPr>
            <p:extLst>
              <p:ext uri="{D42A27DB-BD31-4B8C-83A1-F6EECF244321}">
                <p14:modId xmlns:p14="http://schemas.microsoft.com/office/powerpoint/2010/main" val="889268106"/>
              </p:ext>
            </p:extLst>
          </p:nvPr>
        </p:nvGraphicFramePr>
        <p:xfrm>
          <a:off x="333375" y="5679979"/>
          <a:ext cx="11525250" cy="1254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9749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C627FAB4-D5C4-4716-94CD-45454A0CB55A}"/>
              </a:ext>
            </a:extLst>
          </p:cNvPr>
          <p:cNvPicPr>
            <a:picLocks noGrp="1" noChangeAspect="1"/>
          </p:cNvPicPr>
          <p:nvPr>
            <p:ph idx="1"/>
          </p:nvPr>
        </p:nvPicPr>
        <p:blipFill>
          <a:blip r:embed="rId3"/>
          <a:stretch>
            <a:fillRect/>
          </a:stretch>
        </p:blipFill>
        <p:spPr>
          <a:xfrm>
            <a:off x="1021080" y="2324894"/>
            <a:ext cx="8811147" cy="716030"/>
          </a:xfrm>
          <a:prstGeom prst="rect">
            <a:avLst/>
          </a:prstGeom>
        </p:spPr>
      </p:pic>
      <p:pic>
        <p:nvPicPr>
          <p:cNvPr id="5" name="Picture 4">
            <a:extLst>
              <a:ext uri="{FF2B5EF4-FFF2-40B4-BE49-F238E27FC236}">
                <a16:creationId xmlns="" xmlns:a16="http://schemas.microsoft.com/office/drawing/2014/main" id="{364BDFD5-FDA3-4A66-85C8-9A5B64268AE6}"/>
              </a:ext>
            </a:extLst>
          </p:cNvPr>
          <p:cNvPicPr>
            <a:picLocks noChangeAspect="1"/>
          </p:cNvPicPr>
          <p:nvPr/>
        </p:nvPicPr>
        <p:blipFill rotWithShape="1">
          <a:blip r:embed="rId4"/>
          <a:srcRect/>
          <a:stretch/>
        </p:blipFill>
        <p:spPr>
          <a:xfrm>
            <a:off x="1021080" y="3046241"/>
            <a:ext cx="4966015" cy="716029"/>
          </a:xfrm>
          <a:prstGeom prst="rect">
            <a:avLst/>
          </a:prstGeom>
        </p:spPr>
      </p:pic>
      <p:pic>
        <p:nvPicPr>
          <p:cNvPr id="6" name="Picture 5">
            <a:extLst>
              <a:ext uri="{FF2B5EF4-FFF2-40B4-BE49-F238E27FC236}">
                <a16:creationId xmlns="" xmlns:a16="http://schemas.microsoft.com/office/drawing/2014/main" id="{BB0659EF-F8F7-4D0C-BB1B-5F709B2E8895}"/>
              </a:ext>
            </a:extLst>
          </p:cNvPr>
          <p:cNvPicPr>
            <a:picLocks noChangeAspect="1"/>
          </p:cNvPicPr>
          <p:nvPr/>
        </p:nvPicPr>
        <p:blipFill>
          <a:blip r:embed="rId5"/>
          <a:stretch>
            <a:fillRect/>
          </a:stretch>
        </p:blipFill>
        <p:spPr>
          <a:xfrm>
            <a:off x="838200" y="3855857"/>
            <a:ext cx="6884788" cy="1431879"/>
          </a:xfrm>
          <a:prstGeom prst="rect">
            <a:avLst/>
          </a:prstGeom>
        </p:spPr>
      </p:pic>
      <p:sp>
        <p:nvSpPr>
          <p:cNvPr id="7" name="Rectangle 6">
            <a:extLst>
              <a:ext uri="{FF2B5EF4-FFF2-40B4-BE49-F238E27FC236}">
                <a16:creationId xmlns="" xmlns:a16="http://schemas.microsoft.com/office/drawing/2014/main" id="{A7A8F4BE-F7D5-4DFF-924F-3AEB1B7C1820}"/>
              </a:ext>
            </a:extLst>
          </p:cNvPr>
          <p:cNvSpPr/>
          <p:nvPr/>
        </p:nvSpPr>
        <p:spPr>
          <a:xfrm>
            <a:off x="381000" y="1728403"/>
            <a:ext cx="11430000" cy="461665"/>
          </a:xfrm>
          <a:prstGeom prst="rect">
            <a:avLst/>
          </a:prstGeom>
        </p:spPr>
        <p:txBody>
          <a:bodyPr wrap="square">
            <a:spAutoFit/>
          </a:bodyPr>
          <a:lstStyle/>
          <a:p>
            <a:r>
              <a:rPr lang="en-US" sz="2400" dirty="0"/>
              <a:t>Highway networks enabled information flow from the past but due to the gating </a:t>
            </a:r>
            <a:r>
              <a:rPr lang="en-US" sz="2400" dirty="0" smtClean="0"/>
              <a:t>function</a:t>
            </a:r>
            <a:endParaRPr lang="he-IL" sz="2400" dirty="0"/>
          </a:p>
        </p:txBody>
      </p:sp>
      <p:sp>
        <p:nvSpPr>
          <p:cNvPr id="8" name="Rectangle 4"/>
          <p:cNvSpPr/>
          <p:nvPr/>
        </p:nvSpPr>
        <p:spPr>
          <a:xfrm>
            <a:off x="0" y="409680"/>
            <a:ext cx="12192000" cy="1183897"/>
          </a:xfrm>
          <a:prstGeom prst="rect">
            <a:avLst/>
          </a:prstGeom>
          <a:gradFill flip="none" rotWithShape="1">
            <a:gsLst>
              <a:gs pos="100000">
                <a:schemeClr val="bg2"/>
              </a:gs>
              <a:gs pos="50000">
                <a:schemeClr val="accent3">
                  <a:tint val="44500"/>
                  <a:satMod val="160000"/>
                  <a:alpha val="12000"/>
                </a:schemeClr>
              </a:gs>
            </a:gsLst>
            <a:lin ang="108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1"/>
            <a:r>
              <a:rPr lang="en-US" sz="3600" b="1" dirty="0">
                <a:solidFill>
                  <a:schemeClr val="tx1"/>
                </a:solidFill>
                <a:latin typeface="Arial"/>
                <a:cs typeface="Arial"/>
              </a:rPr>
              <a:t>Highway networks – cont.</a:t>
            </a:r>
          </a:p>
        </p:txBody>
      </p:sp>
      <p:graphicFrame>
        <p:nvGraphicFramePr>
          <p:cNvPr id="10" name="דיאגרמה 9"/>
          <p:cNvGraphicFramePr/>
          <p:nvPr>
            <p:extLst>
              <p:ext uri="{D42A27DB-BD31-4B8C-83A1-F6EECF244321}">
                <p14:modId xmlns:p14="http://schemas.microsoft.com/office/powerpoint/2010/main" val="2742935089"/>
              </p:ext>
            </p:extLst>
          </p:nvPr>
        </p:nvGraphicFramePr>
        <p:xfrm>
          <a:off x="333375" y="5679979"/>
          <a:ext cx="11525250" cy="125422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066914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2115</TotalTime>
  <Words>4449</Words>
  <Application>Microsoft Macintosh PowerPoint</Application>
  <PresentationFormat>Widescreen</PresentationFormat>
  <Paragraphs>953</Paragraphs>
  <Slides>60</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Calibri</vt:lpstr>
      <vt:lpstr>Calibri Light</vt:lpstr>
      <vt:lpstr>Cambria Math</vt:lpstr>
      <vt:lpstr>Century Schoolbook</vt:lpstr>
      <vt:lpstr>Segoe UI</vt:lpstr>
      <vt:lpstr>Times New Roman</vt:lpstr>
      <vt:lpstr>Arial</vt:lpstr>
      <vt:lpstr>Office Theme</vt:lpstr>
      <vt:lpstr>Deep Residual Learning for Image Recognition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new model</vt:lpstr>
      <vt:lpstr>ResNet as a ConvNet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Residual Blocks (skip connections)</vt:lpstr>
      <vt:lpstr>Deeper Bottleneck Architecture</vt:lpstr>
      <vt:lpstr>Deeper Bottleneck Architecture (Cont.)</vt:lpstr>
      <vt:lpstr>Why Do ResNets Work Well?</vt:lpstr>
      <vt:lpstr>Why Do ResNets Work Well? (Cont)</vt:lpstr>
      <vt:lpstr>Training ResNet in practice</vt:lpstr>
      <vt:lpstr>Loss Function</vt:lpstr>
      <vt:lpstr>PowerPoint Presentation</vt:lpstr>
      <vt:lpstr>Comparing Plain to ResNet (18/34 Layers)</vt:lpstr>
      <vt:lpstr>Comparing Plain to Deeper ResNet</vt:lpstr>
      <vt:lpstr>ResNet on More than 1000 Layers</vt:lpstr>
      <vt:lpstr>Identity Mappings in Deep Residual Networks</vt:lpstr>
      <vt:lpstr>Identity Mappings in Deep Residual Networks</vt:lpstr>
      <vt:lpstr>Improvement on CIFAR-10</vt:lpstr>
      <vt:lpstr>Reduce Learning Time with Random Layer Drops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1X1 Convolutions</vt:lpstr>
      <vt:lpstr>1X1 Convolutions</vt:lpstr>
      <vt:lpstr>Inception Network</vt:lpstr>
      <vt:lpstr>Inception Networks: Computational Cost</vt:lpstr>
      <vt:lpstr>Inception Networks with 1X1 Convolutions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Aharon Kalantar</dc:creator>
  <cp:lastModifiedBy>Microsoft Office User</cp:lastModifiedBy>
  <cp:revision>96</cp:revision>
  <dcterms:created xsi:type="dcterms:W3CDTF">2018-04-22T06:08:38Z</dcterms:created>
  <dcterms:modified xsi:type="dcterms:W3CDTF">2018-07-04T04:47:27Z</dcterms:modified>
</cp:coreProperties>
</file>